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1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4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0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2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0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6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7A6F-6A78-4A75-9F46-4403A2C3F680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2A60-1114-4CF7-957E-080E6552B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2" y="0"/>
            <a:ext cx="9209584" cy="6858000"/>
          </a:xfrm>
        </p:spPr>
      </p:pic>
    </p:spTree>
    <p:extLst>
      <p:ext uri="{BB962C8B-B14F-4D97-AF65-F5344CB8AC3E}">
        <p14:creationId xmlns:p14="http://schemas.microsoft.com/office/powerpoint/2010/main" val="20471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857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" y="0"/>
            <a:ext cx="9147314" cy="6858000"/>
          </a:xfrm>
        </p:spPr>
      </p:pic>
    </p:spTree>
    <p:extLst>
      <p:ext uri="{BB962C8B-B14F-4D97-AF65-F5344CB8AC3E}">
        <p14:creationId xmlns:p14="http://schemas.microsoft.com/office/powerpoint/2010/main" val="38881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" y="0"/>
            <a:ext cx="9147314" cy="6858000"/>
          </a:xfrm>
        </p:spPr>
      </p:pic>
    </p:spTree>
    <p:extLst>
      <p:ext uri="{BB962C8B-B14F-4D97-AF65-F5344CB8AC3E}">
        <p14:creationId xmlns:p14="http://schemas.microsoft.com/office/powerpoint/2010/main" val="1568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59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" y="0"/>
            <a:ext cx="9147314" cy="6858000"/>
          </a:xfrm>
        </p:spPr>
      </p:pic>
    </p:spTree>
    <p:extLst>
      <p:ext uri="{BB962C8B-B14F-4D97-AF65-F5344CB8AC3E}">
        <p14:creationId xmlns:p14="http://schemas.microsoft.com/office/powerpoint/2010/main" val="28813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80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252" cy="6858000"/>
          </a:xfrm>
        </p:spPr>
      </p:pic>
    </p:spTree>
    <p:extLst>
      <p:ext uri="{BB962C8B-B14F-4D97-AF65-F5344CB8AC3E}">
        <p14:creationId xmlns:p14="http://schemas.microsoft.com/office/powerpoint/2010/main" val="18009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6342" cy="6858000"/>
          </a:xfrm>
        </p:spPr>
      </p:pic>
    </p:spTree>
    <p:extLst>
      <p:ext uri="{BB962C8B-B14F-4D97-AF65-F5344CB8AC3E}">
        <p14:creationId xmlns:p14="http://schemas.microsoft.com/office/powerpoint/2010/main" val="28265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56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69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494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635" cy="6858000"/>
          </a:xfrm>
        </p:spPr>
      </p:pic>
    </p:spTree>
    <p:extLst>
      <p:ext uri="{BB962C8B-B14F-4D97-AF65-F5344CB8AC3E}">
        <p14:creationId xmlns:p14="http://schemas.microsoft.com/office/powerpoint/2010/main" val="15696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30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Nata</cp:lastModifiedBy>
  <cp:revision>5</cp:revision>
  <dcterms:created xsi:type="dcterms:W3CDTF">2013-10-25T19:33:59Z</dcterms:created>
  <dcterms:modified xsi:type="dcterms:W3CDTF">2013-10-25T20:15:49Z</dcterms:modified>
</cp:coreProperties>
</file>