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9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2" y="228600"/>
            <a:ext cx="8066616" cy="6049962"/>
          </a:xfrm>
        </p:spPr>
      </p:pic>
    </p:spTree>
    <p:extLst>
      <p:ext uri="{BB962C8B-B14F-4D97-AF65-F5344CB8AC3E}">
        <p14:creationId xmlns:p14="http://schemas.microsoft.com/office/powerpoint/2010/main" val="23604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69516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2" y="228600"/>
            <a:ext cx="8066616" cy="6049962"/>
          </a:xfrm>
        </p:spPr>
      </p:pic>
    </p:spTree>
    <p:extLst>
      <p:ext uri="{BB962C8B-B14F-4D97-AF65-F5344CB8AC3E}">
        <p14:creationId xmlns:p14="http://schemas.microsoft.com/office/powerpoint/2010/main" val="5267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369204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40980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355058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307462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22238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66093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56363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364890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289794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4995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40109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32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144767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52656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190208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198438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360594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435067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83359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22238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321057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228600"/>
            <a:ext cx="8676218" cy="6507164"/>
          </a:xfrm>
        </p:spPr>
      </p:pic>
    </p:spTree>
    <p:extLst>
      <p:ext uri="{BB962C8B-B14F-4D97-AF65-F5344CB8AC3E}">
        <p14:creationId xmlns:p14="http://schemas.microsoft.com/office/powerpoint/2010/main" val="3112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98438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3816349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198438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795416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664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2885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8434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61215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9936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715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76200"/>
            <a:ext cx="9042400" cy="6781800"/>
          </a:xfrm>
        </p:spPr>
      </p:pic>
    </p:spTree>
    <p:extLst>
      <p:ext uri="{BB962C8B-B14F-4D97-AF65-F5344CB8AC3E}">
        <p14:creationId xmlns:p14="http://schemas.microsoft.com/office/powerpoint/2010/main" val="39953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76200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6337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0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302186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049962"/>
          </a:xfrm>
        </p:spPr>
      </p:pic>
    </p:spTree>
    <p:extLst>
      <p:ext uri="{BB962C8B-B14F-4D97-AF65-F5344CB8AC3E}">
        <p14:creationId xmlns:p14="http://schemas.microsoft.com/office/powerpoint/2010/main" val="40937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1524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253255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84926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17</cp:revision>
  <dcterms:created xsi:type="dcterms:W3CDTF">2006-08-16T00:00:00Z</dcterms:created>
  <dcterms:modified xsi:type="dcterms:W3CDTF">2013-09-30T19:59:58Z</dcterms:modified>
</cp:coreProperties>
</file>