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2" y="76200"/>
            <a:ext cx="8879416" cy="6659562"/>
          </a:xfrm>
        </p:spPr>
      </p:pic>
    </p:spTree>
    <p:extLst>
      <p:ext uri="{BB962C8B-B14F-4D97-AF65-F5344CB8AC3E}">
        <p14:creationId xmlns:p14="http://schemas.microsoft.com/office/powerpoint/2010/main" val="364936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152400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161607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038"/>
            <a:ext cx="9082616" cy="6811962"/>
          </a:xfrm>
        </p:spPr>
      </p:pic>
    </p:spTree>
    <p:extLst>
      <p:ext uri="{BB962C8B-B14F-4D97-AF65-F5344CB8AC3E}">
        <p14:creationId xmlns:p14="http://schemas.microsoft.com/office/powerpoint/2010/main" val="110681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2" y="76200"/>
            <a:ext cx="8291176" cy="6202362"/>
          </a:xfrm>
        </p:spPr>
      </p:pic>
    </p:spTree>
    <p:extLst>
      <p:ext uri="{BB962C8B-B14F-4D97-AF65-F5344CB8AC3E}">
        <p14:creationId xmlns:p14="http://schemas.microsoft.com/office/powerpoint/2010/main" val="57807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1" y="228600"/>
            <a:ext cx="8332878" cy="6223940"/>
          </a:xfrm>
        </p:spPr>
      </p:pic>
    </p:spTree>
    <p:extLst>
      <p:ext uri="{BB962C8B-B14F-4D97-AF65-F5344CB8AC3E}">
        <p14:creationId xmlns:p14="http://schemas.microsoft.com/office/powerpoint/2010/main" val="322299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3" y="152400"/>
            <a:ext cx="8667274" cy="6507162"/>
          </a:xfrm>
        </p:spPr>
      </p:pic>
    </p:spTree>
    <p:extLst>
      <p:ext uri="{BB962C8B-B14F-4D97-AF65-F5344CB8AC3E}">
        <p14:creationId xmlns:p14="http://schemas.microsoft.com/office/powerpoint/2010/main" val="94099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052"/>
            <a:ext cx="8534400" cy="6347458"/>
          </a:xfrm>
        </p:spPr>
      </p:pic>
    </p:spTree>
    <p:extLst>
      <p:ext uri="{BB962C8B-B14F-4D97-AF65-F5344CB8AC3E}">
        <p14:creationId xmlns:p14="http://schemas.microsoft.com/office/powerpoint/2010/main" val="115170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" y="76200"/>
            <a:ext cx="8930182" cy="6659562"/>
          </a:xfrm>
        </p:spPr>
      </p:pic>
    </p:spTree>
    <p:extLst>
      <p:ext uri="{BB962C8B-B14F-4D97-AF65-F5344CB8AC3E}">
        <p14:creationId xmlns:p14="http://schemas.microsoft.com/office/powerpoint/2010/main" val="157132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3" y="228600"/>
            <a:ext cx="8256814" cy="6202362"/>
          </a:xfrm>
        </p:spPr>
      </p:pic>
    </p:spTree>
    <p:extLst>
      <p:ext uri="{BB962C8B-B14F-4D97-AF65-F5344CB8AC3E}">
        <p14:creationId xmlns:p14="http://schemas.microsoft.com/office/powerpoint/2010/main" val="713601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9" y="152400"/>
            <a:ext cx="8717142" cy="6507162"/>
          </a:xfrm>
        </p:spPr>
      </p:pic>
    </p:spTree>
    <p:extLst>
      <p:ext uri="{BB962C8B-B14F-4D97-AF65-F5344CB8AC3E}">
        <p14:creationId xmlns:p14="http://schemas.microsoft.com/office/powerpoint/2010/main" val="306087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223313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" y="0"/>
            <a:ext cx="9054410" cy="6811962"/>
          </a:xfrm>
        </p:spPr>
      </p:pic>
    </p:spTree>
    <p:extLst>
      <p:ext uri="{BB962C8B-B14F-4D97-AF65-F5344CB8AC3E}">
        <p14:creationId xmlns:p14="http://schemas.microsoft.com/office/powerpoint/2010/main" val="235139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0" y="122238"/>
            <a:ext cx="8604952" cy="6507162"/>
          </a:xfrm>
        </p:spPr>
      </p:pic>
    </p:spTree>
    <p:extLst>
      <p:ext uri="{BB962C8B-B14F-4D97-AF65-F5344CB8AC3E}">
        <p14:creationId xmlns:p14="http://schemas.microsoft.com/office/powerpoint/2010/main" val="409411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7462"/>
            <a:ext cx="8077200" cy="6010938"/>
          </a:xfrm>
        </p:spPr>
      </p:pic>
    </p:spTree>
    <p:extLst>
      <p:ext uri="{BB962C8B-B14F-4D97-AF65-F5344CB8AC3E}">
        <p14:creationId xmlns:p14="http://schemas.microsoft.com/office/powerpoint/2010/main" val="3701675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8" y="76200"/>
            <a:ext cx="8897724" cy="5943600"/>
          </a:xfrm>
        </p:spPr>
      </p:pic>
    </p:spTree>
    <p:extLst>
      <p:ext uri="{BB962C8B-B14F-4D97-AF65-F5344CB8AC3E}">
        <p14:creationId xmlns:p14="http://schemas.microsoft.com/office/powerpoint/2010/main" val="81219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228600"/>
            <a:ext cx="8269816" cy="6202362"/>
          </a:xfrm>
        </p:spPr>
      </p:pic>
    </p:spTree>
    <p:extLst>
      <p:ext uri="{BB962C8B-B14F-4D97-AF65-F5344CB8AC3E}">
        <p14:creationId xmlns:p14="http://schemas.microsoft.com/office/powerpoint/2010/main" val="339402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66543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</p:spPr>
      </p:pic>
    </p:spTree>
    <p:extLst>
      <p:ext uri="{BB962C8B-B14F-4D97-AF65-F5344CB8AC3E}">
        <p14:creationId xmlns:p14="http://schemas.microsoft.com/office/powerpoint/2010/main" val="339245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3048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232659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4" y="228600"/>
            <a:ext cx="8676216" cy="6507162"/>
          </a:xfrm>
        </p:spPr>
      </p:pic>
    </p:spTree>
    <p:extLst>
      <p:ext uri="{BB962C8B-B14F-4D97-AF65-F5344CB8AC3E}">
        <p14:creationId xmlns:p14="http://schemas.microsoft.com/office/powerpoint/2010/main" val="153309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228600"/>
            <a:ext cx="8473016" cy="6354762"/>
          </a:xfrm>
        </p:spPr>
      </p:pic>
    </p:spTree>
    <p:extLst>
      <p:ext uri="{BB962C8B-B14F-4D97-AF65-F5344CB8AC3E}">
        <p14:creationId xmlns:p14="http://schemas.microsoft.com/office/powerpoint/2010/main" val="388068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</p:spPr>
      </p:pic>
    </p:spTree>
    <p:extLst>
      <p:ext uri="{BB962C8B-B14F-4D97-AF65-F5344CB8AC3E}">
        <p14:creationId xmlns:p14="http://schemas.microsoft.com/office/powerpoint/2010/main" val="300986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Drannik</dc:creator>
  <cp:lastModifiedBy>Nataliia Drannik</cp:lastModifiedBy>
  <cp:revision>8</cp:revision>
  <dcterms:created xsi:type="dcterms:W3CDTF">2006-08-16T00:00:00Z</dcterms:created>
  <dcterms:modified xsi:type="dcterms:W3CDTF">2013-09-26T20:56:21Z</dcterms:modified>
</cp:coreProperties>
</file>