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50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5" y="95250"/>
            <a:ext cx="62293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0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28" y="0"/>
            <a:ext cx="7669172" cy="6762954"/>
          </a:xfrm>
        </p:spPr>
      </p:pic>
    </p:spTree>
    <p:extLst>
      <p:ext uri="{BB962C8B-B14F-4D97-AF65-F5344CB8AC3E}">
        <p14:creationId xmlns:p14="http://schemas.microsoft.com/office/powerpoint/2010/main" val="102018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4" y="152400"/>
            <a:ext cx="8882126" cy="6629400"/>
          </a:xfrm>
        </p:spPr>
      </p:pic>
    </p:spTree>
    <p:extLst>
      <p:ext uri="{BB962C8B-B14F-4D97-AF65-F5344CB8AC3E}">
        <p14:creationId xmlns:p14="http://schemas.microsoft.com/office/powerpoint/2010/main" val="3404202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0441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779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17606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67317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4250"/>
          </a:xfrm>
        </p:spPr>
      </p:pic>
    </p:spTree>
    <p:extLst>
      <p:ext uri="{BB962C8B-B14F-4D97-AF65-F5344CB8AC3E}">
        <p14:creationId xmlns:p14="http://schemas.microsoft.com/office/powerpoint/2010/main" val="2433850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1862471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76294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4" y="76200"/>
            <a:ext cx="9012006" cy="6705600"/>
          </a:xfrm>
        </p:spPr>
      </p:pic>
    </p:spTree>
    <p:extLst>
      <p:ext uri="{BB962C8B-B14F-4D97-AF65-F5344CB8AC3E}">
        <p14:creationId xmlns:p14="http://schemas.microsoft.com/office/powerpoint/2010/main" val="2366892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50158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9000"/>
            <a:ext cx="6858000" cy="6318000"/>
          </a:xfrm>
        </p:spPr>
      </p:pic>
    </p:spTree>
    <p:extLst>
      <p:ext uri="{BB962C8B-B14F-4D97-AF65-F5344CB8AC3E}">
        <p14:creationId xmlns:p14="http://schemas.microsoft.com/office/powerpoint/2010/main" val="11603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80963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16040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59" y="0"/>
            <a:ext cx="9209918" cy="6858000"/>
          </a:xfrm>
        </p:spPr>
      </p:pic>
    </p:spTree>
    <p:extLst>
      <p:ext uri="{BB962C8B-B14F-4D97-AF65-F5344CB8AC3E}">
        <p14:creationId xmlns:p14="http://schemas.microsoft.com/office/powerpoint/2010/main" val="703145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9200" cy="6858000"/>
          </a:xfrm>
        </p:spPr>
      </p:pic>
    </p:spTree>
    <p:extLst>
      <p:ext uri="{BB962C8B-B14F-4D97-AF65-F5344CB8AC3E}">
        <p14:creationId xmlns:p14="http://schemas.microsoft.com/office/powerpoint/2010/main" val="1563165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36"/>
            <a:ext cx="9067800" cy="5592764"/>
          </a:xfrm>
        </p:spPr>
      </p:pic>
    </p:spTree>
    <p:extLst>
      <p:ext uri="{BB962C8B-B14F-4D97-AF65-F5344CB8AC3E}">
        <p14:creationId xmlns:p14="http://schemas.microsoft.com/office/powerpoint/2010/main" val="497742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8" y="228600"/>
            <a:ext cx="8986444" cy="6354762"/>
          </a:xfrm>
        </p:spPr>
      </p:pic>
    </p:spTree>
    <p:extLst>
      <p:ext uri="{BB962C8B-B14F-4D97-AF65-F5344CB8AC3E}">
        <p14:creationId xmlns:p14="http://schemas.microsoft.com/office/powerpoint/2010/main" val="516278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0" y="304800"/>
            <a:ext cx="8735900" cy="6049962"/>
          </a:xfrm>
        </p:spPr>
      </p:pic>
    </p:spTree>
    <p:extLst>
      <p:ext uri="{BB962C8B-B14F-4D97-AF65-F5344CB8AC3E}">
        <p14:creationId xmlns:p14="http://schemas.microsoft.com/office/powerpoint/2010/main" val="333701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2" y="381000"/>
            <a:ext cx="7924798" cy="5943598"/>
          </a:xfrm>
        </p:spPr>
      </p:pic>
    </p:spTree>
    <p:extLst>
      <p:ext uri="{BB962C8B-B14F-4D97-AF65-F5344CB8AC3E}">
        <p14:creationId xmlns:p14="http://schemas.microsoft.com/office/powerpoint/2010/main" val="2753092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2" y="228600"/>
            <a:ext cx="8269816" cy="6202362"/>
          </a:xfrm>
        </p:spPr>
      </p:pic>
    </p:spTree>
    <p:extLst>
      <p:ext uri="{BB962C8B-B14F-4D97-AF65-F5344CB8AC3E}">
        <p14:creationId xmlns:p14="http://schemas.microsoft.com/office/powerpoint/2010/main" val="46535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15782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76200"/>
            <a:ext cx="8991598" cy="6743698"/>
          </a:xfrm>
        </p:spPr>
      </p:pic>
    </p:spTree>
    <p:extLst>
      <p:ext uri="{BB962C8B-B14F-4D97-AF65-F5344CB8AC3E}">
        <p14:creationId xmlns:p14="http://schemas.microsoft.com/office/powerpoint/2010/main" val="4146383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2" y="76200"/>
            <a:ext cx="8879416" cy="6659562"/>
          </a:xfrm>
        </p:spPr>
      </p:pic>
    </p:spTree>
    <p:extLst>
      <p:ext uri="{BB962C8B-B14F-4D97-AF65-F5344CB8AC3E}">
        <p14:creationId xmlns:p14="http://schemas.microsoft.com/office/powerpoint/2010/main" val="1236063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2" y="152400"/>
            <a:ext cx="8879416" cy="6659562"/>
          </a:xfrm>
        </p:spPr>
      </p:pic>
    </p:spTree>
    <p:extLst>
      <p:ext uri="{BB962C8B-B14F-4D97-AF65-F5344CB8AC3E}">
        <p14:creationId xmlns:p14="http://schemas.microsoft.com/office/powerpoint/2010/main" val="2362953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2" y="152400"/>
            <a:ext cx="8676216" cy="6507162"/>
          </a:xfrm>
        </p:spPr>
      </p:pic>
    </p:spTree>
    <p:extLst>
      <p:ext uri="{BB962C8B-B14F-4D97-AF65-F5344CB8AC3E}">
        <p14:creationId xmlns:p14="http://schemas.microsoft.com/office/powerpoint/2010/main" val="23294835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2" y="198438"/>
            <a:ext cx="8473016" cy="6354762"/>
          </a:xfrm>
        </p:spPr>
      </p:pic>
    </p:spTree>
    <p:extLst>
      <p:ext uri="{BB962C8B-B14F-4D97-AF65-F5344CB8AC3E}">
        <p14:creationId xmlns:p14="http://schemas.microsoft.com/office/powerpoint/2010/main" val="35045371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2" y="228600"/>
            <a:ext cx="8269816" cy="6202362"/>
          </a:xfrm>
        </p:spPr>
      </p:pic>
    </p:spTree>
    <p:extLst>
      <p:ext uri="{BB962C8B-B14F-4D97-AF65-F5344CB8AC3E}">
        <p14:creationId xmlns:p14="http://schemas.microsoft.com/office/powerpoint/2010/main" val="1692447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10977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40377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20762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66941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00" y="0"/>
            <a:ext cx="9208200" cy="6858000"/>
          </a:xfrm>
        </p:spPr>
      </p:pic>
    </p:spTree>
    <p:extLst>
      <p:ext uri="{BB962C8B-B14F-4D97-AF65-F5344CB8AC3E}">
        <p14:creationId xmlns:p14="http://schemas.microsoft.com/office/powerpoint/2010/main" val="1926124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228600"/>
            <a:ext cx="7010398" cy="6329778"/>
          </a:xfrm>
        </p:spPr>
      </p:pic>
    </p:spTree>
    <p:extLst>
      <p:ext uri="{BB962C8B-B14F-4D97-AF65-F5344CB8AC3E}">
        <p14:creationId xmlns:p14="http://schemas.microsoft.com/office/powerpoint/2010/main" val="1582230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0</Words>
  <Application>Microsoft Office PowerPoint</Application>
  <PresentationFormat>On-screen Show (4:3)</PresentationFormat>
  <Paragraphs>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Nataliia Drannik</dc:creator>
  <cp:lastModifiedBy>Nataliia Drannik</cp:lastModifiedBy>
  <cp:revision>14</cp:revision>
  <dcterms:created xsi:type="dcterms:W3CDTF">2006-08-16T00:00:00Z</dcterms:created>
  <dcterms:modified xsi:type="dcterms:W3CDTF">2013-09-26T21:49:39Z</dcterms:modified>
</cp:coreProperties>
</file>