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299" r:id="rId4"/>
    <p:sldId id="300" r:id="rId5"/>
    <p:sldId id="290" r:id="rId6"/>
    <p:sldId id="291" r:id="rId7"/>
    <p:sldId id="292" r:id="rId8"/>
    <p:sldId id="305" r:id="rId9"/>
    <p:sldId id="282" r:id="rId10"/>
    <p:sldId id="304" r:id="rId11"/>
    <p:sldId id="306" r:id="rId12"/>
    <p:sldId id="303" r:id="rId13"/>
    <p:sldId id="308" r:id="rId1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D5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130" autoAdjust="0"/>
    <p:restoredTop sz="94595" autoAdjust="0"/>
  </p:normalViewPr>
  <p:slideViewPr>
    <p:cSldViewPr snapToObjects="1">
      <p:cViewPr>
        <p:scale>
          <a:sx n="60" d="100"/>
          <a:sy n="60" d="100"/>
        </p:scale>
        <p:origin x="-1109" y="-787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90" d="100"/>
          <a:sy n="90" d="100"/>
        </p:scale>
        <p:origin x="-1728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corp.se.sempra.com\corpdata\SrPlanning\Jesus\2014%20Wind%20Graphs\Wind%20Graphs%202013,%2004-15-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94222288682026E-2"/>
          <c:y val="0.13041493780557734"/>
          <c:w val="0.85990813648293962"/>
          <c:h val="0.75221285994048093"/>
        </c:manualLayout>
      </c:layout>
      <c:lineChart>
        <c:grouping val="standard"/>
        <c:varyColors val="0"/>
        <c:ser>
          <c:idx val="0"/>
          <c:order val="0"/>
          <c:tx>
            <c:strRef>
              <c:f>'September Extraction'!$B$3</c:f>
              <c:strCache>
                <c:ptCount val="1"/>
                <c:pt idx="0">
                  <c:v>Average</c:v>
                </c:pt>
              </c:strCache>
            </c:strRef>
          </c:tx>
          <c:spPr>
            <a:ln w="47625">
              <a:solidFill>
                <a:prstClr val="black"/>
              </a:solidFill>
              <a:prstDash val="sysDash"/>
            </a:ln>
          </c:spPr>
          <c:marker>
            <c:symbol val="none"/>
          </c:marker>
          <c:val>
            <c:numRef>
              <c:f>'September Extraction'!$B$4:$B$27</c:f>
              <c:numCache>
                <c:formatCode>0.00</c:formatCode>
                <c:ptCount val="24"/>
                <c:pt idx="0">
                  <c:v>45.608980000000003</c:v>
                </c:pt>
                <c:pt idx="1">
                  <c:v>43.349610000000006</c:v>
                </c:pt>
                <c:pt idx="2">
                  <c:v>43.01883999999999</c:v>
                </c:pt>
                <c:pt idx="3">
                  <c:v>40.122563333333332</c:v>
                </c:pt>
                <c:pt idx="4">
                  <c:v>36.747430000000001</c:v>
                </c:pt>
                <c:pt idx="5">
                  <c:v>32.449839999999988</c:v>
                </c:pt>
                <c:pt idx="6">
                  <c:v>26.371570000000002</c:v>
                </c:pt>
                <c:pt idx="7">
                  <c:v>21.668450000000004</c:v>
                </c:pt>
                <c:pt idx="8">
                  <c:v>19.65982</c:v>
                </c:pt>
                <c:pt idx="9">
                  <c:v>19.601963333333334</c:v>
                </c:pt>
                <c:pt idx="10">
                  <c:v>19.487296666666673</c:v>
                </c:pt>
                <c:pt idx="11">
                  <c:v>20.470056666666668</c:v>
                </c:pt>
                <c:pt idx="12">
                  <c:v>23.195173333333337</c:v>
                </c:pt>
                <c:pt idx="13">
                  <c:v>25.932660000000002</c:v>
                </c:pt>
                <c:pt idx="14">
                  <c:v>27.944140000000001</c:v>
                </c:pt>
                <c:pt idx="15">
                  <c:v>32.238216666666666</c:v>
                </c:pt>
                <c:pt idx="16">
                  <c:v>35.483330000000002</c:v>
                </c:pt>
                <c:pt idx="17">
                  <c:v>38.594776666666682</c:v>
                </c:pt>
                <c:pt idx="18">
                  <c:v>41.416076666666662</c:v>
                </c:pt>
                <c:pt idx="19">
                  <c:v>41.996386666666659</c:v>
                </c:pt>
                <c:pt idx="20">
                  <c:v>42.39888333333333</c:v>
                </c:pt>
                <c:pt idx="21">
                  <c:v>43.62363666666667</c:v>
                </c:pt>
                <c:pt idx="22">
                  <c:v>44.096250000000012</c:v>
                </c:pt>
                <c:pt idx="23">
                  <c:v>45.391030000000015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95872"/>
        <c:axId val="43297408"/>
      </c:lineChart>
      <c:catAx>
        <c:axId val="4329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297408"/>
        <c:crosses val="autoZero"/>
        <c:auto val="1"/>
        <c:lblAlgn val="ctr"/>
        <c:lblOffset val="100"/>
        <c:noMultiLvlLbl val="0"/>
      </c:catAx>
      <c:valAx>
        <c:axId val="43297408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Generation (MW)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2958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 rtl="0">
        <a:defRPr lang="en-US" sz="1000" b="1" i="0" u="none" strike="noStrike" kern="1200" baseline="0">
          <a:solidFill>
            <a:sysClr val="windowText" lastClr="000000"/>
          </a:solidFill>
          <a:latin typeface="Times New Roman" pitchFamily="18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496182295394896E-2"/>
          <c:y val="3.3333333333333333E-2"/>
          <c:w val="0.90680684800763545"/>
          <c:h val="0.8728748359580053"/>
        </c:manualLayout>
      </c:layout>
      <c:lineChart>
        <c:grouping val="standard"/>
        <c:varyColors val="0"/>
        <c:ser>
          <c:idx val="1"/>
          <c:order val="0"/>
          <c:tx>
            <c:strRef>
              <c:f>'September Extraction'!$C$3</c:f>
              <c:strCache>
                <c:ptCount val="1"/>
                <c:pt idx="0">
                  <c:v>9/1/2013</c:v>
                </c:pt>
              </c:strCache>
            </c:strRef>
          </c:tx>
          <c:marker>
            <c:symbol val="none"/>
          </c:marker>
          <c:val>
            <c:numRef>
              <c:f>'September Extraction'!$C$4:$C$27</c:f>
              <c:numCache>
                <c:formatCode>0.00</c:formatCode>
                <c:ptCount val="24"/>
                <c:pt idx="0">
                  <c:v>61.818000000000005</c:v>
                </c:pt>
                <c:pt idx="1">
                  <c:v>70.575699999999998</c:v>
                </c:pt>
                <c:pt idx="2">
                  <c:v>74.122399999999999</c:v>
                </c:pt>
                <c:pt idx="3">
                  <c:v>64.397099999999995</c:v>
                </c:pt>
                <c:pt idx="4">
                  <c:v>53.441500000000005</c:v>
                </c:pt>
                <c:pt idx="5">
                  <c:v>41.379999999999995</c:v>
                </c:pt>
                <c:pt idx="6">
                  <c:v>35.579099999999997</c:v>
                </c:pt>
                <c:pt idx="7">
                  <c:v>25.782</c:v>
                </c:pt>
                <c:pt idx="8">
                  <c:v>16.495699999999999</c:v>
                </c:pt>
                <c:pt idx="9">
                  <c:v>12.827399999999999</c:v>
                </c:pt>
                <c:pt idx="10">
                  <c:v>5.7555000000000005</c:v>
                </c:pt>
                <c:pt idx="11">
                  <c:v>1.8447000000000002</c:v>
                </c:pt>
                <c:pt idx="12">
                  <c:v>1.6967999999999999</c:v>
                </c:pt>
                <c:pt idx="13">
                  <c:v>10.737299999999999</c:v>
                </c:pt>
                <c:pt idx="14">
                  <c:v>15.7135</c:v>
                </c:pt>
                <c:pt idx="15">
                  <c:v>26.365400000000001</c:v>
                </c:pt>
                <c:pt idx="16">
                  <c:v>27.996700000000001</c:v>
                </c:pt>
                <c:pt idx="17">
                  <c:v>30.911000000000001</c:v>
                </c:pt>
                <c:pt idx="18">
                  <c:v>32.201900000000002</c:v>
                </c:pt>
                <c:pt idx="19">
                  <c:v>41.355099999999993</c:v>
                </c:pt>
                <c:pt idx="20">
                  <c:v>46.475100000000005</c:v>
                </c:pt>
                <c:pt idx="21">
                  <c:v>37.207700000000003</c:v>
                </c:pt>
                <c:pt idx="22">
                  <c:v>41.734799999999993</c:v>
                </c:pt>
                <c:pt idx="23">
                  <c:v>40.253000000000007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'September Extraction'!$D$3</c:f>
              <c:strCache>
                <c:ptCount val="1"/>
                <c:pt idx="0">
                  <c:v>9/2/2013</c:v>
                </c:pt>
              </c:strCache>
            </c:strRef>
          </c:tx>
          <c:marker>
            <c:symbol val="none"/>
          </c:marker>
          <c:val>
            <c:numRef>
              <c:f>'September Extraction'!$D$4:$D$27</c:f>
              <c:numCache>
                <c:formatCode>0.00</c:formatCode>
                <c:ptCount val="24"/>
                <c:pt idx="0">
                  <c:v>40.085700000000003</c:v>
                </c:pt>
                <c:pt idx="1">
                  <c:v>44.086199999999998</c:v>
                </c:pt>
                <c:pt idx="2">
                  <c:v>30.673099999999998</c:v>
                </c:pt>
                <c:pt idx="3">
                  <c:v>22.159199999999998</c:v>
                </c:pt>
                <c:pt idx="4">
                  <c:v>18.881799999999998</c:v>
                </c:pt>
                <c:pt idx="5">
                  <c:v>18.338799999999999</c:v>
                </c:pt>
                <c:pt idx="6">
                  <c:v>15.2791</c:v>
                </c:pt>
                <c:pt idx="7">
                  <c:v>6.6711</c:v>
                </c:pt>
                <c:pt idx="8">
                  <c:v>4.4344000000000001</c:v>
                </c:pt>
                <c:pt idx="9">
                  <c:v>4.4413999999999998</c:v>
                </c:pt>
                <c:pt idx="10">
                  <c:v>1.9567000000000001</c:v>
                </c:pt>
                <c:pt idx="11">
                  <c:v>1.9423999999999999</c:v>
                </c:pt>
                <c:pt idx="12">
                  <c:v>1.3915</c:v>
                </c:pt>
                <c:pt idx="13">
                  <c:v>7.0794999999999995</c:v>
                </c:pt>
                <c:pt idx="14">
                  <c:v>20.745400000000004</c:v>
                </c:pt>
                <c:pt idx="15">
                  <c:v>17.709499999999998</c:v>
                </c:pt>
                <c:pt idx="16">
                  <c:v>14.7471</c:v>
                </c:pt>
                <c:pt idx="17">
                  <c:v>15.792300000000001</c:v>
                </c:pt>
                <c:pt idx="18">
                  <c:v>33.529600000000002</c:v>
                </c:pt>
                <c:pt idx="19">
                  <c:v>36.931600000000003</c:v>
                </c:pt>
                <c:pt idx="20">
                  <c:v>36.808099999999996</c:v>
                </c:pt>
                <c:pt idx="21">
                  <c:v>36.737099999999998</c:v>
                </c:pt>
                <c:pt idx="22">
                  <c:v>29.5426</c:v>
                </c:pt>
                <c:pt idx="23">
                  <c:v>22.301000000000002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'September Extraction'!$E$3</c:f>
              <c:strCache>
                <c:ptCount val="1"/>
                <c:pt idx="0">
                  <c:v>9/3/2013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val>
            <c:numRef>
              <c:f>'September Extraction'!$E$4:$E$27</c:f>
              <c:numCache>
                <c:formatCode>0.00</c:formatCode>
                <c:ptCount val="24"/>
                <c:pt idx="0">
                  <c:v>27.242899999999999</c:v>
                </c:pt>
                <c:pt idx="1">
                  <c:v>31.527200000000001</c:v>
                </c:pt>
                <c:pt idx="2">
                  <c:v>35.983599999999996</c:v>
                </c:pt>
                <c:pt idx="3">
                  <c:v>20.4377</c:v>
                </c:pt>
                <c:pt idx="4">
                  <c:v>10.8277</c:v>
                </c:pt>
                <c:pt idx="5">
                  <c:v>3.5356999999999998</c:v>
                </c:pt>
                <c:pt idx="6">
                  <c:v>0.49229999999999996</c:v>
                </c:pt>
                <c:pt idx="7">
                  <c:v>0.66639999999999999</c:v>
                </c:pt>
                <c:pt idx="8">
                  <c:v>0.40429999999999999</c:v>
                </c:pt>
                <c:pt idx="9">
                  <c:v>0.43080000000000002</c:v>
                </c:pt>
                <c:pt idx="10">
                  <c:v>1.075</c:v>
                </c:pt>
                <c:pt idx="11">
                  <c:v>1.4005000000000001</c:v>
                </c:pt>
                <c:pt idx="12">
                  <c:v>4.8255999999999997</c:v>
                </c:pt>
                <c:pt idx="13">
                  <c:v>9.0906000000000002</c:v>
                </c:pt>
                <c:pt idx="14">
                  <c:v>8.3384</c:v>
                </c:pt>
                <c:pt idx="15">
                  <c:v>9.1346000000000007</c:v>
                </c:pt>
                <c:pt idx="16">
                  <c:v>8.7093999999999987</c:v>
                </c:pt>
                <c:pt idx="17">
                  <c:v>18.715899999999998</c:v>
                </c:pt>
                <c:pt idx="18">
                  <c:v>30.817700000000002</c:v>
                </c:pt>
                <c:pt idx="19">
                  <c:v>36.698300000000003</c:v>
                </c:pt>
                <c:pt idx="20">
                  <c:v>33.130299999999998</c:v>
                </c:pt>
                <c:pt idx="21">
                  <c:v>34.217800000000004</c:v>
                </c:pt>
                <c:pt idx="22">
                  <c:v>23.0564</c:v>
                </c:pt>
                <c:pt idx="23">
                  <c:v>11.796700000000001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'September Extraction'!$F$3</c:f>
              <c:strCache>
                <c:ptCount val="1"/>
                <c:pt idx="0">
                  <c:v>9/4/2013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val>
            <c:numRef>
              <c:f>'September Extraction'!$F$4:$F$27</c:f>
              <c:numCache>
                <c:formatCode>0.00</c:formatCode>
                <c:ptCount val="24"/>
                <c:pt idx="0">
                  <c:v>1.7154</c:v>
                </c:pt>
                <c:pt idx="1">
                  <c:v>1.7205999999999999</c:v>
                </c:pt>
                <c:pt idx="2">
                  <c:v>2.0750000000000002</c:v>
                </c:pt>
                <c:pt idx="3">
                  <c:v>2.6628999999999996</c:v>
                </c:pt>
                <c:pt idx="4">
                  <c:v>3.8752000000000004</c:v>
                </c:pt>
                <c:pt idx="5">
                  <c:v>2.7972999999999999</c:v>
                </c:pt>
                <c:pt idx="6">
                  <c:v>1.5632999999999999</c:v>
                </c:pt>
                <c:pt idx="7">
                  <c:v>0.59530000000000005</c:v>
                </c:pt>
                <c:pt idx="8">
                  <c:v>0.96970000000000001</c:v>
                </c:pt>
                <c:pt idx="9">
                  <c:v>12.637300000000002</c:v>
                </c:pt>
                <c:pt idx="10">
                  <c:v>18.640599999999999</c:v>
                </c:pt>
                <c:pt idx="11">
                  <c:v>18.5564</c:v>
                </c:pt>
                <c:pt idx="12">
                  <c:v>18.200800000000001</c:v>
                </c:pt>
                <c:pt idx="13">
                  <c:v>21.962</c:v>
                </c:pt>
                <c:pt idx="14">
                  <c:v>17.503</c:v>
                </c:pt>
                <c:pt idx="15">
                  <c:v>6.7392000000000003</c:v>
                </c:pt>
                <c:pt idx="16">
                  <c:v>13.551399999999999</c:v>
                </c:pt>
                <c:pt idx="17">
                  <c:v>9.9992999999999999</c:v>
                </c:pt>
                <c:pt idx="18">
                  <c:v>3.7979000000000003</c:v>
                </c:pt>
                <c:pt idx="19">
                  <c:v>9.8984999999999985</c:v>
                </c:pt>
                <c:pt idx="20">
                  <c:v>7.3536000000000001</c:v>
                </c:pt>
                <c:pt idx="21">
                  <c:v>6.9058000000000002</c:v>
                </c:pt>
                <c:pt idx="22">
                  <c:v>4.8719000000000001</c:v>
                </c:pt>
                <c:pt idx="23">
                  <c:v>7.7485999999999997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'September Extraction'!$G$3</c:f>
              <c:strCache>
                <c:ptCount val="1"/>
                <c:pt idx="0">
                  <c:v>9/5/2013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val>
            <c:numRef>
              <c:f>'September Extraction'!$G$4:$G$27</c:f>
              <c:numCache>
                <c:formatCode>0.00</c:formatCode>
                <c:ptCount val="24"/>
                <c:pt idx="0">
                  <c:v>9.5373999999999999</c:v>
                </c:pt>
                <c:pt idx="1">
                  <c:v>11.1868</c:v>
                </c:pt>
                <c:pt idx="2">
                  <c:v>15.9199</c:v>
                </c:pt>
                <c:pt idx="3">
                  <c:v>11.1707</c:v>
                </c:pt>
                <c:pt idx="4">
                  <c:v>2.5709999999999997</c:v>
                </c:pt>
                <c:pt idx="5">
                  <c:v>1.3337000000000001</c:v>
                </c:pt>
                <c:pt idx="6">
                  <c:v>2.7299999999999998E-2</c:v>
                </c:pt>
                <c:pt idx="7">
                  <c:v>1.8E-3</c:v>
                </c:pt>
                <c:pt idx="8">
                  <c:v>1.5E-3</c:v>
                </c:pt>
                <c:pt idx="9">
                  <c:v>0.76290000000000002</c:v>
                </c:pt>
                <c:pt idx="10">
                  <c:v>1.8342999999999998</c:v>
                </c:pt>
                <c:pt idx="11">
                  <c:v>6.5377000000000001</c:v>
                </c:pt>
                <c:pt idx="12">
                  <c:v>3.7626999999999997</c:v>
                </c:pt>
                <c:pt idx="13">
                  <c:v>3.7362000000000002</c:v>
                </c:pt>
                <c:pt idx="14">
                  <c:v>5.8655000000000008</c:v>
                </c:pt>
                <c:pt idx="15">
                  <c:v>23.124699999999997</c:v>
                </c:pt>
                <c:pt idx="16">
                  <c:v>28.068100000000001</c:v>
                </c:pt>
                <c:pt idx="17">
                  <c:v>34.963500000000003</c:v>
                </c:pt>
                <c:pt idx="18">
                  <c:v>36.490300000000005</c:v>
                </c:pt>
                <c:pt idx="19">
                  <c:v>39.222200000000001</c:v>
                </c:pt>
                <c:pt idx="20">
                  <c:v>38.730499999999999</c:v>
                </c:pt>
                <c:pt idx="21">
                  <c:v>42.709699999999998</c:v>
                </c:pt>
                <c:pt idx="22">
                  <c:v>42.935200000000002</c:v>
                </c:pt>
                <c:pt idx="23">
                  <c:v>45.239100000000001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'September Extraction'!$H$3</c:f>
              <c:strCache>
                <c:ptCount val="1"/>
                <c:pt idx="0">
                  <c:v>9/6/2013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val>
            <c:numRef>
              <c:f>'September Extraction'!$H$4:$H$27</c:f>
              <c:numCache>
                <c:formatCode>0.00</c:formatCode>
                <c:ptCount val="24"/>
                <c:pt idx="0">
                  <c:v>42.078400000000002</c:v>
                </c:pt>
                <c:pt idx="1">
                  <c:v>43.128999999999998</c:v>
                </c:pt>
                <c:pt idx="2">
                  <c:v>45.127300000000005</c:v>
                </c:pt>
                <c:pt idx="3">
                  <c:v>41.91</c:v>
                </c:pt>
                <c:pt idx="4">
                  <c:v>34.277199999999993</c:v>
                </c:pt>
                <c:pt idx="5">
                  <c:v>13.9411</c:v>
                </c:pt>
                <c:pt idx="6">
                  <c:v>2.8200000000000003</c:v>
                </c:pt>
                <c:pt idx="7">
                  <c:v>1.0383</c:v>
                </c:pt>
                <c:pt idx="8">
                  <c:v>1.7726999999999999</c:v>
                </c:pt>
                <c:pt idx="9">
                  <c:v>1.6058999999999999</c:v>
                </c:pt>
                <c:pt idx="10">
                  <c:v>0.68979999999999997</c:v>
                </c:pt>
                <c:pt idx="11">
                  <c:v>1.8094000000000001</c:v>
                </c:pt>
                <c:pt idx="12">
                  <c:v>8.2175999999999991</c:v>
                </c:pt>
                <c:pt idx="13">
                  <c:v>21.842699999999997</c:v>
                </c:pt>
                <c:pt idx="14">
                  <c:v>16.881700000000002</c:v>
                </c:pt>
                <c:pt idx="15">
                  <c:v>10.981</c:v>
                </c:pt>
                <c:pt idx="16">
                  <c:v>7.8423999999999996</c:v>
                </c:pt>
                <c:pt idx="17">
                  <c:v>20.6785</c:v>
                </c:pt>
                <c:pt idx="18">
                  <c:v>33.7911</c:v>
                </c:pt>
                <c:pt idx="19">
                  <c:v>35.286500000000004</c:v>
                </c:pt>
                <c:pt idx="20">
                  <c:v>30.768700000000003</c:v>
                </c:pt>
                <c:pt idx="21">
                  <c:v>29.8584</c:v>
                </c:pt>
                <c:pt idx="22">
                  <c:v>40.703600000000002</c:v>
                </c:pt>
                <c:pt idx="23">
                  <c:v>42.342199999999998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'September Extraction'!$I$3</c:f>
              <c:strCache>
                <c:ptCount val="1"/>
                <c:pt idx="0">
                  <c:v>9/7/2013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val>
            <c:numRef>
              <c:f>'September Extraction'!$I$4:$I$27</c:f>
              <c:numCache>
                <c:formatCode>0.00</c:formatCode>
                <c:ptCount val="24"/>
                <c:pt idx="0">
                  <c:v>32.604599999999998</c:v>
                </c:pt>
                <c:pt idx="1">
                  <c:v>16.749099999999999</c:v>
                </c:pt>
                <c:pt idx="2">
                  <c:v>11.5809</c:v>
                </c:pt>
                <c:pt idx="3">
                  <c:v>9.0812999999999988</c:v>
                </c:pt>
                <c:pt idx="4">
                  <c:v>12.795</c:v>
                </c:pt>
                <c:pt idx="5">
                  <c:v>4.5404999999999998</c:v>
                </c:pt>
                <c:pt idx="6">
                  <c:v>2.3866000000000001</c:v>
                </c:pt>
                <c:pt idx="7">
                  <c:v>0.43709999999999999</c:v>
                </c:pt>
                <c:pt idx="8">
                  <c:v>2.3372000000000002</c:v>
                </c:pt>
                <c:pt idx="9">
                  <c:v>0.38019999999999998</c:v>
                </c:pt>
                <c:pt idx="10">
                  <c:v>3.5263999999999998</c:v>
                </c:pt>
                <c:pt idx="11">
                  <c:v>4.9836999999999989</c:v>
                </c:pt>
                <c:pt idx="12">
                  <c:v>8.5165999999999986</c:v>
                </c:pt>
                <c:pt idx="13">
                  <c:v>6.0146999999999995</c:v>
                </c:pt>
                <c:pt idx="14">
                  <c:v>12.633799999999999</c:v>
                </c:pt>
                <c:pt idx="15">
                  <c:v>24.484999999999999</c:v>
                </c:pt>
                <c:pt idx="16">
                  <c:v>34.117699999999999</c:v>
                </c:pt>
                <c:pt idx="17">
                  <c:v>38.986999999999995</c:v>
                </c:pt>
                <c:pt idx="18">
                  <c:v>31.851099999999999</c:v>
                </c:pt>
                <c:pt idx="19">
                  <c:v>32.144999999999996</c:v>
                </c:pt>
                <c:pt idx="20">
                  <c:v>31.030100000000001</c:v>
                </c:pt>
                <c:pt idx="21">
                  <c:v>27.883499999999998</c:v>
                </c:pt>
                <c:pt idx="22">
                  <c:v>32.535899999999998</c:v>
                </c:pt>
                <c:pt idx="23">
                  <c:v>36.898099999999999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'September Extraction'!$J$3</c:f>
              <c:strCache>
                <c:ptCount val="1"/>
                <c:pt idx="0">
                  <c:v>9/8/2013</c:v>
                </c:pt>
              </c:strCache>
            </c:strRef>
          </c:tx>
          <c:marker>
            <c:symbol val="none"/>
          </c:marker>
          <c:val>
            <c:numRef>
              <c:f>'September Extraction'!$J$4:$J$27</c:f>
              <c:numCache>
                <c:formatCode>0.00</c:formatCode>
                <c:ptCount val="24"/>
                <c:pt idx="0">
                  <c:v>43.435000000000002</c:v>
                </c:pt>
                <c:pt idx="1">
                  <c:v>48.132100000000001</c:v>
                </c:pt>
                <c:pt idx="2">
                  <c:v>52.449600000000004</c:v>
                </c:pt>
                <c:pt idx="3">
                  <c:v>49.962699999999998</c:v>
                </c:pt>
                <c:pt idx="4">
                  <c:v>37.361800000000002</c:v>
                </c:pt>
                <c:pt idx="5">
                  <c:v>28.535400000000003</c:v>
                </c:pt>
                <c:pt idx="6">
                  <c:v>10.866900000000001</c:v>
                </c:pt>
                <c:pt idx="7">
                  <c:v>0.49260000000000004</c:v>
                </c:pt>
                <c:pt idx="8">
                  <c:v>1.7916999999999998</c:v>
                </c:pt>
                <c:pt idx="9">
                  <c:v>6.4946000000000002</c:v>
                </c:pt>
                <c:pt idx="10">
                  <c:v>2.0324</c:v>
                </c:pt>
                <c:pt idx="11">
                  <c:v>0.78249999999999997</c:v>
                </c:pt>
                <c:pt idx="12">
                  <c:v>4.7364999999999995</c:v>
                </c:pt>
                <c:pt idx="13">
                  <c:v>1.7803</c:v>
                </c:pt>
                <c:pt idx="14">
                  <c:v>2.504</c:v>
                </c:pt>
                <c:pt idx="15">
                  <c:v>7.6110000000000007</c:v>
                </c:pt>
                <c:pt idx="16">
                  <c:v>18.339600000000001</c:v>
                </c:pt>
                <c:pt idx="17">
                  <c:v>26.161099999999998</c:v>
                </c:pt>
                <c:pt idx="18">
                  <c:v>27.0639</c:v>
                </c:pt>
                <c:pt idx="19">
                  <c:v>30.2622</c:v>
                </c:pt>
                <c:pt idx="20">
                  <c:v>20.0548</c:v>
                </c:pt>
                <c:pt idx="21">
                  <c:v>7.1090000000000009</c:v>
                </c:pt>
                <c:pt idx="22">
                  <c:v>5.4365999999999994</c:v>
                </c:pt>
                <c:pt idx="23">
                  <c:v>3.5143999999999997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'September Extraction'!$K$3</c:f>
              <c:strCache>
                <c:ptCount val="1"/>
                <c:pt idx="0">
                  <c:v>9/9/2013</c:v>
                </c:pt>
              </c:strCache>
            </c:strRef>
          </c:tx>
          <c:marker>
            <c:symbol val="none"/>
          </c:marker>
          <c:val>
            <c:numRef>
              <c:f>'September Extraction'!$K$4:$K$27</c:f>
              <c:numCache>
                <c:formatCode>0.00</c:formatCode>
                <c:ptCount val="24"/>
                <c:pt idx="0">
                  <c:v>1.7232000000000001</c:v>
                </c:pt>
                <c:pt idx="1">
                  <c:v>3.9889999999999999</c:v>
                </c:pt>
                <c:pt idx="2">
                  <c:v>23.485500000000002</c:v>
                </c:pt>
                <c:pt idx="3">
                  <c:v>24.831400000000002</c:v>
                </c:pt>
                <c:pt idx="4">
                  <c:v>22.819400000000002</c:v>
                </c:pt>
                <c:pt idx="5">
                  <c:v>18.100199999999997</c:v>
                </c:pt>
                <c:pt idx="6">
                  <c:v>19.587899999999998</c:v>
                </c:pt>
                <c:pt idx="7">
                  <c:v>18.567700000000002</c:v>
                </c:pt>
                <c:pt idx="8">
                  <c:v>15.932200000000002</c:v>
                </c:pt>
                <c:pt idx="9">
                  <c:v>10.947799999999999</c:v>
                </c:pt>
                <c:pt idx="10">
                  <c:v>11.7372</c:v>
                </c:pt>
                <c:pt idx="11">
                  <c:v>11.423699999999998</c:v>
                </c:pt>
                <c:pt idx="12">
                  <c:v>14.895799999999999</c:v>
                </c:pt>
                <c:pt idx="13">
                  <c:v>25.165199999999999</c:v>
                </c:pt>
                <c:pt idx="14">
                  <c:v>34.589299999999994</c:v>
                </c:pt>
                <c:pt idx="15">
                  <c:v>47.057100000000005</c:v>
                </c:pt>
                <c:pt idx="16">
                  <c:v>51.1006</c:v>
                </c:pt>
                <c:pt idx="17">
                  <c:v>54.558200000000006</c:v>
                </c:pt>
                <c:pt idx="18">
                  <c:v>53.143600000000006</c:v>
                </c:pt>
                <c:pt idx="19">
                  <c:v>50.646899999999995</c:v>
                </c:pt>
                <c:pt idx="20">
                  <c:v>48.848799999999997</c:v>
                </c:pt>
                <c:pt idx="21">
                  <c:v>49.248699999999992</c:v>
                </c:pt>
                <c:pt idx="22">
                  <c:v>50.571100000000001</c:v>
                </c:pt>
                <c:pt idx="23">
                  <c:v>49.618900000000004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'September Extraction'!$L$3</c:f>
              <c:strCache>
                <c:ptCount val="1"/>
                <c:pt idx="0">
                  <c:v>9/10/2013</c:v>
                </c:pt>
              </c:strCache>
            </c:strRef>
          </c:tx>
          <c:marker>
            <c:symbol val="none"/>
          </c:marker>
          <c:val>
            <c:numRef>
              <c:f>'September Extraction'!$L$4:$L$27</c:f>
              <c:numCache>
                <c:formatCode>0.00</c:formatCode>
                <c:ptCount val="24"/>
                <c:pt idx="0">
                  <c:v>61.258800000000001</c:v>
                </c:pt>
                <c:pt idx="1">
                  <c:v>63.357299999999995</c:v>
                </c:pt>
                <c:pt idx="2">
                  <c:v>57.684100000000001</c:v>
                </c:pt>
                <c:pt idx="3">
                  <c:v>38.706799999999994</c:v>
                </c:pt>
                <c:pt idx="4">
                  <c:v>24.136000000000003</c:v>
                </c:pt>
                <c:pt idx="5">
                  <c:v>9.305299999999999</c:v>
                </c:pt>
                <c:pt idx="6">
                  <c:v>2.6714000000000002</c:v>
                </c:pt>
                <c:pt idx="7">
                  <c:v>1.8931</c:v>
                </c:pt>
                <c:pt idx="8">
                  <c:v>0.52329999999999999</c:v>
                </c:pt>
                <c:pt idx="9">
                  <c:v>0.26900000000000002</c:v>
                </c:pt>
                <c:pt idx="10">
                  <c:v>9.9000000000000008E-3</c:v>
                </c:pt>
                <c:pt idx="11">
                  <c:v>1.0825</c:v>
                </c:pt>
                <c:pt idx="12">
                  <c:v>8.8636999999999997</c:v>
                </c:pt>
                <c:pt idx="13">
                  <c:v>10.44</c:v>
                </c:pt>
                <c:pt idx="14">
                  <c:v>20.2288</c:v>
                </c:pt>
                <c:pt idx="15">
                  <c:v>27.991099999999999</c:v>
                </c:pt>
                <c:pt idx="16">
                  <c:v>27.645099999999999</c:v>
                </c:pt>
                <c:pt idx="17">
                  <c:v>22.922000000000001</c:v>
                </c:pt>
                <c:pt idx="18">
                  <c:v>31.431999999999999</c:v>
                </c:pt>
                <c:pt idx="19">
                  <c:v>33.774099999999997</c:v>
                </c:pt>
                <c:pt idx="20">
                  <c:v>34.699100000000001</c:v>
                </c:pt>
                <c:pt idx="21">
                  <c:v>42.152499999999996</c:v>
                </c:pt>
                <c:pt idx="22">
                  <c:v>45.499800000000008</c:v>
                </c:pt>
                <c:pt idx="23">
                  <c:v>46.131999999999998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'September Extraction'!$M$3</c:f>
              <c:strCache>
                <c:ptCount val="1"/>
                <c:pt idx="0">
                  <c:v>9/11/2013</c:v>
                </c:pt>
              </c:strCache>
            </c:strRef>
          </c:tx>
          <c:marker>
            <c:symbol val="none"/>
          </c:marker>
          <c:val>
            <c:numRef>
              <c:f>'September Extraction'!$M$4:$M$27</c:f>
              <c:numCache>
                <c:formatCode>0.00</c:formatCode>
                <c:ptCount val="24"/>
                <c:pt idx="0">
                  <c:v>52.732000000000006</c:v>
                </c:pt>
                <c:pt idx="1">
                  <c:v>55.484700000000004</c:v>
                </c:pt>
                <c:pt idx="2">
                  <c:v>54.639300000000006</c:v>
                </c:pt>
                <c:pt idx="3">
                  <c:v>48.040199999999999</c:v>
                </c:pt>
                <c:pt idx="4">
                  <c:v>52.5715</c:v>
                </c:pt>
                <c:pt idx="5">
                  <c:v>54.105700000000006</c:v>
                </c:pt>
                <c:pt idx="6">
                  <c:v>52.342699999999994</c:v>
                </c:pt>
                <c:pt idx="7">
                  <c:v>48.239800000000002</c:v>
                </c:pt>
                <c:pt idx="8">
                  <c:v>43.907000000000004</c:v>
                </c:pt>
                <c:pt idx="9">
                  <c:v>32.362700000000004</c:v>
                </c:pt>
                <c:pt idx="10">
                  <c:v>24.084</c:v>
                </c:pt>
                <c:pt idx="11">
                  <c:v>25.907799999999998</c:v>
                </c:pt>
                <c:pt idx="12">
                  <c:v>39.0501</c:v>
                </c:pt>
                <c:pt idx="13">
                  <c:v>42.579500000000003</c:v>
                </c:pt>
                <c:pt idx="14">
                  <c:v>42.125500000000002</c:v>
                </c:pt>
                <c:pt idx="15">
                  <c:v>50.686900000000001</c:v>
                </c:pt>
                <c:pt idx="16">
                  <c:v>67.060400000000001</c:v>
                </c:pt>
                <c:pt idx="17">
                  <c:v>71.263300000000001</c:v>
                </c:pt>
                <c:pt idx="18">
                  <c:v>67.419399999999996</c:v>
                </c:pt>
                <c:pt idx="19">
                  <c:v>67.791799999999995</c:v>
                </c:pt>
                <c:pt idx="20">
                  <c:v>67.339199999999991</c:v>
                </c:pt>
                <c:pt idx="21">
                  <c:v>65.804400000000001</c:v>
                </c:pt>
                <c:pt idx="22">
                  <c:v>65.128100000000003</c:v>
                </c:pt>
                <c:pt idx="23">
                  <c:v>63.559899999999999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'September Extraction'!$N$3</c:f>
              <c:strCache>
                <c:ptCount val="1"/>
                <c:pt idx="0">
                  <c:v>9/12/2013</c:v>
                </c:pt>
              </c:strCache>
            </c:strRef>
          </c:tx>
          <c:marker>
            <c:symbol val="none"/>
          </c:marker>
          <c:val>
            <c:numRef>
              <c:f>'September Extraction'!$N$4:$N$27</c:f>
              <c:numCache>
                <c:formatCode>0.00</c:formatCode>
                <c:ptCount val="24"/>
                <c:pt idx="0">
                  <c:v>61.090699999999998</c:v>
                </c:pt>
                <c:pt idx="1">
                  <c:v>61.398800000000001</c:v>
                </c:pt>
                <c:pt idx="2">
                  <c:v>59.6188</c:v>
                </c:pt>
                <c:pt idx="3">
                  <c:v>60.356100000000005</c:v>
                </c:pt>
                <c:pt idx="4">
                  <c:v>56.266999999999996</c:v>
                </c:pt>
                <c:pt idx="5">
                  <c:v>56.643800000000006</c:v>
                </c:pt>
                <c:pt idx="6">
                  <c:v>57.0349</c:v>
                </c:pt>
                <c:pt idx="7">
                  <c:v>48.240099999999998</c:v>
                </c:pt>
                <c:pt idx="8">
                  <c:v>27.795900000000003</c:v>
                </c:pt>
                <c:pt idx="9">
                  <c:v>13.3812</c:v>
                </c:pt>
                <c:pt idx="10">
                  <c:v>3.2749000000000006</c:v>
                </c:pt>
                <c:pt idx="11">
                  <c:v>0.58519999999999994</c:v>
                </c:pt>
                <c:pt idx="12">
                  <c:v>1.8056999999999999</c:v>
                </c:pt>
                <c:pt idx="13">
                  <c:v>4.2638999999999996</c:v>
                </c:pt>
                <c:pt idx="14">
                  <c:v>8.8701000000000008</c:v>
                </c:pt>
                <c:pt idx="15">
                  <c:v>23.402299999999997</c:v>
                </c:pt>
                <c:pt idx="16">
                  <c:v>38.730899999999991</c:v>
                </c:pt>
                <c:pt idx="17">
                  <c:v>48.740899999999996</c:v>
                </c:pt>
                <c:pt idx="18">
                  <c:v>55.689900000000002</c:v>
                </c:pt>
                <c:pt idx="19">
                  <c:v>57.585899999999995</c:v>
                </c:pt>
                <c:pt idx="20">
                  <c:v>48.041700000000006</c:v>
                </c:pt>
                <c:pt idx="21">
                  <c:v>64.443699999999993</c:v>
                </c:pt>
                <c:pt idx="22">
                  <c:v>65.229600000000005</c:v>
                </c:pt>
                <c:pt idx="23">
                  <c:v>65.090999999999994</c:v>
                </c:pt>
              </c:numCache>
            </c:numRef>
          </c:val>
          <c:smooth val="0"/>
        </c:ser>
        <c:ser>
          <c:idx val="13"/>
          <c:order val="12"/>
          <c:tx>
            <c:strRef>
              <c:f>'September Extraction'!$O$3</c:f>
              <c:strCache>
                <c:ptCount val="1"/>
                <c:pt idx="0">
                  <c:v>9/13/2013</c:v>
                </c:pt>
              </c:strCache>
            </c:strRef>
          </c:tx>
          <c:marker>
            <c:symbol val="none"/>
          </c:marker>
          <c:val>
            <c:numRef>
              <c:f>'September Extraction'!$O$4:$O$27</c:f>
              <c:numCache>
                <c:formatCode>0.00</c:formatCode>
                <c:ptCount val="24"/>
                <c:pt idx="0">
                  <c:v>64.6126</c:v>
                </c:pt>
                <c:pt idx="1">
                  <c:v>62.559800000000003</c:v>
                </c:pt>
                <c:pt idx="2">
                  <c:v>62.071200000000005</c:v>
                </c:pt>
                <c:pt idx="3">
                  <c:v>57.243699999999997</c:v>
                </c:pt>
                <c:pt idx="4">
                  <c:v>55.098700000000001</c:v>
                </c:pt>
                <c:pt idx="5">
                  <c:v>44.376899999999999</c:v>
                </c:pt>
                <c:pt idx="6">
                  <c:v>32.720100000000002</c:v>
                </c:pt>
                <c:pt idx="7">
                  <c:v>28.512</c:v>
                </c:pt>
                <c:pt idx="8">
                  <c:v>28.576599999999999</c:v>
                </c:pt>
                <c:pt idx="9">
                  <c:v>16.854500000000002</c:v>
                </c:pt>
                <c:pt idx="10">
                  <c:v>3.3294999999999999</c:v>
                </c:pt>
                <c:pt idx="11">
                  <c:v>2.4000000000000002E-3</c:v>
                </c:pt>
                <c:pt idx="12">
                  <c:v>0.37819999999999998</c:v>
                </c:pt>
                <c:pt idx="13">
                  <c:v>2.9178000000000002</c:v>
                </c:pt>
                <c:pt idx="14">
                  <c:v>8.7524999999999995</c:v>
                </c:pt>
                <c:pt idx="15">
                  <c:v>26.442099999999996</c:v>
                </c:pt>
                <c:pt idx="16">
                  <c:v>42.103899999999996</c:v>
                </c:pt>
                <c:pt idx="17">
                  <c:v>50.063499999999998</c:v>
                </c:pt>
                <c:pt idx="18">
                  <c:v>56.8279</c:v>
                </c:pt>
                <c:pt idx="19">
                  <c:v>62.677699999999994</c:v>
                </c:pt>
                <c:pt idx="20">
                  <c:v>63.711099999999995</c:v>
                </c:pt>
                <c:pt idx="21">
                  <c:v>63.615700000000004</c:v>
                </c:pt>
                <c:pt idx="22">
                  <c:v>63.218000000000004</c:v>
                </c:pt>
                <c:pt idx="23">
                  <c:v>60.540900000000008</c:v>
                </c:pt>
              </c:numCache>
            </c:numRef>
          </c:val>
          <c:smooth val="0"/>
        </c:ser>
        <c:ser>
          <c:idx val="14"/>
          <c:order val="13"/>
          <c:tx>
            <c:strRef>
              <c:f>'September Extraction'!$P$3</c:f>
              <c:strCache>
                <c:ptCount val="1"/>
                <c:pt idx="0">
                  <c:v>9/14/2013</c:v>
                </c:pt>
              </c:strCache>
            </c:strRef>
          </c:tx>
          <c:marker>
            <c:symbol val="none"/>
          </c:marker>
          <c:val>
            <c:numRef>
              <c:f>'September Extraction'!$P$4:$P$27</c:f>
              <c:numCache>
                <c:formatCode>0.00</c:formatCode>
                <c:ptCount val="24"/>
                <c:pt idx="0">
                  <c:v>59.028999999999996</c:v>
                </c:pt>
                <c:pt idx="1">
                  <c:v>51.561899999999994</c:v>
                </c:pt>
                <c:pt idx="2">
                  <c:v>50.348100000000002</c:v>
                </c:pt>
                <c:pt idx="3">
                  <c:v>48.224000000000004</c:v>
                </c:pt>
                <c:pt idx="4">
                  <c:v>42.778499999999994</c:v>
                </c:pt>
                <c:pt idx="5">
                  <c:v>37.978500000000004</c:v>
                </c:pt>
                <c:pt idx="6">
                  <c:v>23.436199999999999</c:v>
                </c:pt>
                <c:pt idx="7">
                  <c:v>6.6778000000000004</c:v>
                </c:pt>
                <c:pt idx="8">
                  <c:v>1.6288</c:v>
                </c:pt>
                <c:pt idx="9">
                  <c:v>0.72539999999999993</c:v>
                </c:pt>
                <c:pt idx="10">
                  <c:v>0.76839999999999997</c:v>
                </c:pt>
                <c:pt idx="11">
                  <c:v>3.2006999999999999</c:v>
                </c:pt>
                <c:pt idx="12">
                  <c:v>2.4110999999999998</c:v>
                </c:pt>
                <c:pt idx="13">
                  <c:v>3.5045000000000002</c:v>
                </c:pt>
                <c:pt idx="14">
                  <c:v>6.8657000000000004</c:v>
                </c:pt>
                <c:pt idx="15">
                  <c:v>9.3766999999999996</c:v>
                </c:pt>
                <c:pt idx="16">
                  <c:v>21.111699999999999</c:v>
                </c:pt>
                <c:pt idx="17">
                  <c:v>26.927199999999999</c:v>
                </c:pt>
                <c:pt idx="18">
                  <c:v>33.819599999999994</c:v>
                </c:pt>
                <c:pt idx="19">
                  <c:v>48.7515</c:v>
                </c:pt>
                <c:pt idx="20">
                  <c:v>51.089199999999998</c:v>
                </c:pt>
                <c:pt idx="21">
                  <c:v>53.120399999999997</c:v>
                </c:pt>
                <c:pt idx="22">
                  <c:v>51.664099999999998</c:v>
                </c:pt>
                <c:pt idx="23">
                  <c:v>51.620699999999999</c:v>
                </c:pt>
              </c:numCache>
            </c:numRef>
          </c:val>
          <c:smooth val="0"/>
        </c:ser>
        <c:ser>
          <c:idx val="15"/>
          <c:order val="14"/>
          <c:tx>
            <c:strRef>
              <c:f>'September Extraction'!$Q$3</c:f>
              <c:strCache>
                <c:ptCount val="1"/>
                <c:pt idx="0">
                  <c:v>9/15/2013</c:v>
                </c:pt>
              </c:strCache>
            </c:strRef>
          </c:tx>
          <c:marker>
            <c:symbol val="none"/>
          </c:marker>
          <c:val>
            <c:numRef>
              <c:f>'September Extraction'!$Q$4:$Q$27</c:f>
              <c:numCache>
                <c:formatCode>0.00</c:formatCode>
                <c:ptCount val="24"/>
                <c:pt idx="0">
                  <c:v>52.302399999999992</c:v>
                </c:pt>
                <c:pt idx="1">
                  <c:v>49.981200000000001</c:v>
                </c:pt>
                <c:pt idx="2">
                  <c:v>42.613799999999998</c:v>
                </c:pt>
                <c:pt idx="3">
                  <c:v>33.090800000000002</c:v>
                </c:pt>
                <c:pt idx="4">
                  <c:v>20.8873</c:v>
                </c:pt>
                <c:pt idx="5">
                  <c:v>14.8322</c:v>
                </c:pt>
                <c:pt idx="6">
                  <c:v>6.8354000000000008</c:v>
                </c:pt>
                <c:pt idx="7">
                  <c:v>1.6604000000000001</c:v>
                </c:pt>
                <c:pt idx="8">
                  <c:v>2.0964</c:v>
                </c:pt>
                <c:pt idx="9">
                  <c:v>2.3409</c:v>
                </c:pt>
                <c:pt idx="10">
                  <c:v>2.7545000000000002</c:v>
                </c:pt>
                <c:pt idx="11">
                  <c:v>7.9778000000000002</c:v>
                </c:pt>
                <c:pt idx="12">
                  <c:v>11.400400000000001</c:v>
                </c:pt>
                <c:pt idx="13">
                  <c:v>9.5608000000000004</c:v>
                </c:pt>
                <c:pt idx="14">
                  <c:v>8.1712999999999987</c:v>
                </c:pt>
                <c:pt idx="15">
                  <c:v>16.7332</c:v>
                </c:pt>
                <c:pt idx="16">
                  <c:v>16.577400000000001</c:v>
                </c:pt>
                <c:pt idx="17">
                  <c:v>12.014100000000001</c:v>
                </c:pt>
                <c:pt idx="18">
                  <c:v>10.614800000000001</c:v>
                </c:pt>
                <c:pt idx="19">
                  <c:v>21.036999999999999</c:v>
                </c:pt>
                <c:pt idx="20">
                  <c:v>36.872199999999999</c:v>
                </c:pt>
                <c:pt idx="21">
                  <c:v>35.211500000000001</c:v>
                </c:pt>
                <c:pt idx="22">
                  <c:v>34.0779</c:v>
                </c:pt>
                <c:pt idx="23">
                  <c:v>26.3169</c:v>
                </c:pt>
              </c:numCache>
            </c:numRef>
          </c:val>
          <c:smooth val="0"/>
        </c:ser>
        <c:ser>
          <c:idx val="16"/>
          <c:order val="15"/>
          <c:tx>
            <c:strRef>
              <c:f>'September Extraction'!$R$3</c:f>
              <c:strCache>
                <c:ptCount val="1"/>
                <c:pt idx="0">
                  <c:v>9/16/2013</c:v>
                </c:pt>
              </c:strCache>
            </c:strRef>
          </c:tx>
          <c:marker>
            <c:symbol val="none"/>
          </c:marker>
          <c:val>
            <c:numRef>
              <c:f>'September Extraction'!$R$4:$R$27</c:f>
              <c:numCache>
                <c:formatCode>0.00</c:formatCode>
                <c:ptCount val="24"/>
                <c:pt idx="0">
                  <c:v>22.707999999999998</c:v>
                </c:pt>
                <c:pt idx="1">
                  <c:v>16.724900000000002</c:v>
                </c:pt>
                <c:pt idx="2">
                  <c:v>8.8968000000000007</c:v>
                </c:pt>
                <c:pt idx="3">
                  <c:v>1.9523999999999999</c:v>
                </c:pt>
                <c:pt idx="4">
                  <c:v>1.2650999999999999</c:v>
                </c:pt>
                <c:pt idx="5">
                  <c:v>1.5068999999999999</c:v>
                </c:pt>
                <c:pt idx="6">
                  <c:v>1.1853</c:v>
                </c:pt>
                <c:pt idx="7">
                  <c:v>1.3705000000000001</c:v>
                </c:pt>
                <c:pt idx="8">
                  <c:v>3.5247999999999999</c:v>
                </c:pt>
                <c:pt idx="9">
                  <c:v>2.8787000000000003</c:v>
                </c:pt>
                <c:pt idx="10">
                  <c:v>5.0737000000000005</c:v>
                </c:pt>
                <c:pt idx="11">
                  <c:v>10.2357</c:v>
                </c:pt>
                <c:pt idx="12">
                  <c:v>15.051200000000001</c:v>
                </c:pt>
                <c:pt idx="13">
                  <c:v>17.009</c:v>
                </c:pt>
                <c:pt idx="14">
                  <c:v>28.022499999999997</c:v>
                </c:pt>
                <c:pt idx="15">
                  <c:v>26.964100000000002</c:v>
                </c:pt>
                <c:pt idx="16">
                  <c:v>27.017399999999999</c:v>
                </c:pt>
                <c:pt idx="17">
                  <c:v>30.218299999999999</c:v>
                </c:pt>
                <c:pt idx="18">
                  <c:v>25.1767</c:v>
                </c:pt>
                <c:pt idx="19">
                  <c:v>17.075700000000001</c:v>
                </c:pt>
                <c:pt idx="20">
                  <c:v>23.628800000000002</c:v>
                </c:pt>
                <c:pt idx="21">
                  <c:v>31.044599999999999</c:v>
                </c:pt>
                <c:pt idx="22">
                  <c:v>27.723500000000001</c:v>
                </c:pt>
                <c:pt idx="23">
                  <c:v>26.466699999999999</c:v>
                </c:pt>
              </c:numCache>
            </c:numRef>
          </c:val>
          <c:smooth val="0"/>
        </c:ser>
        <c:ser>
          <c:idx val="17"/>
          <c:order val="16"/>
          <c:tx>
            <c:strRef>
              <c:f>'September Extraction'!$S$3</c:f>
              <c:strCache>
                <c:ptCount val="1"/>
                <c:pt idx="0">
                  <c:v>9/17/2013</c:v>
                </c:pt>
              </c:strCache>
            </c:strRef>
          </c:tx>
          <c:marker>
            <c:symbol val="none"/>
          </c:marker>
          <c:val>
            <c:numRef>
              <c:f>'September Extraction'!$S$4:$S$27</c:f>
              <c:numCache>
                <c:formatCode>0.00</c:formatCode>
                <c:ptCount val="24"/>
                <c:pt idx="0">
                  <c:v>31.421800000000001</c:v>
                </c:pt>
                <c:pt idx="1">
                  <c:v>32.659100000000002</c:v>
                </c:pt>
                <c:pt idx="2">
                  <c:v>32.381999999999998</c:v>
                </c:pt>
                <c:pt idx="3">
                  <c:v>38.543600000000005</c:v>
                </c:pt>
                <c:pt idx="4">
                  <c:v>38.741099999999996</c:v>
                </c:pt>
                <c:pt idx="5">
                  <c:v>33.232599999999998</c:v>
                </c:pt>
                <c:pt idx="6">
                  <c:v>32.8491</c:v>
                </c:pt>
                <c:pt idx="7">
                  <c:v>31.604400000000002</c:v>
                </c:pt>
                <c:pt idx="8">
                  <c:v>18.918099999999999</c:v>
                </c:pt>
                <c:pt idx="9">
                  <c:v>14.249799999999999</c:v>
                </c:pt>
                <c:pt idx="10">
                  <c:v>13.047000000000001</c:v>
                </c:pt>
                <c:pt idx="11">
                  <c:v>12.491800000000001</c:v>
                </c:pt>
                <c:pt idx="12">
                  <c:v>23.516200000000001</c:v>
                </c:pt>
                <c:pt idx="13">
                  <c:v>35.571400000000004</c:v>
                </c:pt>
                <c:pt idx="14">
                  <c:v>44.921499999999995</c:v>
                </c:pt>
                <c:pt idx="15">
                  <c:v>52.897199999999998</c:v>
                </c:pt>
                <c:pt idx="16">
                  <c:v>52.313900000000004</c:v>
                </c:pt>
                <c:pt idx="17">
                  <c:v>58.119</c:v>
                </c:pt>
                <c:pt idx="18">
                  <c:v>50.660499999999999</c:v>
                </c:pt>
                <c:pt idx="19">
                  <c:v>53.207400000000007</c:v>
                </c:pt>
                <c:pt idx="20">
                  <c:v>50.86099999999999</c:v>
                </c:pt>
                <c:pt idx="21">
                  <c:v>47.469000000000001</c:v>
                </c:pt>
                <c:pt idx="22">
                  <c:v>52.418300000000002</c:v>
                </c:pt>
                <c:pt idx="23">
                  <c:v>67.128900000000002</c:v>
                </c:pt>
              </c:numCache>
            </c:numRef>
          </c:val>
          <c:smooth val="0"/>
        </c:ser>
        <c:ser>
          <c:idx val="18"/>
          <c:order val="17"/>
          <c:tx>
            <c:strRef>
              <c:f>'September Extraction'!$T$3</c:f>
              <c:strCache>
                <c:ptCount val="1"/>
                <c:pt idx="0">
                  <c:v>9/18/2013</c:v>
                </c:pt>
              </c:strCache>
            </c:strRef>
          </c:tx>
          <c:marker>
            <c:symbol val="none"/>
          </c:marker>
          <c:val>
            <c:numRef>
              <c:f>'September Extraction'!$T$4:$T$27</c:f>
              <c:numCache>
                <c:formatCode>0.00</c:formatCode>
                <c:ptCount val="24"/>
                <c:pt idx="0">
                  <c:v>67.027699999999996</c:v>
                </c:pt>
                <c:pt idx="1">
                  <c:v>13.914199999999999</c:v>
                </c:pt>
                <c:pt idx="2">
                  <c:v>16.143899999999999</c:v>
                </c:pt>
                <c:pt idx="3">
                  <c:v>15.2805</c:v>
                </c:pt>
                <c:pt idx="4">
                  <c:v>14.6907</c:v>
                </c:pt>
                <c:pt idx="5">
                  <c:v>16.7042</c:v>
                </c:pt>
                <c:pt idx="6">
                  <c:v>17.085899999999999</c:v>
                </c:pt>
                <c:pt idx="7">
                  <c:v>15.844000000000001</c:v>
                </c:pt>
                <c:pt idx="8">
                  <c:v>16.020500000000002</c:v>
                </c:pt>
                <c:pt idx="9">
                  <c:v>14.822299999999998</c:v>
                </c:pt>
                <c:pt idx="10">
                  <c:v>15.477900000000002</c:v>
                </c:pt>
                <c:pt idx="11">
                  <c:v>12.5129</c:v>
                </c:pt>
                <c:pt idx="12">
                  <c:v>16.453699999999998</c:v>
                </c:pt>
                <c:pt idx="13">
                  <c:v>15.622900000000001</c:v>
                </c:pt>
                <c:pt idx="14">
                  <c:v>16.802900000000001</c:v>
                </c:pt>
                <c:pt idx="15">
                  <c:v>17.049099999999999</c:v>
                </c:pt>
                <c:pt idx="16">
                  <c:v>29.777699999999999</c:v>
                </c:pt>
                <c:pt idx="17">
                  <c:v>43.119899999999994</c:v>
                </c:pt>
                <c:pt idx="18">
                  <c:v>54.320099999999996</c:v>
                </c:pt>
                <c:pt idx="19">
                  <c:v>61.647399999999998</c:v>
                </c:pt>
                <c:pt idx="20">
                  <c:v>64.363200000000006</c:v>
                </c:pt>
                <c:pt idx="21">
                  <c:v>64.402799999999999</c:v>
                </c:pt>
                <c:pt idx="22">
                  <c:v>62.607100000000003</c:v>
                </c:pt>
                <c:pt idx="23">
                  <c:v>54.281099999999995</c:v>
                </c:pt>
              </c:numCache>
            </c:numRef>
          </c:val>
          <c:smooth val="0"/>
        </c:ser>
        <c:ser>
          <c:idx val="19"/>
          <c:order val="18"/>
          <c:tx>
            <c:strRef>
              <c:f>'September Extraction'!$U$3</c:f>
              <c:strCache>
                <c:ptCount val="1"/>
                <c:pt idx="0">
                  <c:v>9/19/2013</c:v>
                </c:pt>
              </c:strCache>
            </c:strRef>
          </c:tx>
          <c:marker>
            <c:symbol val="none"/>
          </c:marker>
          <c:val>
            <c:numRef>
              <c:f>'September Extraction'!$U$4:$U$27</c:f>
              <c:numCache>
                <c:formatCode>0.00</c:formatCode>
                <c:ptCount val="24"/>
                <c:pt idx="0">
                  <c:v>25.092199999999998</c:v>
                </c:pt>
                <c:pt idx="1">
                  <c:v>8.0347000000000008</c:v>
                </c:pt>
                <c:pt idx="2">
                  <c:v>6.9847000000000001</c:v>
                </c:pt>
                <c:pt idx="3">
                  <c:v>10.6416</c:v>
                </c:pt>
                <c:pt idx="4">
                  <c:v>6.1109</c:v>
                </c:pt>
                <c:pt idx="5">
                  <c:v>3.8465000000000003</c:v>
                </c:pt>
                <c:pt idx="6">
                  <c:v>3.2532999999999999</c:v>
                </c:pt>
                <c:pt idx="7">
                  <c:v>1.7371000000000001</c:v>
                </c:pt>
                <c:pt idx="8">
                  <c:v>0.41970000000000002</c:v>
                </c:pt>
                <c:pt idx="9">
                  <c:v>8.9999999999999993E-3</c:v>
                </c:pt>
                <c:pt idx="10">
                  <c:v>0.42309999999999998</c:v>
                </c:pt>
                <c:pt idx="11">
                  <c:v>2.6867999999999999</c:v>
                </c:pt>
                <c:pt idx="12">
                  <c:v>4.732800000000001</c:v>
                </c:pt>
                <c:pt idx="13">
                  <c:v>3.4932999999999996</c:v>
                </c:pt>
                <c:pt idx="14">
                  <c:v>1.9982000000000002</c:v>
                </c:pt>
                <c:pt idx="15">
                  <c:v>0.90270000000000006</c:v>
                </c:pt>
                <c:pt idx="16">
                  <c:v>0.36970000000000003</c:v>
                </c:pt>
                <c:pt idx="17">
                  <c:v>8.72E-2</c:v>
                </c:pt>
                <c:pt idx="18">
                  <c:v>1.6523999999999999</c:v>
                </c:pt>
                <c:pt idx="19">
                  <c:v>6.2921000000000005</c:v>
                </c:pt>
                <c:pt idx="20">
                  <c:v>7.5676000000000005</c:v>
                </c:pt>
                <c:pt idx="21">
                  <c:v>8.3595999999999986</c:v>
                </c:pt>
                <c:pt idx="22">
                  <c:v>4.8022</c:v>
                </c:pt>
                <c:pt idx="23">
                  <c:v>3.5038999999999998</c:v>
                </c:pt>
              </c:numCache>
            </c:numRef>
          </c:val>
          <c:smooth val="0"/>
        </c:ser>
        <c:ser>
          <c:idx val="20"/>
          <c:order val="19"/>
          <c:tx>
            <c:strRef>
              <c:f>'September Extraction'!$V$3</c:f>
              <c:strCache>
                <c:ptCount val="1"/>
                <c:pt idx="0">
                  <c:v>9/20/2013</c:v>
                </c:pt>
              </c:strCache>
            </c:strRef>
          </c:tx>
          <c:marker>
            <c:symbol val="none"/>
          </c:marker>
          <c:val>
            <c:numRef>
              <c:f>'September Extraction'!$V$4:$V$27</c:f>
              <c:numCache>
                <c:formatCode>0.00</c:formatCode>
                <c:ptCount val="24"/>
                <c:pt idx="0">
                  <c:v>2.3214999999999999</c:v>
                </c:pt>
                <c:pt idx="1">
                  <c:v>2.6425000000000001</c:v>
                </c:pt>
                <c:pt idx="2">
                  <c:v>3.5327000000000002</c:v>
                </c:pt>
                <c:pt idx="3">
                  <c:v>3.3651</c:v>
                </c:pt>
                <c:pt idx="4">
                  <c:v>3.5950000000000002</c:v>
                </c:pt>
                <c:pt idx="5">
                  <c:v>3.6636000000000002</c:v>
                </c:pt>
                <c:pt idx="6">
                  <c:v>2.8371</c:v>
                </c:pt>
                <c:pt idx="7">
                  <c:v>1.4790000000000001</c:v>
                </c:pt>
                <c:pt idx="8">
                  <c:v>2.7568000000000001</c:v>
                </c:pt>
                <c:pt idx="9">
                  <c:v>2.8889999999999998</c:v>
                </c:pt>
                <c:pt idx="10">
                  <c:v>4.4676</c:v>
                </c:pt>
                <c:pt idx="11">
                  <c:v>5.1423000000000005</c:v>
                </c:pt>
                <c:pt idx="12">
                  <c:v>14.133399999999998</c:v>
                </c:pt>
                <c:pt idx="13">
                  <c:v>31.678800000000003</c:v>
                </c:pt>
                <c:pt idx="14">
                  <c:v>41.196399999999997</c:v>
                </c:pt>
                <c:pt idx="15">
                  <c:v>47.644300000000001</c:v>
                </c:pt>
                <c:pt idx="16">
                  <c:v>41.4041</c:v>
                </c:pt>
                <c:pt idx="17">
                  <c:v>46.023600000000009</c:v>
                </c:pt>
                <c:pt idx="18">
                  <c:v>49.784100000000002</c:v>
                </c:pt>
                <c:pt idx="19">
                  <c:v>38.1511</c:v>
                </c:pt>
                <c:pt idx="20">
                  <c:v>37.558100000000003</c:v>
                </c:pt>
                <c:pt idx="21">
                  <c:v>52.792600000000007</c:v>
                </c:pt>
                <c:pt idx="22">
                  <c:v>66.355400000000003</c:v>
                </c:pt>
                <c:pt idx="23">
                  <c:v>73.378900000000002</c:v>
                </c:pt>
              </c:numCache>
            </c:numRef>
          </c:val>
          <c:smooth val="0"/>
        </c:ser>
        <c:ser>
          <c:idx val="21"/>
          <c:order val="20"/>
          <c:tx>
            <c:strRef>
              <c:f>'September Extraction'!$W$3</c:f>
              <c:strCache>
                <c:ptCount val="1"/>
                <c:pt idx="0">
                  <c:v>9/21/2013</c:v>
                </c:pt>
              </c:strCache>
            </c:strRef>
          </c:tx>
          <c:marker>
            <c:symbol val="none"/>
          </c:marker>
          <c:val>
            <c:numRef>
              <c:f>'September Extraction'!$W$4:$W$27</c:f>
              <c:numCache>
                <c:formatCode>0.00</c:formatCode>
                <c:ptCount val="24"/>
                <c:pt idx="0">
                  <c:v>74.250800000000012</c:v>
                </c:pt>
                <c:pt idx="1">
                  <c:v>68.691500000000005</c:v>
                </c:pt>
                <c:pt idx="2">
                  <c:v>71.068200000000004</c:v>
                </c:pt>
                <c:pt idx="3">
                  <c:v>69.226199999999992</c:v>
                </c:pt>
                <c:pt idx="4">
                  <c:v>70.224500000000006</c:v>
                </c:pt>
                <c:pt idx="5">
                  <c:v>70.7333</c:v>
                </c:pt>
                <c:pt idx="6">
                  <c:v>59.100200000000008</c:v>
                </c:pt>
                <c:pt idx="7">
                  <c:v>40.895199999999996</c:v>
                </c:pt>
                <c:pt idx="8">
                  <c:v>31.292699999999996</c:v>
                </c:pt>
                <c:pt idx="9">
                  <c:v>52.496499999999997</c:v>
                </c:pt>
                <c:pt idx="10">
                  <c:v>58.8504</c:v>
                </c:pt>
                <c:pt idx="11">
                  <c:v>67.137900000000002</c:v>
                </c:pt>
                <c:pt idx="12">
                  <c:v>72.842299999999994</c:v>
                </c:pt>
                <c:pt idx="13">
                  <c:v>82.205300000000008</c:v>
                </c:pt>
                <c:pt idx="14">
                  <c:v>76.033499999999989</c:v>
                </c:pt>
                <c:pt idx="15">
                  <c:v>76.947599999999994</c:v>
                </c:pt>
                <c:pt idx="16">
                  <c:v>84.791699999999992</c:v>
                </c:pt>
                <c:pt idx="17">
                  <c:v>70.052399999999992</c:v>
                </c:pt>
                <c:pt idx="18">
                  <c:v>87.248299999999986</c:v>
                </c:pt>
                <c:pt idx="19">
                  <c:v>95.650400000000005</c:v>
                </c:pt>
                <c:pt idx="20">
                  <c:v>97.758399999999995</c:v>
                </c:pt>
                <c:pt idx="21">
                  <c:v>100.3875</c:v>
                </c:pt>
                <c:pt idx="22">
                  <c:v>102.46680000000001</c:v>
                </c:pt>
                <c:pt idx="23">
                  <c:v>100.67919999999999</c:v>
                </c:pt>
              </c:numCache>
            </c:numRef>
          </c:val>
          <c:smooth val="0"/>
        </c:ser>
        <c:ser>
          <c:idx val="22"/>
          <c:order val="21"/>
          <c:tx>
            <c:strRef>
              <c:f>'September Extraction'!$X$3</c:f>
              <c:strCache>
                <c:ptCount val="1"/>
                <c:pt idx="0">
                  <c:v>9/22/2013</c:v>
                </c:pt>
              </c:strCache>
            </c:strRef>
          </c:tx>
          <c:marker>
            <c:symbol val="none"/>
          </c:marker>
          <c:val>
            <c:numRef>
              <c:f>'September Extraction'!$X$4:$X$27</c:f>
              <c:numCache>
                <c:formatCode>0.00</c:formatCode>
                <c:ptCount val="24"/>
                <c:pt idx="0">
                  <c:v>97.162700000000001</c:v>
                </c:pt>
                <c:pt idx="1">
                  <c:v>89.732600000000005</c:v>
                </c:pt>
                <c:pt idx="2">
                  <c:v>89.714700000000008</c:v>
                </c:pt>
                <c:pt idx="3">
                  <c:v>97.476199999999992</c:v>
                </c:pt>
                <c:pt idx="4">
                  <c:v>88.63600000000001</c:v>
                </c:pt>
                <c:pt idx="5">
                  <c:v>92.617099999999994</c:v>
                </c:pt>
                <c:pt idx="6">
                  <c:v>85.254599999999982</c:v>
                </c:pt>
                <c:pt idx="7">
                  <c:v>62.005799999999994</c:v>
                </c:pt>
                <c:pt idx="8">
                  <c:v>60.2941</c:v>
                </c:pt>
                <c:pt idx="9">
                  <c:v>47.034000000000006</c:v>
                </c:pt>
                <c:pt idx="10">
                  <c:v>72.754500000000007</c:v>
                </c:pt>
                <c:pt idx="11">
                  <c:v>76.242000000000004</c:v>
                </c:pt>
                <c:pt idx="12">
                  <c:v>73.280699999999996</c:v>
                </c:pt>
                <c:pt idx="13">
                  <c:v>68.488900000000001</c:v>
                </c:pt>
                <c:pt idx="14">
                  <c:v>66.434299999999993</c:v>
                </c:pt>
                <c:pt idx="15">
                  <c:v>67.088800000000006</c:v>
                </c:pt>
                <c:pt idx="16">
                  <c:v>58.023000000000003</c:v>
                </c:pt>
                <c:pt idx="17">
                  <c:v>59.9251</c:v>
                </c:pt>
                <c:pt idx="18">
                  <c:v>63.043499999999995</c:v>
                </c:pt>
                <c:pt idx="19">
                  <c:v>62.303200000000004</c:v>
                </c:pt>
                <c:pt idx="20">
                  <c:v>63.612099999999998</c:v>
                </c:pt>
                <c:pt idx="21">
                  <c:v>65.054500000000004</c:v>
                </c:pt>
                <c:pt idx="22">
                  <c:v>66.26870000000001</c:v>
                </c:pt>
                <c:pt idx="23">
                  <c:v>74.966499999999996</c:v>
                </c:pt>
              </c:numCache>
            </c:numRef>
          </c:val>
          <c:smooth val="0"/>
        </c:ser>
        <c:ser>
          <c:idx val="23"/>
          <c:order val="22"/>
          <c:tx>
            <c:strRef>
              <c:f>'September Extraction'!$Y$3</c:f>
              <c:strCache>
                <c:ptCount val="1"/>
                <c:pt idx="0">
                  <c:v>9/23/2013</c:v>
                </c:pt>
              </c:strCache>
            </c:strRef>
          </c:tx>
          <c:marker>
            <c:symbol val="none"/>
          </c:marker>
          <c:val>
            <c:numRef>
              <c:f>'September Extraction'!$Y$4:$Y$27</c:f>
              <c:numCache>
                <c:formatCode>0.00</c:formatCode>
                <c:ptCount val="24"/>
                <c:pt idx="0">
                  <c:v>85.462800000000001</c:v>
                </c:pt>
                <c:pt idx="1">
                  <c:v>97.971999999999994</c:v>
                </c:pt>
                <c:pt idx="2">
                  <c:v>92.058599999999998</c:v>
                </c:pt>
                <c:pt idx="3">
                  <c:v>87.685900000000004</c:v>
                </c:pt>
                <c:pt idx="4">
                  <c:v>78.827799999999996</c:v>
                </c:pt>
                <c:pt idx="5">
                  <c:v>57.347499999999997</c:v>
                </c:pt>
                <c:pt idx="6">
                  <c:v>43.761099999999999</c:v>
                </c:pt>
                <c:pt idx="7">
                  <c:v>41.0535</c:v>
                </c:pt>
                <c:pt idx="8">
                  <c:v>39.814499999999995</c:v>
                </c:pt>
                <c:pt idx="9">
                  <c:v>41.5199</c:v>
                </c:pt>
                <c:pt idx="10">
                  <c:v>37.345900000000007</c:v>
                </c:pt>
                <c:pt idx="11">
                  <c:v>27.002400000000002</c:v>
                </c:pt>
                <c:pt idx="12">
                  <c:v>17.365000000000002</c:v>
                </c:pt>
                <c:pt idx="13">
                  <c:v>10.463600000000001</c:v>
                </c:pt>
                <c:pt idx="14">
                  <c:v>7.4657999999999998</c:v>
                </c:pt>
                <c:pt idx="15">
                  <c:v>7.8460999999999999</c:v>
                </c:pt>
                <c:pt idx="16">
                  <c:v>9.0874000000000006</c:v>
                </c:pt>
                <c:pt idx="17">
                  <c:v>9.9093999999999998</c:v>
                </c:pt>
                <c:pt idx="18">
                  <c:v>9.3513999999999999</c:v>
                </c:pt>
                <c:pt idx="19">
                  <c:v>2.7813000000000003</c:v>
                </c:pt>
                <c:pt idx="20">
                  <c:v>6.9372000000000007</c:v>
                </c:pt>
                <c:pt idx="21">
                  <c:v>7.8201000000000001</c:v>
                </c:pt>
                <c:pt idx="22">
                  <c:v>8.859</c:v>
                </c:pt>
                <c:pt idx="23">
                  <c:v>25.238900000000001</c:v>
                </c:pt>
              </c:numCache>
            </c:numRef>
          </c:val>
          <c:smooth val="0"/>
        </c:ser>
        <c:ser>
          <c:idx val="24"/>
          <c:order val="23"/>
          <c:tx>
            <c:strRef>
              <c:f>'September Extraction'!$Z$3</c:f>
              <c:strCache>
                <c:ptCount val="1"/>
                <c:pt idx="0">
                  <c:v>9/24/2013</c:v>
                </c:pt>
              </c:strCache>
            </c:strRef>
          </c:tx>
          <c:marker>
            <c:symbol val="none"/>
          </c:marker>
          <c:val>
            <c:numRef>
              <c:f>'September Extraction'!$Z$4:$Z$27</c:f>
              <c:numCache>
                <c:formatCode>0.00</c:formatCode>
                <c:ptCount val="24"/>
                <c:pt idx="0">
                  <c:v>38.365000000000002</c:v>
                </c:pt>
                <c:pt idx="1">
                  <c:v>41.861800000000002</c:v>
                </c:pt>
                <c:pt idx="2">
                  <c:v>35.155500000000004</c:v>
                </c:pt>
                <c:pt idx="3">
                  <c:v>19.943899999999999</c:v>
                </c:pt>
                <c:pt idx="4">
                  <c:v>10.368999999999998</c:v>
                </c:pt>
                <c:pt idx="5">
                  <c:v>8.6808999999999994</c:v>
                </c:pt>
                <c:pt idx="6">
                  <c:v>3.4473000000000003</c:v>
                </c:pt>
                <c:pt idx="7">
                  <c:v>1.0169000000000001</c:v>
                </c:pt>
                <c:pt idx="8">
                  <c:v>1.8901000000000001</c:v>
                </c:pt>
                <c:pt idx="9">
                  <c:v>5.1056999999999997</c:v>
                </c:pt>
                <c:pt idx="10">
                  <c:v>14.240799999999998</c:v>
                </c:pt>
                <c:pt idx="11">
                  <c:v>27.285800000000002</c:v>
                </c:pt>
                <c:pt idx="12">
                  <c:v>36.260199999999998</c:v>
                </c:pt>
                <c:pt idx="13">
                  <c:v>36.790400000000005</c:v>
                </c:pt>
                <c:pt idx="14">
                  <c:v>36.041200000000003</c:v>
                </c:pt>
                <c:pt idx="15">
                  <c:v>45.6297</c:v>
                </c:pt>
                <c:pt idx="16">
                  <c:v>53.297499999999992</c:v>
                </c:pt>
                <c:pt idx="17">
                  <c:v>71.982699999999994</c:v>
                </c:pt>
                <c:pt idx="18">
                  <c:v>59.866300000000003</c:v>
                </c:pt>
                <c:pt idx="19">
                  <c:v>43.947500000000005</c:v>
                </c:pt>
                <c:pt idx="20">
                  <c:v>48.767099999999992</c:v>
                </c:pt>
                <c:pt idx="21">
                  <c:v>48.543499999999995</c:v>
                </c:pt>
                <c:pt idx="22">
                  <c:v>47.571699999999993</c:v>
                </c:pt>
                <c:pt idx="23">
                  <c:v>54.906599999999997</c:v>
                </c:pt>
              </c:numCache>
            </c:numRef>
          </c:val>
          <c:smooth val="0"/>
        </c:ser>
        <c:ser>
          <c:idx val="25"/>
          <c:order val="24"/>
          <c:tx>
            <c:strRef>
              <c:f>'September Extraction'!$AA$3</c:f>
              <c:strCache>
                <c:ptCount val="1"/>
                <c:pt idx="0">
                  <c:v>9/25/2013</c:v>
                </c:pt>
              </c:strCache>
            </c:strRef>
          </c:tx>
          <c:marker>
            <c:symbol val="none"/>
          </c:marker>
          <c:val>
            <c:numRef>
              <c:f>'September Extraction'!$AA$4:$AA$27</c:f>
              <c:numCache>
                <c:formatCode>0.00</c:formatCode>
                <c:ptCount val="24"/>
                <c:pt idx="0">
                  <c:v>68.392899999999997</c:v>
                </c:pt>
                <c:pt idx="1">
                  <c:v>86.474300000000014</c:v>
                </c:pt>
                <c:pt idx="2">
                  <c:v>90.684100000000001</c:v>
                </c:pt>
                <c:pt idx="3">
                  <c:v>96.149299999999997</c:v>
                </c:pt>
                <c:pt idx="4">
                  <c:v>98.942399999999992</c:v>
                </c:pt>
                <c:pt idx="5">
                  <c:v>86.677800000000005</c:v>
                </c:pt>
                <c:pt idx="6">
                  <c:v>80.104399999999998</c:v>
                </c:pt>
                <c:pt idx="7">
                  <c:v>74.717199999999991</c:v>
                </c:pt>
                <c:pt idx="8">
                  <c:v>77.028899999999993</c:v>
                </c:pt>
                <c:pt idx="9">
                  <c:v>93.589399999999998</c:v>
                </c:pt>
                <c:pt idx="10">
                  <c:v>95.859600000000015</c:v>
                </c:pt>
                <c:pt idx="11">
                  <c:v>97.818499999999986</c:v>
                </c:pt>
                <c:pt idx="12">
                  <c:v>97.596599999999995</c:v>
                </c:pt>
                <c:pt idx="13">
                  <c:v>97.917900000000003</c:v>
                </c:pt>
                <c:pt idx="14">
                  <c:v>96.265199999999993</c:v>
                </c:pt>
                <c:pt idx="15">
                  <c:v>95.940100000000001</c:v>
                </c:pt>
                <c:pt idx="16">
                  <c:v>94.708600000000004</c:v>
                </c:pt>
                <c:pt idx="17">
                  <c:v>94.029299999999992</c:v>
                </c:pt>
                <c:pt idx="18">
                  <c:v>89.058700000000002</c:v>
                </c:pt>
                <c:pt idx="19">
                  <c:v>73.799300000000002</c:v>
                </c:pt>
                <c:pt idx="20">
                  <c:v>80.494200000000006</c:v>
                </c:pt>
                <c:pt idx="21">
                  <c:v>94.148600000000002</c:v>
                </c:pt>
                <c:pt idx="22">
                  <c:v>81.930500000000009</c:v>
                </c:pt>
                <c:pt idx="23">
                  <c:v>70.850200000000001</c:v>
                </c:pt>
              </c:numCache>
            </c:numRef>
          </c:val>
          <c:smooth val="0"/>
        </c:ser>
        <c:ser>
          <c:idx val="26"/>
          <c:order val="25"/>
          <c:tx>
            <c:strRef>
              <c:f>'September Extraction'!$AB$3</c:f>
              <c:strCache>
                <c:ptCount val="1"/>
                <c:pt idx="0">
                  <c:v>9/26/2013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val>
            <c:numRef>
              <c:f>'September Extraction'!$AB$4:$AB$27</c:f>
              <c:numCache>
                <c:formatCode>0.00</c:formatCode>
                <c:ptCount val="24"/>
                <c:pt idx="0">
                  <c:v>69.747100000000003</c:v>
                </c:pt>
                <c:pt idx="1">
                  <c:v>62.136600000000001</c:v>
                </c:pt>
                <c:pt idx="2">
                  <c:v>69.394800000000004</c:v>
                </c:pt>
                <c:pt idx="3">
                  <c:v>68.613100000000003</c:v>
                </c:pt>
                <c:pt idx="4">
                  <c:v>70.180400000000006</c:v>
                </c:pt>
                <c:pt idx="5">
                  <c:v>77.109399999999994</c:v>
                </c:pt>
                <c:pt idx="6">
                  <c:v>48.585300000000004</c:v>
                </c:pt>
                <c:pt idx="7">
                  <c:v>52.644800000000004</c:v>
                </c:pt>
                <c:pt idx="8">
                  <c:v>53.346099999999993</c:v>
                </c:pt>
                <c:pt idx="9">
                  <c:v>48.050800000000002</c:v>
                </c:pt>
                <c:pt idx="10">
                  <c:v>61.988599999999998</c:v>
                </c:pt>
                <c:pt idx="11">
                  <c:v>67.684700000000007</c:v>
                </c:pt>
                <c:pt idx="12">
                  <c:v>82.177599999999984</c:v>
                </c:pt>
                <c:pt idx="13">
                  <c:v>77.999200000000002</c:v>
                </c:pt>
                <c:pt idx="14">
                  <c:v>73.165899999999993</c:v>
                </c:pt>
                <c:pt idx="15">
                  <c:v>62.696899999999999</c:v>
                </c:pt>
                <c:pt idx="16">
                  <c:v>60.944399999999995</c:v>
                </c:pt>
                <c:pt idx="17">
                  <c:v>55.327399999999997</c:v>
                </c:pt>
                <c:pt idx="18">
                  <c:v>74.387500000000003</c:v>
                </c:pt>
                <c:pt idx="19">
                  <c:v>65.392200000000003</c:v>
                </c:pt>
                <c:pt idx="20">
                  <c:v>60.893800000000006</c:v>
                </c:pt>
                <c:pt idx="21">
                  <c:v>56.237999999999992</c:v>
                </c:pt>
                <c:pt idx="22">
                  <c:v>57.868699999999997</c:v>
                </c:pt>
                <c:pt idx="23">
                  <c:v>55.7746</c:v>
                </c:pt>
              </c:numCache>
            </c:numRef>
          </c:val>
          <c:smooth val="0"/>
        </c:ser>
        <c:ser>
          <c:idx val="27"/>
          <c:order val="26"/>
          <c:tx>
            <c:strRef>
              <c:f>'September Extraction'!$AC$3</c:f>
              <c:strCache>
                <c:ptCount val="1"/>
                <c:pt idx="0">
                  <c:v>9/27/2013</c:v>
                </c:pt>
              </c:strCache>
            </c:strRef>
          </c:tx>
          <c:spPr>
            <a:ln>
              <a:solidFill>
                <a:srgbClr val="92D050"/>
              </a:solidFill>
              <a:prstDash val="solid"/>
              <a:round/>
            </a:ln>
            <a:effectLst>
              <a:outerShdw sx="1000" sy="1000" algn="ctr" rotWithShape="0">
                <a:srgbClr val="FF0000"/>
              </a:outerShdw>
            </a:effectLst>
          </c:spPr>
          <c:marker>
            <c:symbol val="none"/>
          </c:marker>
          <c:val>
            <c:numRef>
              <c:f>'September Extraction'!$AC$4:$AC$27</c:f>
              <c:numCache>
                <c:formatCode>0.00</c:formatCode>
                <c:ptCount val="24"/>
                <c:pt idx="0">
                  <c:v>51.184900000000006</c:v>
                </c:pt>
                <c:pt idx="1">
                  <c:v>42.860900000000001</c:v>
                </c:pt>
                <c:pt idx="2">
                  <c:v>44.983399999999996</c:v>
                </c:pt>
                <c:pt idx="3">
                  <c:v>41.393599999999999</c:v>
                </c:pt>
                <c:pt idx="4">
                  <c:v>51.754600000000003</c:v>
                </c:pt>
                <c:pt idx="5">
                  <c:v>54.675000000000004</c:v>
                </c:pt>
                <c:pt idx="6">
                  <c:v>44.218200000000003</c:v>
                </c:pt>
                <c:pt idx="7">
                  <c:v>32.769399999999997</c:v>
                </c:pt>
                <c:pt idx="8">
                  <c:v>34.765599999999999</c:v>
                </c:pt>
                <c:pt idx="9">
                  <c:v>41.781799999999997</c:v>
                </c:pt>
                <c:pt idx="10">
                  <c:v>40.750599999999999</c:v>
                </c:pt>
                <c:pt idx="11">
                  <c:v>37.050699999999999</c:v>
                </c:pt>
                <c:pt idx="12">
                  <c:v>28.764900000000001</c:v>
                </c:pt>
                <c:pt idx="13">
                  <c:v>25.616399999999999</c:v>
                </c:pt>
                <c:pt idx="14">
                  <c:v>28.985599999999998</c:v>
                </c:pt>
                <c:pt idx="15">
                  <c:v>27.275200000000002</c:v>
                </c:pt>
                <c:pt idx="16">
                  <c:v>30.835599999999999</c:v>
                </c:pt>
                <c:pt idx="17">
                  <c:v>33.870899999999999</c:v>
                </c:pt>
                <c:pt idx="18">
                  <c:v>32.454900000000002</c:v>
                </c:pt>
                <c:pt idx="19">
                  <c:v>20.733899999999998</c:v>
                </c:pt>
                <c:pt idx="20">
                  <c:v>10.334999999999999</c:v>
                </c:pt>
                <c:pt idx="21">
                  <c:v>12.6411</c:v>
                </c:pt>
                <c:pt idx="22">
                  <c:v>11.862</c:v>
                </c:pt>
                <c:pt idx="23">
                  <c:v>31.617000000000001</c:v>
                </c:pt>
              </c:numCache>
            </c:numRef>
          </c:val>
          <c:smooth val="0"/>
        </c:ser>
        <c:ser>
          <c:idx val="28"/>
          <c:order val="27"/>
          <c:tx>
            <c:strRef>
              <c:f>'September Extraction'!$AD$3</c:f>
              <c:strCache>
                <c:ptCount val="1"/>
                <c:pt idx="0">
                  <c:v>9/28/2013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val>
            <c:numRef>
              <c:f>'September Extraction'!$AD$4:$AD$27</c:f>
              <c:numCache>
                <c:formatCode>0.00</c:formatCode>
                <c:ptCount val="24"/>
                <c:pt idx="0">
                  <c:v>42.491999999999997</c:v>
                </c:pt>
                <c:pt idx="1">
                  <c:v>43.036499999999997</c:v>
                </c:pt>
                <c:pt idx="2">
                  <c:v>41.753099999999996</c:v>
                </c:pt>
                <c:pt idx="3">
                  <c:v>39.866300000000003</c:v>
                </c:pt>
                <c:pt idx="4">
                  <c:v>42.212500000000006</c:v>
                </c:pt>
                <c:pt idx="5">
                  <c:v>41.386899999999997</c:v>
                </c:pt>
                <c:pt idx="6">
                  <c:v>35.941899999999997</c:v>
                </c:pt>
                <c:pt idx="7">
                  <c:v>33.225000000000001</c:v>
                </c:pt>
                <c:pt idx="8">
                  <c:v>31.0307</c:v>
                </c:pt>
                <c:pt idx="9">
                  <c:v>26.531700000000001</c:v>
                </c:pt>
                <c:pt idx="10">
                  <c:v>19.666999999999998</c:v>
                </c:pt>
                <c:pt idx="11">
                  <c:v>13.2371</c:v>
                </c:pt>
                <c:pt idx="12">
                  <c:v>10.063499999999999</c:v>
                </c:pt>
                <c:pt idx="13">
                  <c:v>8.1472999999999995</c:v>
                </c:pt>
                <c:pt idx="14">
                  <c:v>9.2688999999999986</c:v>
                </c:pt>
                <c:pt idx="15">
                  <c:v>10.952500000000001</c:v>
                </c:pt>
                <c:pt idx="16">
                  <c:v>8.9349999999999987</c:v>
                </c:pt>
                <c:pt idx="17">
                  <c:v>6.1395</c:v>
                </c:pt>
                <c:pt idx="18">
                  <c:v>1.5390000000000001</c:v>
                </c:pt>
                <c:pt idx="19">
                  <c:v>1.0301</c:v>
                </c:pt>
                <c:pt idx="20">
                  <c:v>0.1444</c:v>
                </c:pt>
                <c:pt idx="21">
                  <c:v>0.38389999999999996</c:v>
                </c:pt>
                <c:pt idx="22">
                  <c:v>6.5350999999999999</c:v>
                </c:pt>
                <c:pt idx="23">
                  <c:v>14.9259</c:v>
                </c:pt>
              </c:numCache>
            </c:numRef>
          </c:val>
          <c:smooth val="0"/>
        </c:ser>
        <c:ser>
          <c:idx val="29"/>
          <c:order val="28"/>
          <c:tx>
            <c:strRef>
              <c:f>'September Extraction'!$AE$3</c:f>
              <c:strCache>
                <c:ptCount val="1"/>
                <c:pt idx="0">
                  <c:v>9/29/2013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val>
            <c:numRef>
              <c:f>'September Extraction'!$AE$4:$AE$27</c:f>
              <c:numCache>
                <c:formatCode>0.00</c:formatCode>
                <c:ptCount val="24"/>
                <c:pt idx="0">
                  <c:v>19.077000000000002</c:v>
                </c:pt>
                <c:pt idx="1">
                  <c:v>19.131000000000004</c:v>
                </c:pt>
                <c:pt idx="2">
                  <c:v>16.464100000000002</c:v>
                </c:pt>
                <c:pt idx="3">
                  <c:v>31.851899999999997</c:v>
                </c:pt>
                <c:pt idx="4">
                  <c:v>30.7639</c:v>
                </c:pt>
                <c:pt idx="5">
                  <c:v>28.551300000000001</c:v>
                </c:pt>
                <c:pt idx="6">
                  <c:v>21.434000000000001</c:v>
                </c:pt>
                <c:pt idx="7">
                  <c:v>27.879899999999999</c:v>
                </c:pt>
                <c:pt idx="8">
                  <c:v>25.217299999999998</c:v>
                </c:pt>
                <c:pt idx="9">
                  <c:v>32.707700000000003</c:v>
                </c:pt>
                <c:pt idx="10">
                  <c:v>21.257200000000001</c:v>
                </c:pt>
                <c:pt idx="11">
                  <c:v>20.3278</c:v>
                </c:pt>
                <c:pt idx="12">
                  <c:v>23.9328</c:v>
                </c:pt>
                <c:pt idx="13">
                  <c:v>32.284199999999998</c:v>
                </c:pt>
                <c:pt idx="14">
                  <c:v>26.903700000000001</c:v>
                </c:pt>
                <c:pt idx="15">
                  <c:v>38.181000000000004</c:v>
                </c:pt>
                <c:pt idx="16">
                  <c:v>35.8994</c:v>
                </c:pt>
                <c:pt idx="17">
                  <c:v>37.668100000000003</c:v>
                </c:pt>
                <c:pt idx="18">
                  <c:v>47.335900000000002</c:v>
                </c:pt>
                <c:pt idx="19">
                  <c:v>49.498400000000004</c:v>
                </c:pt>
                <c:pt idx="20">
                  <c:v>50.113700000000001</c:v>
                </c:pt>
                <c:pt idx="21">
                  <c:v>54.778999999999996</c:v>
                </c:pt>
                <c:pt idx="22">
                  <c:v>59.017899999999997</c:v>
                </c:pt>
                <c:pt idx="23">
                  <c:v>62.076599999999999</c:v>
                </c:pt>
              </c:numCache>
            </c:numRef>
          </c:val>
          <c:smooth val="0"/>
        </c:ser>
        <c:ser>
          <c:idx val="30"/>
          <c:order val="29"/>
          <c:tx>
            <c:strRef>
              <c:f>'September Extraction'!$AF$3</c:f>
              <c:strCache>
                <c:ptCount val="1"/>
                <c:pt idx="0">
                  <c:v>9/30/2013</c:v>
                </c:pt>
              </c:strCache>
            </c:strRef>
          </c:tx>
          <c:spPr>
            <a:ln cmpd="sng"/>
          </c:spPr>
          <c:marker>
            <c:symbol val="none"/>
          </c:marker>
          <c:val>
            <c:numRef>
              <c:f>'September Extraction'!$AF$4:$AF$27</c:f>
              <c:numCache>
                <c:formatCode>0.00</c:formatCode>
                <c:ptCount val="24"/>
                <c:pt idx="0">
                  <c:v>62.296900000000001</c:v>
                </c:pt>
                <c:pt idx="1">
                  <c:v>59.176299999999998</c:v>
                </c:pt>
                <c:pt idx="2">
                  <c:v>52.956000000000003</c:v>
                </c:pt>
                <c:pt idx="3">
                  <c:v>49.412700000000001</c:v>
                </c:pt>
                <c:pt idx="4">
                  <c:v>47.519400000000005</c:v>
                </c:pt>
                <c:pt idx="5">
                  <c:v>47.017099999999999</c:v>
                </c:pt>
                <c:pt idx="6">
                  <c:v>48.446200000000005</c:v>
                </c:pt>
                <c:pt idx="7">
                  <c:v>42.335300000000004</c:v>
                </c:pt>
                <c:pt idx="8">
                  <c:v>44.807299999999998</c:v>
                </c:pt>
                <c:pt idx="9">
                  <c:v>47.930599999999998</c:v>
                </c:pt>
                <c:pt idx="10">
                  <c:v>41.945899999999995</c:v>
                </c:pt>
                <c:pt idx="11">
                  <c:v>49.207900000000002</c:v>
                </c:pt>
                <c:pt idx="12">
                  <c:v>49.531199999999998</c:v>
                </c:pt>
                <c:pt idx="13">
                  <c:v>54.016200000000005</c:v>
                </c:pt>
                <c:pt idx="14">
                  <c:v>55.030100000000004</c:v>
                </c:pt>
                <c:pt idx="15">
                  <c:v>61.291399999999996</c:v>
                </c:pt>
                <c:pt idx="16">
                  <c:v>59.392100000000006</c:v>
                </c:pt>
                <c:pt idx="17">
                  <c:v>58.672699999999999</c:v>
                </c:pt>
                <c:pt idx="18">
                  <c:v>58.112300000000005</c:v>
                </c:pt>
                <c:pt idx="19">
                  <c:v>64.317300000000003</c:v>
                </c:pt>
                <c:pt idx="20">
                  <c:v>73.979400000000012</c:v>
                </c:pt>
                <c:pt idx="21">
                  <c:v>68.418400000000005</c:v>
                </c:pt>
                <c:pt idx="22">
                  <c:v>70.39500000000001</c:v>
                </c:pt>
                <c:pt idx="23">
                  <c:v>72.962500000000006</c:v>
                </c:pt>
              </c:numCache>
            </c:numRef>
          </c:val>
          <c:smooth val="0"/>
        </c:ser>
        <c:ser>
          <c:idx val="0"/>
          <c:order val="30"/>
          <c:tx>
            <c:strRef>
              <c:f>'September Extraction'!$B$3</c:f>
              <c:strCache>
                <c:ptCount val="1"/>
                <c:pt idx="0">
                  <c:v>Average</c:v>
                </c:pt>
              </c:strCache>
            </c:strRef>
          </c:tx>
          <c:spPr>
            <a:ln w="47625">
              <a:solidFill>
                <a:prstClr val="black"/>
              </a:solidFill>
              <a:prstDash val="sysDash"/>
            </a:ln>
          </c:spPr>
          <c:marker>
            <c:symbol val="none"/>
          </c:marker>
          <c:val>
            <c:numRef>
              <c:f>'September Extraction'!$B$4:$B$27</c:f>
              <c:numCache>
                <c:formatCode>0.00</c:formatCode>
                <c:ptCount val="24"/>
                <c:pt idx="0">
                  <c:v>45.608980000000003</c:v>
                </c:pt>
                <c:pt idx="1">
                  <c:v>43.349610000000006</c:v>
                </c:pt>
                <c:pt idx="2">
                  <c:v>43.01883999999999</c:v>
                </c:pt>
                <c:pt idx="3">
                  <c:v>40.122563333333332</c:v>
                </c:pt>
                <c:pt idx="4">
                  <c:v>36.747430000000001</c:v>
                </c:pt>
                <c:pt idx="5">
                  <c:v>32.449839999999988</c:v>
                </c:pt>
                <c:pt idx="6">
                  <c:v>26.371570000000002</c:v>
                </c:pt>
                <c:pt idx="7">
                  <c:v>21.668450000000004</c:v>
                </c:pt>
                <c:pt idx="8">
                  <c:v>19.65982</c:v>
                </c:pt>
                <c:pt idx="9">
                  <c:v>19.601963333333334</c:v>
                </c:pt>
                <c:pt idx="10">
                  <c:v>19.487296666666673</c:v>
                </c:pt>
                <c:pt idx="11">
                  <c:v>20.470056666666668</c:v>
                </c:pt>
                <c:pt idx="12">
                  <c:v>23.195173333333337</c:v>
                </c:pt>
                <c:pt idx="13">
                  <c:v>25.932660000000002</c:v>
                </c:pt>
                <c:pt idx="14">
                  <c:v>27.944140000000001</c:v>
                </c:pt>
                <c:pt idx="15">
                  <c:v>32.238216666666666</c:v>
                </c:pt>
                <c:pt idx="16">
                  <c:v>35.483330000000002</c:v>
                </c:pt>
                <c:pt idx="17">
                  <c:v>38.594776666666682</c:v>
                </c:pt>
                <c:pt idx="18">
                  <c:v>41.416076666666662</c:v>
                </c:pt>
                <c:pt idx="19">
                  <c:v>41.996386666666659</c:v>
                </c:pt>
                <c:pt idx="20">
                  <c:v>42.39888333333333</c:v>
                </c:pt>
                <c:pt idx="21">
                  <c:v>43.62363666666667</c:v>
                </c:pt>
                <c:pt idx="22">
                  <c:v>44.096250000000012</c:v>
                </c:pt>
                <c:pt idx="23">
                  <c:v>45.391030000000015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87392"/>
        <c:axId val="82188928"/>
      </c:lineChart>
      <c:catAx>
        <c:axId val="821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188928"/>
        <c:crosses val="autoZero"/>
        <c:auto val="1"/>
        <c:lblAlgn val="ctr"/>
        <c:lblOffset val="100"/>
        <c:noMultiLvlLbl val="0"/>
      </c:catAx>
      <c:valAx>
        <c:axId val="82188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Generation (MW)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821873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 algn="ctr" rtl="0">
        <a:defRPr lang="en-US" sz="1000" b="1" i="0" u="none" strike="noStrike" kern="1200" baseline="0">
          <a:solidFill>
            <a:sysClr val="windowText" lastClr="000000"/>
          </a:solidFill>
          <a:latin typeface="Times New Roman" pitchFamily="18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6770799123153E-2"/>
          <c:y val="0.19775369340466362"/>
          <c:w val="0.8168305818334255"/>
          <c:h val="0.56151033054690946"/>
        </c:manualLayout>
      </c:layout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Load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Data!$A$4:$A$123</c:f>
              <c:numCache>
                <c:formatCode>[$-409]h:mm\ AM/PM;@</c:formatCode>
                <c:ptCount val="120"/>
                <c:pt idx="0">
                  <c:v>2.0833333333333332E-2</c:v>
                </c:pt>
                <c:pt idx="1">
                  <c:v>4.1666666666666664E-2</c:v>
                </c:pt>
                <c:pt idx="2">
                  <c:v>6.25E-2</c:v>
                </c:pt>
                <c:pt idx="3">
                  <c:v>8.3333333333333329E-2</c:v>
                </c:pt>
                <c:pt idx="4">
                  <c:v>0.10416666666666667</c:v>
                </c:pt>
                <c:pt idx="5">
                  <c:v>0.125</c:v>
                </c:pt>
                <c:pt idx="6">
                  <c:v>0.14583333333333334</c:v>
                </c:pt>
                <c:pt idx="7">
                  <c:v>0.16666666666666666</c:v>
                </c:pt>
                <c:pt idx="8">
                  <c:v>0.1875</c:v>
                </c:pt>
                <c:pt idx="9">
                  <c:v>0.20833333333333334</c:v>
                </c:pt>
                <c:pt idx="10">
                  <c:v>0.22916666666666666</c:v>
                </c:pt>
                <c:pt idx="11">
                  <c:v>0.25</c:v>
                </c:pt>
                <c:pt idx="12">
                  <c:v>0.27083333333333331</c:v>
                </c:pt>
                <c:pt idx="13">
                  <c:v>0.29166666666666669</c:v>
                </c:pt>
                <c:pt idx="14">
                  <c:v>0.3125</c:v>
                </c:pt>
                <c:pt idx="15">
                  <c:v>0.33333333333333331</c:v>
                </c:pt>
                <c:pt idx="16">
                  <c:v>0.35416666666666669</c:v>
                </c:pt>
                <c:pt idx="17">
                  <c:v>0.375</c:v>
                </c:pt>
                <c:pt idx="18">
                  <c:v>0.39583333333333331</c:v>
                </c:pt>
                <c:pt idx="19">
                  <c:v>0.41666666666666669</c:v>
                </c:pt>
                <c:pt idx="20">
                  <c:v>0.4375</c:v>
                </c:pt>
                <c:pt idx="21">
                  <c:v>0.45833333333333331</c:v>
                </c:pt>
                <c:pt idx="22">
                  <c:v>0.47916666666666669</c:v>
                </c:pt>
                <c:pt idx="23">
                  <c:v>0.5</c:v>
                </c:pt>
                <c:pt idx="24">
                  <c:v>0.52083333333333337</c:v>
                </c:pt>
                <c:pt idx="25">
                  <c:v>0.54166666666666663</c:v>
                </c:pt>
                <c:pt idx="26">
                  <c:v>0.5625</c:v>
                </c:pt>
                <c:pt idx="27">
                  <c:v>0.58333333333333337</c:v>
                </c:pt>
                <c:pt idx="28">
                  <c:v>0.60416666666666663</c:v>
                </c:pt>
                <c:pt idx="29">
                  <c:v>0.625</c:v>
                </c:pt>
                <c:pt idx="30">
                  <c:v>0.64583333333333337</c:v>
                </c:pt>
                <c:pt idx="31">
                  <c:v>0.66666666666666663</c:v>
                </c:pt>
                <c:pt idx="32">
                  <c:v>0.6875</c:v>
                </c:pt>
                <c:pt idx="33">
                  <c:v>0.70833333333333337</c:v>
                </c:pt>
                <c:pt idx="34">
                  <c:v>0.72916666666666663</c:v>
                </c:pt>
                <c:pt idx="35">
                  <c:v>0.75</c:v>
                </c:pt>
                <c:pt idx="36">
                  <c:v>0.77083333333333337</c:v>
                </c:pt>
                <c:pt idx="37">
                  <c:v>0.79166666666666663</c:v>
                </c:pt>
                <c:pt idx="38">
                  <c:v>0.8125</c:v>
                </c:pt>
                <c:pt idx="39">
                  <c:v>0.83333333333333337</c:v>
                </c:pt>
                <c:pt idx="40">
                  <c:v>0.85416666666666663</c:v>
                </c:pt>
                <c:pt idx="41">
                  <c:v>0.875</c:v>
                </c:pt>
                <c:pt idx="42">
                  <c:v>0.89583333333333337</c:v>
                </c:pt>
                <c:pt idx="43">
                  <c:v>0.91666666666666663</c:v>
                </c:pt>
                <c:pt idx="44">
                  <c:v>0.9375</c:v>
                </c:pt>
                <c:pt idx="45">
                  <c:v>0.95833333333333337</c:v>
                </c:pt>
                <c:pt idx="46">
                  <c:v>0.97916666666666663</c:v>
                </c:pt>
                <c:pt idx="47">
                  <c:v>1</c:v>
                </c:pt>
                <c:pt idx="48">
                  <c:v>2.0833333333333332E-2</c:v>
                </c:pt>
                <c:pt idx="49">
                  <c:v>4.1666666666666664E-2</c:v>
                </c:pt>
                <c:pt idx="50">
                  <c:v>6.25E-2</c:v>
                </c:pt>
                <c:pt idx="51">
                  <c:v>8.3333333333333329E-2</c:v>
                </c:pt>
                <c:pt idx="52">
                  <c:v>0.10416666666666667</c:v>
                </c:pt>
                <c:pt idx="53">
                  <c:v>0.125</c:v>
                </c:pt>
                <c:pt idx="54">
                  <c:v>0.14583333333333334</c:v>
                </c:pt>
                <c:pt idx="55">
                  <c:v>0.16666666666666666</c:v>
                </c:pt>
                <c:pt idx="56">
                  <c:v>0.1875</c:v>
                </c:pt>
                <c:pt idx="57">
                  <c:v>0.20833333333333334</c:v>
                </c:pt>
                <c:pt idx="58">
                  <c:v>0.22916666666666666</c:v>
                </c:pt>
                <c:pt idx="59">
                  <c:v>0.25</c:v>
                </c:pt>
                <c:pt idx="60">
                  <c:v>0.27083333333333331</c:v>
                </c:pt>
                <c:pt idx="61">
                  <c:v>0.29166666666666669</c:v>
                </c:pt>
                <c:pt idx="62">
                  <c:v>0.3125</c:v>
                </c:pt>
                <c:pt idx="63">
                  <c:v>0.33333333333333331</c:v>
                </c:pt>
                <c:pt idx="64">
                  <c:v>0.35416666666666669</c:v>
                </c:pt>
                <c:pt idx="65">
                  <c:v>0.375</c:v>
                </c:pt>
                <c:pt idx="66">
                  <c:v>0.39583333333333331</c:v>
                </c:pt>
                <c:pt idx="67">
                  <c:v>0.41666666666666669</c:v>
                </c:pt>
                <c:pt idx="68">
                  <c:v>0.4375</c:v>
                </c:pt>
                <c:pt idx="69">
                  <c:v>0.45833333333333331</c:v>
                </c:pt>
                <c:pt idx="70">
                  <c:v>0.47916666666666669</c:v>
                </c:pt>
                <c:pt idx="71">
                  <c:v>0.5</c:v>
                </c:pt>
                <c:pt idx="72">
                  <c:v>0.52083333333333337</c:v>
                </c:pt>
                <c:pt idx="73">
                  <c:v>0.54166666666666663</c:v>
                </c:pt>
                <c:pt idx="74">
                  <c:v>0.5625</c:v>
                </c:pt>
                <c:pt idx="75">
                  <c:v>0.58333333333333337</c:v>
                </c:pt>
                <c:pt idx="76">
                  <c:v>0.60416666666666663</c:v>
                </c:pt>
                <c:pt idx="77">
                  <c:v>0.625</c:v>
                </c:pt>
                <c:pt idx="78">
                  <c:v>0.64583333333333337</c:v>
                </c:pt>
                <c:pt idx="79">
                  <c:v>0.66666666666666663</c:v>
                </c:pt>
                <c:pt idx="80">
                  <c:v>0.6875</c:v>
                </c:pt>
                <c:pt idx="81">
                  <c:v>0.70833333333333337</c:v>
                </c:pt>
                <c:pt idx="82">
                  <c:v>0.72916666666666663</c:v>
                </c:pt>
                <c:pt idx="83">
                  <c:v>0.75</c:v>
                </c:pt>
                <c:pt idx="84">
                  <c:v>0.77083333333333337</c:v>
                </c:pt>
                <c:pt idx="85">
                  <c:v>0.79166666666666663</c:v>
                </c:pt>
                <c:pt idx="86">
                  <c:v>0.8125</c:v>
                </c:pt>
                <c:pt idx="87">
                  <c:v>0.83333333333333337</c:v>
                </c:pt>
                <c:pt idx="88">
                  <c:v>0.85416666666666663</c:v>
                </c:pt>
                <c:pt idx="89">
                  <c:v>0.875</c:v>
                </c:pt>
                <c:pt idx="90">
                  <c:v>0.89583333333333337</c:v>
                </c:pt>
                <c:pt idx="91">
                  <c:v>0.91666666666666663</c:v>
                </c:pt>
                <c:pt idx="92">
                  <c:v>0.9375</c:v>
                </c:pt>
                <c:pt idx="93">
                  <c:v>0.95833333333333337</c:v>
                </c:pt>
                <c:pt idx="94">
                  <c:v>0.97916666666666663</c:v>
                </c:pt>
                <c:pt idx="95">
                  <c:v>1</c:v>
                </c:pt>
                <c:pt idx="96">
                  <c:v>2.0833333333333332E-2</c:v>
                </c:pt>
                <c:pt idx="97">
                  <c:v>4.1666666666666664E-2</c:v>
                </c:pt>
                <c:pt idx="98">
                  <c:v>6.25E-2</c:v>
                </c:pt>
                <c:pt idx="99">
                  <c:v>8.3333333333333329E-2</c:v>
                </c:pt>
                <c:pt idx="100">
                  <c:v>0.10416666666666667</c:v>
                </c:pt>
                <c:pt idx="101">
                  <c:v>0.125</c:v>
                </c:pt>
                <c:pt idx="102">
                  <c:v>0.14583333333333334</c:v>
                </c:pt>
                <c:pt idx="103">
                  <c:v>0.16666666666666666</c:v>
                </c:pt>
                <c:pt idx="104">
                  <c:v>0.1875</c:v>
                </c:pt>
                <c:pt idx="105">
                  <c:v>0.20833333333333334</c:v>
                </c:pt>
                <c:pt idx="106">
                  <c:v>0.22916666666666666</c:v>
                </c:pt>
                <c:pt idx="107">
                  <c:v>0.25</c:v>
                </c:pt>
                <c:pt idx="108">
                  <c:v>0.27083333333333331</c:v>
                </c:pt>
                <c:pt idx="109">
                  <c:v>0.29166666666666669</c:v>
                </c:pt>
                <c:pt idx="110">
                  <c:v>0.3125</c:v>
                </c:pt>
                <c:pt idx="111">
                  <c:v>0.33333333333333331</c:v>
                </c:pt>
                <c:pt idx="112">
                  <c:v>0.35416666666666669</c:v>
                </c:pt>
                <c:pt idx="113">
                  <c:v>0.375</c:v>
                </c:pt>
                <c:pt idx="114">
                  <c:v>0.39583333333333331</c:v>
                </c:pt>
                <c:pt idx="115">
                  <c:v>0.41666666666666669</c:v>
                </c:pt>
                <c:pt idx="116">
                  <c:v>0.4375</c:v>
                </c:pt>
                <c:pt idx="117">
                  <c:v>0.45833333333333331</c:v>
                </c:pt>
                <c:pt idx="118">
                  <c:v>0.47916666666666669</c:v>
                </c:pt>
                <c:pt idx="119">
                  <c:v>0.5</c:v>
                </c:pt>
              </c:numCache>
            </c:numRef>
          </c:cat>
          <c:val>
            <c:numRef>
              <c:f>Data!$B$4:$B$123</c:f>
              <c:numCache>
                <c:formatCode>General</c:formatCode>
                <c:ptCount val="120"/>
                <c:pt idx="0">
                  <c:v>2672</c:v>
                </c:pt>
                <c:pt idx="1">
                  <c:v>2578</c:v>
                </c:pt>
                <c:pt idx="2">
                  <c:v>2504</c:v>
                </c:pt>
                <c:pt idx="3">
                  <c:v>2485</c:v>
                </c:pt>
                <c:pt idx="4">
                  <c:v>2448</c:v>
                </c:pt>
                <c:pt idx="5">
                  <c:v>2403</c:v>
                </c:pt>
                <c:pt idx="6">
                  <c:v>2376</c:v>
                </c:pt>
                <c:pt idx="7">
                  <c:v>2375</c:v>
                </c:pt>
                <c:pt idx="8">
                  <c:v>2409</c:v>
                </c:pt>
                <c:pt idx="9">
                  <c:v>2461</c:v>
                </c:pt>
                <c:pt idx="10">
                  <c:v>2517</c:v>
                </c:pt>
                <c:pt idx="11">
                  <c:v>2644</c:v>
                </c:pt>
                <c:pt idx="12">
                  <c:v>2822</c:v>
                </c:pt>
                <c:pt idx="13">
                  <c:v>2884</c:v>
                </c:pt>
                <c:pt idx="14">
                  <c:v>3038</c:v>
                </c:pt>
                <c:pt idx="15">
                  <c:v>3183</c:v>
                </c:pt>
                <c:pt idx="16">
                  <c:v>3345</c:v>
                </c:pt>
                <c:pt idx="17">
                  <c:v>3489</c:v>
                </c:pt>
                <c:pt idx="18">
                  <c:v>3646</c:v>
                </c:pt>
                <c:pt idx="19">
                  <c:v>3802</c:v>
                </c:pt>
                <c:pt idx="20">
                  <c:v>3962</c:v>
                </c:pt>
                <c:pt idx="21">
                  <c:v>4073</c:v>
                </c:pt>
                <c:pt idx="22">
                  <c:v>4178</c:v>
                </c:pt>
                <c:pt idx="23">
                  <c:v>4292</c:v>
                </c:pt>
                <c:pt idx="24">
                  <c:v>4383</c:v>
                </c:pt>
                <c:pt idx="25">
                  <c:v>4478</c:v>
                </c:pt>
                <c:pt idx="26">
                  <c:v>4568</c:v>
                </c:pt>
                <c:pt idx="27">
                  <c:v>4650</c:v>
                </c:pt>
                <c:pt idx="28">
                  <c:v>4655</c:v>
                </c:pt>
                <c:pt idx="29">
                  <c:v>4716</c:v>
                </c:pt>
                <c:pt idx="30">
                  <c:v>4738</c:v>
                </c:pt>
                <c:pt idx="31">
                  <c:v>4775</c:v>
                </c:pt>
                <c:pt idx="32">
                  <c:v>4779</c:v>
                </c:pt>
                <c:pt idx="33">
                  <c:v>4766</c:v>
                </c:pt>
                <c:pt idx="34">
                  <c:v>4706</c:v>
                </c:pt>
                <c:pt idx="35">
                  <c:v>4619</c:v>
                </c:pt>
                <c:pt idx="36">
                  <c:v>4523</c:v>
                </c:pt>
                <c:pt idx="37">
                  <c:v>4485</c:v>
                </c:pt>
                <c:pt idx="38">
                  <c:v>4550</c:v>
                </c:pt>
                <c:pt idx="39">
                  <c:v>4487</c:v>
                </c:pt>
                <c:pt idx="40">
                  <c:v>4351</c:v>
                </c:pt>
                <c:pt idx="41">
                  <c:v>4181</c:v>
                </c:pt>
                <c:pt idx="42">
                  <c:v>3976</c:v>
                </c:pt>
                <c:pt idx="43">
                  <c:v>3746</c:v>
                </c:pt>
                <c:pt idx="44">
                  <c:v>3499</c:v>
                </c:pt>
                <c:pt idx="45">
                  <c:v>3287</c:v>
                </c:pt>
                <c:pt idx="46">
                  <c:v>3077</c:v>
                </c:pt>
                <c:pt idx="47">
                  <c:v>2934</c:v>
                </c:pt>
                <c:pt idx="48">
                  <c:v>2791</c:v>
                </c:pt>
                <c:pt idx="49">
                  <c:v>2685</c:v>
                </c:pt>
                <c:pt idx="50">
                  <c:v>2596</c:v>
                </c:pt>
                <c:pt idx="51">
                  <c:v>2566</c:v>
                </c:pt>
                <c:pt idx="52">
                  <c:v>2505</c:v>
                </c:pt>
                <c:pt idx="53">
                  <c:v>2462</c:v>
                </c:pt>
                <c:pt idx="54">
                  <c:v>2433</c:v>
                </c:pt>
                <c:pt idx="55">
                  <c:v>2421</c:v>
                </c:pt>
                <c:pt idx="56">
                  <c:v>2443</c:v>
                </c:pt>
                <c:pt idx="57">
                  <c:v>2485</c:v>
                </c:pt>
                <c:pt idx="58">
                  <c:v>2593</c:v>
                </c:pt>
                <c:pt idx="59">
                  <c:v>2705</c:v>
                </c:pt>
                <c:pt idx="60">
                  <c:v>2852</c:v>
                </c:pt>
                <c:pt idx="61">
                  <c:v>2902</c:v>
                </c:pt>
                <c:pt idx="62">
                  <c:v>3057</c:v>
                </c:pt>
                <c:pt idx="63">
                  <c:v>3190</c:v>
                </c:pt>
                <c:pt idx="64">
                  <c:v>3362</c:v>
                </c:pt>
                <c:pt idx="65">
                  <c:v>3525</c:v>
                </c:pt>
                <c:pt idx="66">
                  <c:v>3710</c:v>
                </c:pt>
                <c:pt idx="67">
                  <c:v>3896</c:v>
                </c:pt>
                <c:pt idx="68">
                  <c:v>4067</c:v>
                </c:pt>
                <c:pt idx="69">
                  <c:v>4184</c:v>
                </c:pt>
                <c:pt idx="70">
                  <c:v>4297</c:v>
                </c:pt>
                <c:pt idx="71">
                  <c:v>4418</c:v>
                </c:pt>
                <c:pt idx="72">
                  <c:v>4526</c:v>
                </c:pt>
                <c:pt idx="73">
                  <c:v>4649</c:v>
                </c:pt>
                <c:pt idx="74">
                  <c:v>4689</c:v>
                </c:pt>
                <c:pt idx="75">
                  <c:v>4714</c:v>
                </c:pt>
                <c:pt idx="76">
                  <c:v>4764</c:v>
                </c:pt>
                <c:pt idx="77">
                  <c:v>4846</c:v>
                </c:pt>
                <c:pt idx="78">
                  <c:v>4863</c:v>
                </c:pt>
                <c:pt idx="79">
                  <c:v>4886</c:v>
                </c:pt>
                <c:pt idx="80">
                  <c:v>4855</c:v>
                </c:pt>
                <c:pt idx="81">
                  <c:v>4807</c:v>
                </c:pt>
                <c:pt idx="82">
                  <c:v>4713</c:v>
                </c:pt>
                <c:pt idx="83">
                  <c:v>4615</c:v>
                </c:pt>
                <c:pt idx="84">
                  <c:v>4565</c:v>
                </c:pt>
                <c:pt idx="85">
                  <c:v>4595</c:v>
                </c:pt>
                <c:pt idx="86">
                  <c:v>4729</c:v>
                </c:pt>
                <c:pt idx="87">
                  <c:v>4693</c:v>
                </c:pt>
                <c:pt idx="88">
                  <c:v>4556</c:v>
                </c:pt>
                <c:pt idx="89">
                  <c:v>4429</c:v>
                </c:pt>
                <c:pt idx="90">
                  <c:v>4212</c:v>
                </c:pt>
                <c:pt idx="91">
                  <c:v>3992</c:v>
                </c:pt>
                <c:pt idx="92">
                  <c:v>3735</c:v>
                </c:pt>
                <c:pt idx="93">
                  <c:v>3517</c:v>
                </c:pt>
                <c:pt idx="94">
                  <c:v>3311</c:v>
                </c:pt>
                <c:pt idx="95">
                  <c:v>3167</c:v>
                </c:pt>
                <c:pt idx="96">
                  <c:v>3023</c:v>
                </c:pt>
                <c:pt idx="97">
                  <c:v>2913</c:v>
                </c:pt>
                <c:pt idx="98">
                  <c:v>2823</c:v>
                </c:pt>
                <c:pt idx="99">
                  <c:v>2783</c:v>
                </c:pt>
                <c:pt idx="100">
                  <c:v>2737</c:v>
                </c:pt>
                <c:pt idx="101">
                  <c:v>2694</c:v>
                </c:pt>
                <c:pt idx="102">
                  <c:v>2665</c:v>
                </c:pt>
                <c:pt idx="103">
                  <c:v>2645</c:v>
                </c:pt>
                <c:pt idx="104">
                  <c:v>2664</c:v>
                </c:pt>
                <c:pt idx="105">
                  <c:v>2702</c:v>
                </c:pt>
                <c:pt idx="106">
                  <c:v>2766</c:v>
                </c:pt>
                <c:pt idx="107">
                  <c:v>2881</c:v>
                </c:pt>
                <c:pt idx="108">
                  <c:v>3070</c:v>
                </c:pt>
                <c:pt idx="109">
                  <c:v>3128</c:v>
                </c:pt>
                <c:pt idx="110">
                  <c:v>3287</c:v>
                </c:pt>
                <c:pt idx="111">
                  <c:v>3437</c:v>
                </c:pt>
                <c:pt idx="112">
                  <c:v>3607</c:v>
                </c:pt>
                <c:pt idx="113">
                  <c:v>3774</c:v>
                </c:pt>
                <c:pt idx="114">
                  <c:v>3936</c:v>
                </c:pt>
                <c:pt idx="115">
                  <c:v>4078</c:v>
                </c:pt>
                <c:pt idx="116">
                  <c:v>4210</c:v>
                </c:pt>
                <c:pt idx="117">
                  <c:v>4303</c:v>
                </c:pt>
                <c:pt idx="118">
                  <c:v>4390</c:v>
                </c:pt>
                <c:pt idx="119">
                  <c:v>4468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Data!$D$3</c:f>
              <c:strCache>
                <c:ptCount val="1"/>
                <c:pt idx="0">
                  <c:v>Net Load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Data!$D$4:$D$100</c:f>
              <c:numCache>
                <c:formatCode>_(* #,##0_);_(* \(#,##0\);_(* "-"??_);_(@_)</c:formatCode>
                <c:ptCount val="97"/>
                <c:pt idx="0">
                  <c:v>2647.8250250000001</c:v>
                </c:pt>
                <c:pt idx="1">
                  <c:v>2553.8250250000001</c:v>
                </c:pt>
                <c:pt idx="2">
                  <c:v>2481.1881905</c:v>
                </c:pt>
                <c:pt idx="3">
                  <c:v>2463.5513559999999</c:v>
                </c:pt>
                <c:pt idx="4">
                  <c:v>2424.7706889999999</c:v>
                </c:pt>
                <c:pt idx="5">
                  <c:v>2377.990022</c:v>
                </c:pt>
                <c:pt idx="6">
                  <c:v>2347.8798784999999</c:v>
                </c:pt>
                <c:pt idx="7">
                  <c:v>2343.7697349999999</c:v>
                </c:pt>
                <c:pt idx="8">
                  <c:v>2375.2525885</c:v>
                </c:pt>
                <c:pt idx="9">
                  <c:v>2424.7354420000001</c:v>
                </c:pt>
                <c:pt idx="10">
                  <c:v>2470.064163</c:v>
                </c:pt>
                <c:pt idx="11">
                  <c:v>2586.3928839999999</c:v>
                </c:pt>
                <c:pt idx="12">
                  <c:v>2760.8616569999999</c:v>
                </c:pt>
                <c:pt idx="13">
                  <c:v>2819.33043</c:v>
                </c:pt>
                <c:pt idx="14">
                  <c:v>2943.2680380000002</c:v>
                </c:pt>
                <c:pt idx="15">
                  <c:v>3058.2056459999999</c:v>
                </c:pt>
                <c:pt idx="16">
                  <c:v>3174.2109260000002</c:v>
                </c:pt>
                <c:pt idx="17">
                  <c:v>3272.2162060000001</c:v>
                </c:pt>
                <c:pt idx="18">
                  <c:v>3291.0116164999999</c:v>
                </c:pt>
                <c:pt idx="19">
                  <c:v>3308.8070269999998</c:v>
                </c:pt>
                <c:pt idx="20">
                  <c:v>3432.031962</c:v>
                </c:pt>
                <c:pt idx="21">
                  <c:v>3506.2568970000002</c:v>
                </c:pt>
                <c:pt idx="22">
                  <c:v>3590.6359000000002</c:v>
                </c:pt>
                <c:pt idx="23">
                  <c:v>3684.0149030000002</c:v>
                </c:pt>
                <c:pt idx="24">
                  <c:v>3775.0835025000001</c:v>
                </c:pt>
                <c:pt idx="25">
                  <c:v>3870.152102</c:v>
                </c:pt>
                <c:pt idx="26">
                  <c:v>3966.9970754999999</c:v>
                </c:pt>
                <c:pt idx="27">
                  <c:v>4055.8420489999999</c:v>
                </c:pt>
                <c:pt idx="28">
                  <c:v>4050.2344505000001</c:v>
                </c:pt>
                <c:pt idx="29">
                  <c:v>4100.6268520000003</c:v>
                </c:pt>
                <c:pt idx="30">
                  <c:v>4149.9861165000002</c:v>
                </c:pt>
                <c:pt idx="31">
                  <c:v>4214.3453810000001</c:v>
                </c:pt>
                <c:pt idx="32">
                  <c:v>4262.4859145</c:v>
                </c:pt>
                <c:pt idx="33">
                  <c:v>4293.626448</c:v>
                </c:pt>
                <c:pt idx="34">
                  <c:v>4303.1477365000001</c:v>
                </c:pt>
                <c:pt idx="35">
                  <c:v>4285.6690250000001</c:v>
                </c:pt>
                <c:pt idx="36">
                  <c:v>4302.4453100000001</c:v>
                </c:pt>
                <c:pt idx="37">
                  <c:v>4377.221595</c:v>
                </c:pt>
                <c:pt idx="38">
                  <c:v>4479.0049849999996</c:v>
                </c:pt>
                <c:pt idx="39">
                  <c:v>4452.7883750000001</c:v>
                </c:pt>
                <c:pt idx="40">
                  <c:v>4313.7172025</c:v>
                </c:pt>
                <c:pt idx="41">
                  <c:v>4140.6460299999999</c:v>
                </c:pt>
                <c:pt idx="42">
                  <c:v>3934.5195389999999</c:v>
                </c:pt>
                <c:pt idx="43">
                  <c:v>3703.3930479999999</c:v>
                </c:pt>
                <c:pt idx="44">
                  <c:v>3441.2922115000001</c:v>
                </c:pt>
                <c:pt idx="45">
                  <c:v>3214.1913749999999</c:v>
                </c:pt>
                <c:pt idx="46">
                  <c:v>3009.9219549999998</c:v>
                </c:pt>
                <c:pt idx="47">
                  <c:v>2872.6525350000002</c:v>
                </c:pt>
                <c:pt idx="48">
                  <c:v>2731.6379195</c:v>
                </c:pt>
                <c:pt idx="49">
                  <c:v>2627.6233040000002</c:v>
                </c:pt>
                <c:pt idx="50">
                  <c:v>2542.2473220000002</c:v>
                </c:pt>
                <c:pt idx="51">
                  <c:v>2515.8713400000001</c:v>
                </c:pt>
                <c:pt idx="52">
                  <c:v>2457.7072149999999</c:v>
                </c:pt>
                <c:pt idx="53">
                  <c:v>2417.5430900000001</c:v>
                </c:pt>
                <c:pt idx="54">
                  <c:v>2390.3864520000002</c:v>
                </c:pt>
                <c:pt idx="55">
                  <c:v>2380.2298139999998</c:v>
                </c:pt>
                <c:pt idx="56">
                  <c:v>2397.1517635</c:v>
                </c:pt>
                <c:pt idx="57">
                  <c:v>2434.0737130000002</c:v>
                </c:pt>
                <c:pt idx="58">
                  <c:v>2544.3855910000002</c:v>
                </c:pt>
                <c:pt idx="59">
                  <c:v>2658.6974690000002</c:v>
                </c:pt>
                <c:pt idx="60">
                  <c:v>2810.588389</c:v>
                </c:pt>
                <c:pt idx="61">
                  <c:v>2865.4793089999998</c:v>
                </c:pt>
                <c:pt idx="62">
                  <c:v>2970.7634130000001</c:v>
                </c:pt>
                <c:pt idx="63">
                  <c:v>3054.047517</c:v>
                </c:pt>
                <c:pt idx="64">
                  <c:v>3116.7826654999999</c:v>
                </c:pt>
                <c:pt idx="65">
                  <c:v>3170.5178139999998</c:v>
                </c:pt>
                <c:pt idx="66">
                  <c:v>3290.420979</c:v>
                </c:pt>
                <c:pt idx="67">
                  <c:v>3411.3241440000002</c:v>
                </c:pt>
                <c:pt idx="68">
                  <c:v>3546.0614045000002</c:v>
                </c:pt>
                <c:pt idx="69">
                  <c:v>3626.7986650000003</c:v>
                </c:pt>
                <c:pt idx="70">
                  <c:v>3733.5924485</c:v>
                </c:pt>
                <c:pt idx="71">
                  <c:v>3848.3862319999998</c:v>
                </c:pt>
                <c:pt idx="72">
                  <c:v>3952.9406140000001</c:v>
                </c:pt>
                <c:pt idx="73">
                  <c:v>4072.4949960000004</c:v>
                </c:pt>
                <c:pt idx="74">
                  <c:v>4108.265445</c:v>
                </c:pt>
                <c:pt idx="75">
                  <c:v>4129.0358939999996</c:v>
                </c:pt>
                <c:pt idx="76">
                  <c:v>4195.0725514999995</c:v>
                </c:pt>
                <c:pt idx="77">
                  <c:v>4293.1092090000002</c:v>
                </c:pt>
                <c:pt idx="78">
                  <c:v>4332.7729559999998</c:v>
                </c:pt>
                <c:pt idx="79">
                  <c:v>4378.4367030000003</c:v>
                </c:pt>
                <c:pt idx="80">
                  <c:v>4399.3757875000001</c:v>
                </c:pt>
                <c:pt idx="81">
                  <c:v>4403.3148719999999</c:v>
                </c:pt>
                <c:pt idx="82">
                  <c:v>4413.4267115000002</c:v>
                </c:pt>
                <c:pt idx="83">
                  <c:v>4419.5385509999996</c:v>
                </c:pt>
                <c:pt idx="84">
                  <c:v>4442.2808160000004</c:v>
                </c:pt>
                <c:pt idx="85">
                  <c:v>4545.0230810000003</c:v>
                </c:pt>
                <c:pt idx="86">
                  <c:v>4688.9693749999997</c:v>
                </c:pt>
                <c:pt idx="87">
                  <c:v>4662.915669</c:v>
                </c:pt>
                <c:pt idx="88">
                  <c:v>4529.5156450000004</c:v>
                </c:pt>
                <c:pt idx="89">
                  <c:v>4406.1156209999999</c:v>
                </c:pt>
                <c:pt idx="90">
                  <c:v>4186.4097320000001</c:v>
                </c:pt>
                <c:pt idx="91">
                  <c:v>3963.7038429999998</c:v>
                </c:pt>
                <c:pt idx="92">
                  <c:v>3680.6757050000001</c:v>
                </c:pt>
                <c:pt idx="93">
                  <c:v>3436.647567</c:v>
                </c:pt>
                <c:pt idx="94">
                  <c:v>3217.5361379999999</c:v>
                </c:pt>
                <c:pt idx="95">
                  <c:v>3060.4247089999999</c:v>
                </c:pt>
                <c:pt idx="96">
                  <c:v>2923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76096"/>
        <c:axId val="49077632"/>
      </c:lineChart>
      <c:catAx>
        <c:axId val="49076096"/>
        <c:scaling>
          <c:orientation val="minMax"/>
        </c:scaling>
        <c:delete val="0"/>
        <c:axPos val="b"/>
        <c:numFmt formatCode="[$-409]h:mm\ AM/PM;@" sourceLinked="1"/>
        <c:majorTickMark val="none"/>
        <c:minorTickMark val="none"/>
        <c:tickLblPos val="nextTo"/>
        <c:crossAx val="49077632"/>
        <c:crosses val="autoZero"/>
        <c:auto val="1"/>
        <c:lblAlgn val="ctr"/>
        <c:lblOffset val="100"/>
        <c:noMultiLvlLbl val="0"/>
      </c:catAx>
      <c:valAx>
        <c:axId val="49077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Load</a:t>
                </a:r>
                <a:r>
                  <a:rPr lang="en-US" baseline="0" dirty="0"/>
                  <a:t> (</a:t>
                </a:r>
                <a:r>
                  <a:rPr lang="en-US" dirty="0"/>
                  <a:t>MW)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9076096"/>
        <c:crosses val="autoZero"/>
        <c:crossBetween val="between"/>
      </c:valAx>
      <c:spPr>
        <a:ln w="9525"/>
      </c:spPr>
    </c:plotArea>
    <c:plotVisOnly val="1"/>
    <c:dispBlanksAs val="gap"/>
    <c:showDLblsOverMax val="0"/>
  </c:chart>
  <c:spPr>
    <a:ln>
      <a:solidFill>
        <a:schemeClr val="accent4"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0851E-37A9-41C8-A8AA-AF89578314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BA15A106-6518-429B-AA67-9E7B7EB19D0F}">
      <dgm:prSet phldrT="[Text]" custT="1"/>
      <dgm:spPr/>
      <dgm:t>
        <a:bodyPr/>
        <a:lstStyle/>
        <a:p>
          <a:r>
            <a:rPr lang="en-US" sz="2000" dirty="0" smtClean="0"/>
            <a:t>Use technology and improved business processes to reduce energy costs</a:t>
          </a:r>
        </a:p>
      </dgm:t>
    </dgm:pt>
    <dgm:pt modelId="{4F01ECCD-5BB9-4094-8892-9CA2DC65E8A1}" type="parTrans" cxnId="{67AC1F7A-9B54-4DD5-A249-AE2DCDE0336A}">
      <dgm:prSet/>
      <dgm:spPr/>
      <dgm:t>
        <a:bodyPr/>
        <a:lstStyle/>
        <a:p>
          <a:endParaRPr lang="en-US"/>
        </a:p>
      </dgm:t>
    </dgm:pt>
    <dgm:pt modelId="{FC85F82A-454E-44BA-A9CC-88C01A82BE74}" type="sibTrans" cxnId="{67AC1F7A-9B54-4DD5-A249-AE2DCDE0336A}">
      <dgm:prSet/>
      <dgm:spPr/>
      <dgm:t>
        <a:bodyPr/>
        <a:lstStyle/>
        <a:p>
          <a:endParaRPr lang="en-US"/>
        </a:p>
      </dgm:t>
    </dgm:pt>
    <dgm:pt modelId="{6E772BB0-252A-4F31-84CD-3B6509C8522F}">
      <dgm:prSet phldrT="[Text]" custT="1"/>
      <dgm:spPr/>
      <dgm:t>
        <a:bodyPr/>
        <a:lstStyle/>
        <a:p>
          <a:r>
            <a:rPr lang="en-US" sz="2000" b="0" dirty="0" smtClean="0">
              <a:latin typeface="+mn-lt"/>
            </a:rPr>
            <a:t>Advocate for a more streamlined regulatory process to provide greater flexibility and transparency</a:t>
          </a:r>
        </a:p>
      </dgm:t>
    </dgm:pt>
    <dgm:pt modelId="{7F5C8C5E-7269-45F8-8376-037E6B3AFC43}" type="parTrans" cxnId="{399DC9A8-B417-40DA-AEB7-04F592F4B947}">
      <dgm:prSet/>
      <dgm:spPr/>
      <dgm:t>
        <a:bodyPr/>
        <a:lstStyle/>
        <a:p>
          <a:endParaRPr lang="en-US"/>
        </a:p>
      </dgm:t>
    </dgm:pt>
    <dgm:pt modelId="{CEDBE465-D782-4155-98B6-09A5C6954E1E}" type="sibTrans" cxnId="{399DC9A8-B417-40DA-AEB7-04F592F4B947}">
      <dgm:prSet/>
      <dgm:spPr/>
      <dgm:t>
        <a:bodyPr/>
        <a:lstStyle/>
        <a:p>
          <a:endParaRPr lang="en-US"/>
        </a:p>
      </dgm:t>
    </dgm:pt>
    <dgm:pt modelId="{177A1CDC-9BAB-4DD1-9028-CD9DA9F55B22}">
      <dgm:prSet phldrT="[Text]" custT="1"/>
      <dgm:spPr/>
      <dgm:t>
        <a:bodyPr/>
        <a:lstStyle/>
        <a:p>
          <a:r>
            <a:rPr lang="en-US" sz="2000" b="0" dirty="0" smtClean="0"/>
            <a:t>Use programs and technology to optimize use of the grid</a:t>
          </a:r>
          <a:endParaRPr lang="en-US" sz="2000" b="0" dirty="0"/>
        </a:p>
      </dgm:t>
    </dgm:pt>
    <dgm:pt modelId="{97C6B66D-B783-4DD6-9A67-9A1F42726FE4}" type="parTrans" cxnId="{07A26EF8-A2C5-4FED-9BF3-D493F94F3577}">
      <dgm:prSet/>
      <dgm:spPr/>
      <dgm:t>
        <a:bodyPr/>
        <a:lstStyle/>
        <a:p>
          <a:endParaRPr lang="en-US"/>
        </a:p>
      </dgm:t>
    </dgm:pt>
    <dgm:pt modelId="{B627144C-075A-4B5B-A586-00413FCFDF43}" type="sibTrans" cxnId="{07A26EF8-A2C5-4FED-9BF3-D493F94F3577}">
      <dgm:prSet/>
      <dgm:spPr/>
      <dgm:t>
        <a:bodyPr/>
        <a:lstStyle/>
        <a:p>
          <a:endParaRPr lang="en-US"/>
        </a:p>
      </dgm:t>
    </dgm:pt>
    <dgm:pt modelId="{63776E02-B5A0-4EDE-8935-AC63D46646A8}">
      <dgm:prSet phldrT="[Text]" custT="1"/>
      <dgm:spPr/>
      <dgm:t>
        <a:bodyPr/>
        <a:lstStyle/>
        <a:p>
          <a:r>
            <a:rPr lang="en-US" sz="2000" dirty="0" smtClean="0"/>
            <a:t>Increase customer engagement through innovative programs and services, including an online energy marketplace</a:t>
          </a:r>
        </a:p>
      </dgm:t>
    </dgm:pt>
    <dgm:pt modelId="{F8C26C15-CD1D-4756-BB83-D911E71F060B}" type="sibTrans" cxnId="{D81B4FF1-05C8-4CF1-9E43-80E82D533FE8}">
      <dgm:prSet/>
      <dgm:spPr/>
      <dgm:t>
        <a:bodyPr/>
        <a:lstStyle/>
        <a:p>
          <a:endParaRPr lang="en-US"/>
        </a:p>
      </dgm:t>
    </dgm:pt>
    <dgm:pt modelId="{EF38E502-D438-4BC2-A83B-944539E148F1}" type="parTrans" cxnId="{D81B4FF1-05C8-4CF1-9E43-80E82D533FE8}">
      <dgm:prSet/>
      <dgm:spPr/>
      <dgm:t>
        <a:bodyPr/>
        <a:lstStyle/>
        <a:p>
          <a:endParaRPr lang="en-US"/>
        </a:p>
      </dgm:t>
    </dgm:pt>
    <dgm:pt modelId="{755F0DFC-1EAE-42F0-AC36-B27F1DF3B2F4}" type="pres">
      <dgm:prSet presAssocID="{0FC0851E-37A9-41C8-A8AA-AF89578314D3}" presName="linear" presStyleCnt="0">
        <dgm:presLayoutVars>
          <dgm:dir/>
          <dgm:resizeHandles val="exact"/>
        </dgm:presLayoutVars>
      </dgm:prSet>
      <dgm:spPr/>
    </dgm:pt>
    <dgm:pt modelId="{A80FFB9C-1B7E-4DB1-8EF5-84CAA539E7F6}" type="pres">
      <dgm:prSet presAssocID="{BA15A106-6518-429B-AA67-9E7B7EB19D0F}" presName="comp" presStyleCnt="0"/>
      <dgm:spPr/>
    </dgm:pt>
    <dgm:pt modelId="{8A3169C2-E80A-4B3E-BD50-6401ABAD673D}" type="pres">
      <dgm:prSet presAssocID="{BA15A106-6518-429B-AA67-9E7B7EB19D0F}" presName="box" presStyleLbl="node1" presStyleIdx="0" presStyleCnt="4"/>
      <dgm:spPr/>
      <dgm:t>
        <a:bodyPr/>
        <a:lstStyle/>
        <a:p>
          <a:endParaRPr lang="en-US"/>
        </a:p>
      </dgm:t>
    </dgm:pt>
    <dgm:pt modelId="{14934620-977A-4374-A20E-D59062D54B12}" type="pres">
      <dgm:prSet presAssocID="{BA15A106-6518-429B-AA67-9E7B7EB19D0F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FB77DB-73BF-4B9C-B9AA-0C235F2779EC}" type="pres">
      <dgm:prSet presAssocID="{BA15A106-6518-429B-AA67-9E7B7EB19D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E483E-C1B9-43FB-9FD3-42065E08D6E9}" type="pres">
      <dgm:prSet presAssocID="{FC85F82A-454E-44BA-A9CC-88C01A82BE74}" presName="spacer" presStyleCnt="0"/>
      <dgm:spPr/>
    </dgm:pt>
    <dgm:pt modelId="{E99C0FF5-A127-4717-97E1-931A01978C3C}" type="pres">
      <dgm:prSet presAssocID="{63776E02-B5A0-4EDE-8935-AC63D46646A8}" presName="comp" presStyleCnt="0"/>
      <dgm:spPr/>
    </dgm:pt>
    <dgm:pt modelId="{9A251252-F8FD-4AF5-B4A6-C17326ED206E}" type="pres">
      <dgm:prSet presAssocID="{63776E02-B5A0-4EDE-8935-AC63D46646A8}" presName="box" presStyleLbl="node1" presStyleIdx="1" presStyleCnt="4"/>
      <dgm:spPr/>
      <dgm:t>
        <a:bodyPr/>
        <a:lstStyle/>
        <a:p>
          <a:endParaRPr lang="en-US"/>
        </a:p>
      </dgm:t>
    </dgm:pt>
    <dgm:pt modelId="{3F799339-D88C-495E-A9C5-BF13F6C9093D}" type="pres">
      <dgm:prSet presAssocID="{63776E02-B5A0-4EDE-8935-AC63D46646A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0923EA-7226-47FC-96E9-F8429F5011B5}" type="pres">
      <dgm:prSet presAssocID="{63776E02-B5A0-4EDE-8935-AC63D46646A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1927E-65F7-4239-8298-FF1B49DDE4F2}" type="pres">
      <dgm:prSet presAssocID="{F8C26C15-CD1D-4756-BB83-D911E71F060B}" presName="spacer" presStyleCnt="0"/>
      <dgm:spPr/>
    </dgm:pt>
    <dgm:pt modelId="{081A3974-6291-4E81-B1E0-4E305ABC16E8}" type="pres">
      <dgm:prSet presAssocID="{6E772BB0-252A-4F31-84CD-3B6509C8522F}" presName="comp" presStyleCnt="0"/>
      <dgm:spPr/>
    </dgm:pt>
    <dgm:pt modelId="{A1247077-546E-4CE2-82DF-583024F5DE25}" type="pres">
      <dgm:prSet presAssocID="{6E772BB0-252A-4F31-84CD-3B6509C8522F}" presName="box" presStyleLbl="node1" presStyleIdx="2" presStyleCnt="4"/>
      <dgm:spPr/>
      <dgm:t>
        <a:bodyPr/>
        <a:lstStyle/>
        <a:p>
          <a:endParaRPr lang="en-US"/>
        </a:p>
      </dgm:t>
    </dgm:pt>
    <dgm:pt modelId="{0F07EE5A-3DB9-4013-B21B-EAC9419C142D}" type="pres">
      <dgm:prSet presAssocID="{6E772BB0-252A-4F31-84CD-3B6509C8522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F539EBA-8527-4CAB-BD58-DBBDD1DDE629}" type="pres">
      <dgm:prSet presAssocID="{6E772BB0-252A-4F31-84CD-3B6509C8522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4279A-E641-47DC-8801-8204E10A29AB}" type="pres">
      <dgm:prSet presAssocID="{CEDBE465-D782-4155-98B6-09A5C6954E1E}" presName="spacer" presStyleCnt="0"/>
      <dgm:spPr/>
    </dgm:pt>
    <dgm:pt modelId="{8C2F2C93-A65B-4A4F-B7C7-BA738156392A}" type="pres">
      <dgm:prSet presAssocID="{177A1CDC-9BAB-4DD1-9028-CD9DA9F55B22}" presName="comp" presStyleCnt="0"/>
      <dgm:spPr/>
    </dgm:pt>
    <dgm:pt modelId="{82778D4E-AD28-4D44-AC21-1460FEEF5F8B}" type="pres">
      <dgm:prSet presAssocID="{177A1CDC-9BAB-4DD1-9028-CD9DA9F55B22}" presName="box" presStyleLbl="node1" presStyleIdx="3" presStyleCnt="4"/>
      <dgm:spPr/>
      <dgm:t>
        <a:bodyPr/>
        <a:lstStyle/>
        <a:p>
          <a:endParaRPr lang="en-US"/>
        </a:p>
      </dgm:t>
    </dgm:pt>
    <dgm:pt modelId="{DBD70DD8-3195-42FC-B546-95BE9C63BBFA}" type="pres">
      <dgm:prSet presAssocID="{177A1CDC-9BAB-4DD1-9028-CD9DA9F55B22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F52A856-6DB8-45C5-B765-C20BFEB2955C}" type="pres">
      <dgm:prSet presAssocID="{177A1CDC-9BAB-4DD1-9028-CD9DA9F55B2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8E6B2-FEE1-4198-9DCC-0CC07A8BFC66}" type="presOf" srcId="{BA15A106-6518-429B-AA67-9E7B7EB19D0F}" destId="{53FB77DB-73BF-4B9C-B9AA-0C235F2779EC}" srcOrd="1" destOrd="0" presId="urn:microsoft.com/office/officeart/2005/8/layout/vList4"/>
    <dgm:cxn modelId="{F1D27A89-D2E7-4DF2-8DBE-3087F52C228F}" type="presOf" srcId="{6E772BB0-252A-4F31-84CD-3B6509C8522F}" destId="{1F539EBA-8527-4CAB-BD58-DBBDD1DDE629}" srcOrd="1" destOrd="0" presId="urn:microsoft.com/office/officeart/2005/8/layout/vList4"/>
    <dgm:cxn modelId="{67AC1F7A-9B54-4DD5-A249-AE2DCDE0336A}" srcId="{0FC0851E-37A9-41C8-A8AA-AF89578314D3}" destId="{BA15A106-6518-429B-AA67-9E7B7EB19D0F}" srcOrd="0" destOrd="0" parTransId="{4F01ECCD-5BB9-4094-8892-9CA2DC65E8A1}" sibTransId="{FC85F82A-454E-44BA-A9CC-88C01A82BE74}"/>
    <dgm:cxn modelId="{D81B4FF1-05C8-4CF1-9E43-80E82D533FE8}" srcId="{0FC0851E-37A9-41C8-A8AA-AF89578314D3}" destId="{63776E02-B5A0-4EDE-8935-AC63D46646A8}" srcOrd="1" destOrd="0" parTransId="{EF38E502-D438-4BC2-A83B-944539E148F1}" sibTransId="{F8C26C15-CD1D-4756-BB83-D911E71F060B}"/>
    <dgm:cxn modelId="{4F330699-3DFE-4FD4-B6AF-D47D4E18EF31}" type="presOf" srcId="{6E772BB0-252A-4F31-84CD-3B6509C8522F}" destId="{A1247077-546E-4CE2-82DF-583024F5DE25}" srcOrd="0" destOrd="0" presId="urn:microsoft.com/office/officeart/2005/8/layout/vList4"/>
    <dgm:cxn modelId="{2EDE2428-F872-4483-AE3F-41CD7095E202}" type="presOf" srcId="{63776E02-B5A0-4EDE-8935-AC63D46646A8}" destId="{350923EA-7226-47FC-96E9-F8429F5011B5}" srcOrd="1" destOrd="0" presId="urn:microsoft.com/office/officeart/2005/8/layout/vList4"/>
    <dgm:cxn modelId="{07A26EF8-A2C5-4FED-9BF3-D493F94F3577}" srcId="{0FC0851E-37A9-41C8-A8AA-AF89578314D3}" destId="{177A1CDC-9BAB-4DD1-9028-CD9DA9F55B22}" srcOrd="3" destOrd="0" parTransId="{97C6B66D-B783-4DD6-9A67-9A1F42726FE4}" sibTransId="{B627144C-075A-4B5B-A586-00413FCFDF43}"/>
    <dgm:cxn modelId="{6C43DAC0-0E48-43BD-8F01-8A242A657274}" type="presOf" srcId="{177A1CDC-9BAB-4DD1-9028-CD9DA9F55B22}" destId="{82778D4E-AD28-4D44-AC21-1460FEEF5F8B}" srcOrd="0" destOrd="0" presId="urn:microsoft.com/office/officeart/2005/8/layout/vList4"/>
    <dgm:cxn modelId="{399DC9A8-B417-40DA-AEB7-04F592F4B947}" srcId="{0FC0851E-37A9-41C8-A8AA-AF89578314D3}" destId="{6E772BB0-252A-4F31-84CD-3B6509C8522F}" srcOrd="2" destOrd="0" parTransId="{7F5C8C5E-7269-45F8-8376-037E6B3AFC43}" sibTransId="{CEDBE465-D782-4155-98B6-09A5C6954E1E}"/>
    <dgm:cxn modelId="{517B815F-09CE-4E6F-92F5-12441954E7EE}" type="presOf" srcId="{63776E02-B5A0-4EDE-8935-AC63D46646A8}" destId="{9A251252-F8FD-4AF5-B4A6-C17326ED206E}" srcOrd="0" destOrd="0" presId="urn:microsoft.com/office/officeart/2005/8/layout/vList4"/>
    <dgm:cxn modelId="{B7EE1872-EB94-4F8A-9B36-AD88508637DC}" type="presOf" srcId="{BA15A106-6518-429B-AA67-9E7B7EB19D0F}" destId="{8A3169C2-E80A-4B3E-BD50-6401ABAD673D}" srcOrd="0" destOrd="0" presId="urn:microsoft.com/office/officeart/2005/8/layout/vList4"/>
    <dgm:cxn modelId="{41E206AD-3DC6-4835-B3BF-B3B147778FB1}" type="presOf" srcId="{177A1CDC-9BAB-4DD1-9028-CD9DA9F55B22}" destId="{8F52A856-6DB8-45C5-B765-C20BFEB2955C}" srcOrd="1" destOrd="0" presId="urn:microsoft.com/office/officeart/2005/8/layout/vList4"/>
    <dgm:cxn modelId="{46D1B988-FB75-4296-9493-65EB5C95C82F}" type="presOf" srcId="{0FC0851E-37A9-41C8-A8AA-AF89578314D3}" destId="{755F0DFC-1EAE-42F0-AC36-B27F1DF3B2F4}" srcOrd="0" destOrd="0" presId="urn:microsoft.com/office/officeart/2005/8/layout/vList4"/>
    <dgm:cxn modelId="{88F8B054-FE3A-43AC-9929-8AE1C0C3CDDB}" type="presParOf" srcId="{755F0DFC-1EAE-42F0-AC36-B27F1DF3B2F4}" destId="{A80FFB9C-1B7E-4DB1-8EF5-84CAA539E7F6}" srcOrd="0" destOrd="0" presId="urn:microsoft.com/office/officeart/2005/8/layout/vList4"/>
    <dgm:cxn modelId="{58E254F7-C35E-49AD-9B0A-364A9305193F}" type="presParOf" srcId="{A80FFB9C-1B7E-4DB1-8EF5-84CAA539E7F6}" destId="{8A3169C2-E80A-4B3E-BD50-6401ABAD673D}" srcOrd="0" destOrd="0" presId="urn:microsoft.com/office/officeart/2005/8/layout/vList4"/>
    <dgm:cxn modelId="{2AB58B64-7528-4184-93AF-F3664CEAEF52}" type="presParOf" srcId="{A80FFB9C-1B7E-4DB1-8EF5-84CAA539E7F6}" destId="{14934620-977A-4374-A20E-D59062D54B12}" srcOrd="1" destOrd="0" presId="urn:microsoft.com/office/officeart/2005/8/layout/vList4"/>
    <dgm:cxn modelId="{F5F33F8A-D75D-4DBD-94A8-5CB110232F9B}" type="presParOf" srcId="{A80FFB9C-1B7E-4DB1-8EF5-84CAA539E7F6}" destId="{53FB77DB-73BF-4B9C-B9AA-0C235F2779EC}" srcOrd="2" destOrd="0" presId="urn:microsoft.com/office/officeart/2005/8/layout/vList4"/>
    <dgm:cxn modelId="{F4AD142F-D3D6-4D30-A2D0-0FB5A4F1C44E}" type="presParOf" srcId="{755F0DFC-1EAE-42F0-AC36-B27F1DF3B2F4}" destId="{9AFE483E-C1B9-43FB-9FD3-42065E08D6E9}" srcOrd="1" destOrd="0" presId="urn:microsoft.com/office/officeart/2005/8/layout/vList4"/>
    <dgm:cxn modelId="{4F67B63D-A8E8-4B15-92F7-14AE44B2D428}" type="presParOf" srcId="{755F0DFC-1EAE-42F0-AC36-B27F1DF3B2F4}" destId="{E99C0FF5-A127-4717-97E1-931A01978C3C}" srcOrd="2" destOrd="0" presId="urn:microsoft.com/office/officeart/2005/8/layout/vList4"/>
    <dgm:cxn modelId="{22911EF1-FC3D-4E0D-8EA2-AB8C742953E7}" type="presParOf" srcId="{E99C0FF5-A127-4717-97E1-931A01978C3C}" destId="{9A251252-F8FD-4AF5-B4A6-C17326ED206E}" srcOrd="0" destOrd="0" presId="urn:microsoft.com/office/officeart/2005/8/layout/vList4"/>
    <dgm:cxn modelId="{B7D15BB3-7E12-49E6-AA4E-D31195EA4BDE}" type="presParOf" srcId="{E99C0FF5-A127-4717-97E1-931A01978C3C}" destId="{3F799339-D88C-495E-A9C5-BF13F6C9093D}" srcOrd="1" destOrd="0" presId="urn:microsoft.com/office/officeart/2005/8/layout/vList4"/>
    <dgm:cxn modelId="{6BB0D297-F0BC-42D4-9D83-4480C583DA77}" type="presParOf" srcId="{E99C0FF5-A127-4717-97E1-931A01978C3C}" destId="{350923EA-7226-47FC-96E9-F8429F5011B5}" srcOrd="2" destOrd="0" presId="urn:microsoft.com/office/officeart/2005/8/layout/vList4"/>
    <dgm:cxn modelId="{DA8515E1-412B-4E88-B0F8-1B3F05180631}" type="presParOf" srcId="{755F0DFC-1EAE-42F0-AC36-B27F1DF3B2F4}" destId="{E991927E-65F7-4239-8298-FF1B49DDE4F2}" srcOrd="3" destOrd="0" presId="urn:microsoft.com/office/officeart/2005/8/layout/vList4"/>
    <dgm:cxn modelId="{9C1EAB26-E9F0-4965-8B66-00D1600427F9}" type="presParOf" srcId="{755F0DFC-1EAE-42F0-AC36-B27F1DF3B2F4}" destId="{081A3974-6291-4E81-B1E0-4E305ABC16E8}" srcOrd="4" destOrd="0" presId="urn:microsoft.com/office/officeart/2005/8/layout/vList4"/>
    <dgm:cxn modelId="{F376E62F-E986-4BAD-BE0D-C44454648EFD}" type="presParOf" srcId="{081A3974-6291-4E81-B1E0-4E305ABC16E8}" destId="{A1247077-546E-4CE2-82DF-583024F5DE25}" srcOrd="0" destOrd="0" presId="urn:microsoft.com/office/officeart/2005/8/layout/vList4"/>
    <dgm:cxn modelId="{0345184A-B668-44CB-8D69-89C1BD0A47A8}" type="presParOf" srcId="{081A3974-6291-4E81-B1E0-4E305ABC16E8}" destId="{0F07EE5A-3DB9-4013-B21B-EAC9419C142D}" srcOrd="1" destOrd="0" presId="urn:microsoft.com/office/officeart/2005/8/layout/vList4"/>
    <dgm:cxn modelId="{0376C500-BB71-4575-BCDC-1B6CE4570782}" type="presParOf" srcId="{081A3974-6291-4E81-B1E0-4E305ABC16E8}" destId="{1F539EBA-8527-4CAB-BD58-DBBDD1DDE629}" srcOrd="2" destOrd="0" presId="urn:microsoft.com/office/officeart/2005/8/layout/vList4"/>
    <dgm:cxn modelId="{6FC4D31B-3CDA-470D-ACD6-69827D24AFB4}" type="presParOf" srcId="{755F0DFC-1EAE-42F0-AC36-B27F1DF3B2F4}" destId="{B164279A-E641-47DC-8801-8204E10A29AB}" srcOrd="5" destOrd="0" presId="urn:microsoft.com/office/officeart/2005/8/layout/vList4"/>
    <dgm:cxn modelId="{6B61CCB6-D8B9-401C-9F92-B7DB92DD50CD}" type="presParOf" srcId="{755F0DFC-1EAE-42F0-AC36-B27F1DF3B2F4}" destId="{8C2F2C93-A65B-4A4F-B7C7-BA738156392A}" srcOrd="6" destOrd="0" presId="urn:microsoft.com/office/officeart/2005/8/layout/vList4"/>
    <dgm:cxn modelId="{55D3F34A-12F9-441F-B6DE-D665FF7A87A3}" type="presParOf" srcId="{8C2F2C93-A65B-4A4F-B7C7-BA738156392A}" destId="{82778D4E-AD28-4D44-AC21-1460FEEF5F8B}" srcOrd="0" destOrd="0" presId="urn:microsoft.com/office/officeart/2005/8/layout/vList4"/>
    <dgm:cxn modelId="{4C0A21D9-9B28-4DA0-9A78-07B38808B69E}" type="presParOf" srcId="{8C2F2C93-A65B-4A4F-B7C7-BA738156392A}" destId="{DBD70DD8-3195-42FC-B546-95BE9C63BBFA}" srcOrd="1" destOrd="0" presId="urn:microsoft.com/office/officeart/2005/8/layout/vList4"/>
    <dgm:cxn modelId="{277D4F95-53F0-456F-B3BE-0BC6E7217BBA}" type="presParOf" srcId="{8C2F2C93-A65B-4A4F-B7C7-BA738156392A}" destId="{8F52A856-6DB8-45C5-B765-C20BFEB295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169C2-E80A-4B3E-BD50-6401ABAD673D}">
      <dsp:nvSpPr>
        <dsp:cNvPr id="0" name=""/>
        <dsp:cNvSpPr/>
      </dsp:nvSpPr>
      <dsp:spPr>
        <a:xfrm>
          <a:off x="0" y="0"/>
          <a:ext cx="8229599" cy="1122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technology and improved business processes to reduce energy costs</a:t>
          </a:r>
        </a:p>
      </dsp:txBody>
      <dsp:txXfrm>
        <a:off x="1758197" y="0"/>
        <a:ext cx="6471402" cy="1122774"/>
      </dsp:txXfrm>
    </dsp:sp>
    <dsp:sp modelId="{14934620-977A-4374-A20E-D59062D54B12}">
      <dsp:nvSpPr>
        <dsp:cNvPr id="0" name=""/>
        <dsp:cNvSpPr/>
      </dsp:nvSpPr>
      <dsp:spPr>
        <a:xfrm>
          <a:off x="112277" y="112277"/>
          <a:ext cx="1645919" cy="898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51252-F8FD-4AF5-B4A6-C17326ED206E}">
      <dsp:nvSpPr>
        <dsp:cNvPr id="0" name=""/>
        <dsp:cNvSpPr/>
      </dsp:nvSpPr>
      <dsp:spPr>
        <a:xfrm>
          <a:off x="0" y="1235052"/>
          <a:ext cx="8229599" cy="1122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 customer engagement through innovative programs and services, including an online energy marketplace</a:t>
          </a:r>
        </a:p>
      </dsp:txBody>
      <dsp:txXfrm>
        <a:off x="1758197" y="1235052"/>
        <a:ext cx="6471402" cy="1122774"/>
      </dsp:txXfrm>
    </dsp:sp>
    <dsp:sp modelId="{3F799339-D88C-495E-A9C5-BF13F6C9093D}">
      <dsp:nvSpPr>
        <dsp:cNvPr id="0" name=""/>
        <dsp:cNvSpPr/>
      </dsp:nvSpPr>
      <dsp:spPr>
        <a:xfrm>
          <a:off x="112277" y="1347329"/>
          <a:ext cx="1645919" cy="898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47077-546E-4CE2-82DF-583024F5DE25}">
      <dsp:nvSpPr>
        <dsp:cNvPr id="0" name=""/>
        <dsp:cNvSpPr/>
      </dsp:nvSpPr>
      <dsp:spPr>
        <a:xfrm>
          <a:off x="0" y="2470104"/>
          <a:ext cx="8229599" cy="1122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</a:rPr>
            <a:t>Advocate for a more streamlined regulatory process to provide greater flexibility and transparency</a:t>
          </a:r>
        </a:p>
      </dsp:txBody>
      <dsp:txXfrm>
        <a:off x="1758197" y="2470104"/>
        <a:ext cx="6471402" cy="1122774"/>
      </dsp:txXfrm>
    </dsp:sp>
    <dsp:sp modelId="{0F07EE5A-3DB9-4013-B21B-EAC9419C142D}">
      <dsp:nvSpPr>
        <dsp:cNvPr id="0" name=""/>
        <dsp:cNvSpPr/>
      </dsp:nvSpPr>
      <dsp:spPr>
        <a:xfrm>
          <a:off x="112277" y="2582382"/>
          <a:ext cx="1645919" cy="898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78D4E-AD28-4D44-AC21-1460FEEF5F8B}">
      <dsp:nvSpPr>
        <dsp:cNvPr id="0" name=""/>
        <dsp:cNvSpPr/>
      </dsp:nvSpPr>
      <dsp:spPr>
        <a:xfrm>
          <a:off x="0" y="3705157"/>
          <a:ext cx="8229599" cy="1122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Use programs and technology to optimize use of the grid</a:t>
          </a:r>
          <a:endParaRPr lang="en-US" sz="2000" b="0" kern="1200" dirty="0"/>
        </a:p>
      </dsp:txBody>
      <dsp:txXfrm>
        <a:off x="1758197" y="3705157"/>
        <a:ext cx="6471402" cy="1122774"/>
      </dsp:txXfrm>
    </dsp:sp>
    <dsp:sp modelId="{DBD70DD8-3195-42FC-B546-95BE9C63BBFA}">
      <dsp:nvSpPr>
        <dsp:cNvPr id="0" name=""/>
        <dsp:cNvSpPr/>
      </dsp:nvSpPr>
      <dsp:spPr>
        <a:xfrm>
          <a:off x="112277" y="3817434"/>
          <a:ext cx="1645919" cy="898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0.46364</cdr:x>
      <cdr:y>0.93057</cdr:y>
    </cdr:from>
    <cdr:to>
      <cdr:x>0.60642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4396385"/>
          <a:ext cx="1196782" cy="328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Hour</a:t>
          </a:r>
          <a:r>
            <a:rPr lang="en-US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0.46364</cdr:x>
      <cdr:y>0.94724</cdr:y>
    </cdr:from>
    <cdr:to>
      <cdr:x>0.5234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4330781"/>
          <a:ext cx="500909" cy="241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Hour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0.4024</cdr:x>
      <cdr:y>0.13514</cdr:y>
    </cdr:from>
    <cdr:to>
      <cdr:x>0.60343</cdr:x>
      <cdr:y>0.2027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5657" y="6096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Load on SDG&amp;E system 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0.32016</cdr:x>
      <cdr:y>0.21959</cdr:y>
    </cdr:from>
    <cdr:to>
      <cdr:x>0.50291</cdr:x>
      <cdr:y>0.28716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2669857" y="990600"/>
          <a:ext cx="152400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0.50291</cdr:x>
      <cdr:y>0.21959</cdr:y>
    </cdr:from>
    <cdr:to>
      <cdr:x>0.58515</cdr:x>
      <cdr:y>0.32095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4193857" y="990600"/>
          <a:ext cx="685800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0.3293</cdr:x>
      <cdr:y>0.64189</cdr:y>
    </cdr:from>
    <cdr:to>
      <cdr:x>0.57601</cdr:x>
      <cdr:y>0.72635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46057" y="2895600"/>
          <a:ext cx="2057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0.33844</cdr:x>
      <cdr:y>0.64189</cdr:y>
    </cdr:from>
    <cdr:to>
      <cdr:x>0.60343</cdr:x>
      <cdr:y>0.70946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22257" y="2895600"/>
          <a:ext cx="2209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Load after renewable sources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0.47093</cdr:x>
      <cdr:y>0.37162</cdr:y>
    </cdr:from>
    <cdr:to>
      <cdr:x>0.62627</cdr:x>
      <cdr:y>0.64189</cdr:y>
    </cdr:to>
    <cdr:cxnSp macro="">
      <cdr:nvCxnSpPr>
        <cdr:cNvPr id="10" name="Straight Arrow Connector 9"/>
        <cdr:cNvCxnSpPr>
          <a:stCxn xmlns:a="http://schemas.openxmlformats.org/drawingml/2006/main" id="8" idx="0"/>
        </cdr:cNvCxnSpPr>
      </cdr:nvCxnSpPr>
      <cdr:spPr>
        <a:xfrm xmlns:a="http://schemas.openxmlformats.org/drawingml/2006/main" flipV="1">
          <a:off x="3927157" y="1676400"/>
          <a:ext cx="1295400" cy="1219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1E62-CB33-44E4-8360-6C063DB54E73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AEE4-53A3-4136-9ADB-39972E8AB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3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2203-2A50-4200-9B96-2D56272F1B92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136F4-58AB-45C5-B532-202690FF0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9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41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6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3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5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9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0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F9A0-2088-4A1E-BB17-79F282BA15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6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CE499F-04BA-415D-8329-1A2B2CE3469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155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80894" indent="-231326">
              <a:defRPr>
                <a:solidFill>
                  <a:schemeClr val="tx1"/>
                </a:solidFill>
                <a:latin typeface="Arial" charset="0"/>
              </a:defRPr>
            </a:lvl3pPr>
            <a:lvl4pPr marL="1656486" indent="-231326">
              <a:defRPr>
                <a:solidFill>
                  <a:schemeClr val="tx1"/>
                </a:solidFill>
                <a:latin typeface="Arial" charset="0"/>
              </a:defRPr>
            </a:lvl4pPr>
            <a:lvl5pPr marL="2130462" indent="-231326">
              <a:defRPr>
                <a:solidFill>
                  <a:schemeClr val="tx1"/>
                </a:solidFill>
                <a:latin typeface="Arial" charset="0"/>
              </a:defRPr>
            </a:lvl5pPr>
            <a:lvl6pPr marL="2596349" indent="-231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36" indent="-231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8122" indent="-231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4009" indent="-231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80907A-BC28-4C4A-B2B6-253E0AEC043E}" type="slidenum">
              <a:rPr lang="en-US" alt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pPr/>
              <a:t>7</a:t>
            </a:fld>
            <a:endParaRPr lang="en-US" alt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36F4-58AB-45C5-B532-202690FF0D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chTitle_Midda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" descr="SDGEconnectedlogo_S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1828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6400800" cy="50673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1">
                <a:solidFill>
                  <a:srgbClr val="000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26282"/>
            <a:ext cx="6172200" cy="969118"/>
          </a:xfrm>
        </p:spPr>
        <p:txBody>
          <a:bodyPr lIns="0">
            <a:normAutofit/>
          </a:bodyPr>
          <a:lstStyle>
            <a:lvl1pPr algn="l">
              <a:defRPr sz="3000" b="0" i="1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DE1D-2EAB-441D-8776-6D36A14D6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000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F17D-E16A-444A-9260-973F46044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26EF6AD8-599B-4D9B-A84F-420D9D164C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ch_Inside-Midday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E4007-524B-4084-9361-13D6467BF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SDGEconnectedlogo_SM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90500"/>
            <a:ext cx="137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6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i="1" kern="1200">
          <a:solidFill>
            <a:srgbClr val="000000"/>
          </a:solidFill>
          <a:latin typeface="Verdana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9pPr>
    </p:titleStyle>
    <p:bodyStyle>
      <a:lvl1pPr marL="164592" indent="-164592" algn="l" defTabSz="457200" rtl="0" eaLnBrk="0" fontAlgn="base" hangingPunct="0">
        <a:spcBef>
          <a:spcPct val="20000"/>
        </a:spcBef>
        <a:spcAft>
          <a:spcPts val="1200"/>
        </a:spcAft>
        <a:buClr>
          <a:srgbClr val="FF0000"/>
        </a:buClr>
        <a:buSzPct val="125000"/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1200"/>
        </a:spcAft>
        <a:buClr>
          <a:srgbClr val="FF0000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38912" y="457200"/>
            <a:ext cx="6400800" cy="115519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Verdana" pitchFamily="34" charset="0"/>
              </a:rPr>
              <a:t>Energy: Challenges with Becoming More Sustainable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2400" y="6629400"/>
            <a:ext cx="3657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>
                <a:solidFill>
                  <a:srgbClr val="B2B2B2"/>
                </a:solidFill>
                <a:latin typeface="Verdana" pitchFamily="34" charset="0"/>
              </a:rPr>
              <a:t>© 2011San Diego Gas &amp; Electric Company. All copyright and trademark rights reserved.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52578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Robb Anderson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– Resource Planning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Diego Gas and Electric Co.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2CDE1D-2EAB-441D-8776-6D36A14D607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22325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tx1"/>
                </a:solidFill>
              </a:rPr>
              <a:t>Energy storage procurement targets 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127125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California Public Utilities Commission approved a decision which </a:t>
            </a:r>
            <a:r>
              <a:rPr lang="en-US" sz="2000" dirty="0">
                <a:latin typeface="+mn-lt"/>
              </a:rPr>
              <a:t>establishes a target of 1,325 MW of energy storage capacity for procurement by the </a:t>
            </a:r>
            <a:r>
              <a:rPr lang="en-US" sz="2000" dirty="0" smtClean="0">
                <a:latin typeface="+mn-lt"/>
              </a:rPr>
              <a:t>Investor Owned Utilities by </a:t>
            </a:r>
            <a:r>
              <a:rPr lang="en-US" sz="2000" dirty="0">
                <a:latin typeface="+mn-lt"/>
              </a:rPr>
              <a:t>2020, with installations under the program required no later than 2024.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03452"/>
              </p:ext>
            </p:extLst>
          </p:nvPr>
        </p:nvGraphicFramePr>
        <p:xfrm>
          <a:off x="435429" y="3200400"/>
          <a:ext cx="8229971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701"/>
                <a:gridCol w="1303766"/>
                <a:gridCol w="1304626"/>
                <a:gridCol w="1304626"/>
                <a:gridCol w="1304626"/>
                <a:gridCol w="1304626"/>
              </a:tblGrid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Transmission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Distribution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Customer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SDG&amp;E’s Procurement Target Details: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SDG&amp;E grid-integrated charging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438400"/>
          </a:xfrm>
        </p:spPr>
        <p:txBody>
          <a:bodyPr/>
          <a:lstStyle/>
          <a:p>
            <a:r>
              <a:rPr lang="en-US" dirty="0" smtClean="0"/>
              <a:t>More than 16,100 electric vehicle (EV) in our service area</a:t>
            </a:r>
          </a:p>
          <a:p>
            <a:r>
              <a:rPr lang="en-US" dirty="0" smtClean="0"/>
              <a:t>There are 890 commercial level 2 charging stations at 324 locations in SDG&amp;E service area and 44 publically available DC fast charge stations at 31 locations</a:t>
            </a:r>
          </a:p>
          <a:p>
            <a:r>
              <a:rPr lang="en-US" dirty="0" smtClean="0"/>
              <a:t>Today, there are more than 20 models on the market – and plenty of federal, state and dealership incentives available for would –be buyers</a:t>
            </a:r>
          </a:p>
          <a:p>
            <a:r>
              <a:rPr lang="en-US" dirty="0" smtClean="0"/>
              <a:t>We encourage customers to charge their EVs at night – when electricity is plentiful and costs the least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4191000"/>
            <a:ext cx="346710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0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SzPct val="125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Customers will respond to rates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1" y="2057400"/>
            <a:ext cx="8412189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563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Average Residential Load and Solar Electric Vehicle Customer Loads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1ADA5CDE-052B-4514-9898-88EEC829AB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563563"/>
          </a:xfrm>
        </p:spPr>
        <p:txBody>
          <a:bodyPr/>
          <a:lstStyle/>
          <a:p>
            <a:r>
              <a:rPr lang="en-US" sz="2400" b="1" dirty="0" smtClean="0"/>
              <a:t>Key future opportunities </a:t>
            </a:r>
            <a:br>
              <a:rPr lang="en-US" sz="2400" b="1" dirty="0" smtClean="0"/>
            </a:br>
            <a:r>
              <a:rPr lang="en-US" sz="2400" b="1" dirty="0" smtClean="0"/>
              <a:t>for utilities and customers</a:t>
            </a:r>
            <a:endParaRPr lang="en-US" sz="2400" b="1" dirty="0"/>
          </a:p>
        </p:txBody>
      </p:sp>
      <p:graphicFrame>
        <p:nvGraphicFramePr>
          <p:cNvPr id="83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350926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7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80416"/>
            <a:ext cx="7348730" cy="63398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New Energy Sources Jan. ‘12 – April ’15”</a:t>
            </a:r>
            <a:endParaRPr lang="en-US" sz="24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71601"/>
            <a:ext cx="8001000" cy="4876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latin typeface="+mn-lt"/>
              </a:rPr>
              <a:t>Energy Efficiency: 	    129 MW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b="1" dirty="0" smtClean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latin typeface="+mn-lt"/>
              </a:rPr>
              <a:t>Roof Top Solar: 		    247 MW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+mn-lt"/>
              </a:rPr>
              <a:t>Residential:             201 MW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+mn-lt"/>
              </a:rPr>
              <a:t>Non-Residential:       46 MW 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b="1" dirty="0" smtClean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latin typeface="+mn-lt"/>
              </a:rPr>
              <a:t>Renewable Power: 	1,803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MW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+mn-lt"/>
              </a:rPr>
              <a:t>Solar  			1,091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MW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Wind	</a:t>
            </a:r>
            <a:r>
              <a:rPr lang="en-US" sz="1800" dirty="0" smtClean="0">
                <a:latin typeface="+mn-lt"/>
              </a:rPr>
              <a:t>	   	   709 </a:t>
            </a:r>
            <a:r>
              <a:rPr lang="en-US" sz="1800" dirty="0">
                <a:latin typeface="+mn-lt"/>
              </a:rPr>
              <a:t>MW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Bio Gas 	</a:t>
            </a:r>
            <a:r>
              <a:rPr lang="en-US" sz="1800" dirty="0" smtClean="0">
                <a:latin typeface="+mn-lt"/>
              </a:rPr>
              <a:t>        	        3 </a:t>
            </a:r>
            <a:r>
              <a:rPr lang="en-US" sz="1800" dirty="0">
                <a:latin typeface="+mn-lt"/>
              </a:rPr>
              <a:t>MW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b="1" dirty="0" smtClean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latin typeface="+mn-lt"/>
              </a:rPr>
              <a:t>Fossil:				   810 MW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Wellhead Escondido Repower (10 MW Increase)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+mn-lt"/>
              </a:rPr>
              <a:t>Pio</a:t>
            </a:r>
            <a:r>
              <a:rPr lang="en-US" sz="1800" dirty="0">
                <a:latin typeface="+mn-lt"/>
              </a:rPr>
              <a:t> Pico Energy Center (300 </a:t>
            </a:r>
            <a:r>
              <a:rPr lang="en-US" sz="1800" dirty="0" smtClean="0">
                <a:latin typeface="+mn-lt"/>
              </a:rPr>
              <a:t>MW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approved)</a:t>
            </a:r>
            <a:endParaRPr lang="en-US" sz="1800" dirty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Carlsbad Energy Center </a:t>
            </a:r>
            <a:r>
              <a:rPr lang="en-US" sz="1800" dirty="0" smtClean="0">
                <a:latin typeface="+mn-lt"/>
              </a:rPr>
              <a:t>(500 MW approved) </a:t>
            </a: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3059-13D4-42AC-AFFF-3055A953532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05116"/>
            <a:ext cx="73487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Capacity values are nameplate 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1336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resource will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facilitate shutdown of over 1,100 MW of 1960’s era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fossil plants and cover for the loss of San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Onofre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Nuclear Generation Station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Average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Power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2013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502731"/>
              </p:ext>
            </p:extLst>
          </p:nvPr>
        </p:nvGraphicFramePr>
        <p:xfrm>
          <a:off x="381000" y="15240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09600" cy="152400"/>
          </a:xfrm>
        </p:spPr>
        <p:txBody>
          <a:bodyPr/>
          <a:lstStyle/>
          <a:p>
            <a:fld id="{1ED4419F-82D0-4DED-9A18-B668F40193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Wind Power Generation 
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281473"/>
              </p:ext>
            </p:extLst>
          </p:nvPr>
        </p:nvGraphicFramePr>
        <p:xfrm>
          <a:off x="393700" y="13716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09600" cy="152400"/>
          </a:xfrm>
        </p:spPr>
        <p:txBody>
          <a:bodyPr/>
          <a:lstStyle/>
          <a:p>
            <a:fld id="{1ED4419F-82D0-4DED-9A18-B668F40193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629400" cy="8382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Significant amount of incremental RPS energy above 33% RPS levels are curtailed in 40% scenarios.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6EF6AD8-599B-4D9B-A84F-420D9D164CE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15511"/>
              </p:ext>
            </p:extLst>
          </p:nvPr>
        </p:nvGraphicFramePr>
        <p:xfrm>
          <a:off x="914400" y="1600200"/>
          <a:ext cx="65532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Scenarios (33%)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RPS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Curtailed (Gwh)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RPS Actual Achieved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58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Trajectory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Trajectory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without Diablo Canyon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load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Scenarios (40%)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4F7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F7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F7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758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RPS in 2024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2,825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(15%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incremental RPS above 33%)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Expanded preferred resources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(89%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incremental RPS above 33%)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064964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  <a:r>
              <a:rPr lang="en-US" sz="1000" dirty="0" smtClean="0"/>
              <a:t>: http</a:t>
            </a:r>
            <a:r>
              <a:rPr lang="en-US" sz="1000" dirty="0"/>
              <a:t>://www.caiso.com/Documents/Aug13_2014_InitialTestimony_ShuchengLiu_Phase1A_LTPP_R13-12-010.pdf </a:t>
            </a:r>
          </a:p>
        </p:txBody>
      </p:sp>
    </p:spTree>
    <p:extLst>
      <p:ext uri="{BB962C8B-B14F-4D97-AF65-F5344CB8AC3E}">
        <p14:creationId xmlns:p14="http://schemas.microsoft.com/office/powerpoint/2010/main" val="21547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 bwMode="auto">
          <a:xfrm>
            <a:off x="615950" y="152400"/>
            <a:ext cx="700405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7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RPS Curtailment in 2024 – 40% RPS Scenario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4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8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9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9591" name="Picture 2" descr="C:\Users\dpeters\AppData\Local\Microsoft\Windows\Temporary Internet Files\Content.Outlook\CPAT19YB\40percentRPSscena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866775"/>
            <a:ext cx="84518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92" name="TextBox 22"/>
          <p:cNvSpPr txBox="1">
            <a:spLocks noChangeArrowheads="1"/>
          </p:cNvSpPr>
          <p:nvPr/>
        </p:nvSpPr>
        <p:spPr bwMode="auto">
          <a:xfrm>
            <a:off x="3733800" y="914400"/>
            <a:ext cx="1752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26EF6AD8-599B-4D9B-A84F-420D9D164C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875" y="6400800"/>
            <a:ext cx="7040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Source: http://www.caiso.com/Documents/Aug13_2014_InitialTestimony_ShuchengLiu_Phase1A_LTPP_R13-12-010.pdf </a:t>
            </a:r>
          </a:p>
        </p:txBody>
      </p:sp>
    </p:spTree>
    <p:extLst>
      <p:ext uri="{BB962C8B-B14F-4D97-AF65-F5344CB8AC3E}">
        <p14:creationId xmlns:p14="http://schemas.microsoft.com/office/powerpoint/2010/main" val="20918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82500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1"/>
                </a:solidFill>
                <a:cs typeface="Arial" charset="0"/>
              </a:rPr>
              <a:t>Need to maintain reliability in all hours of the day 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63738"/>
            <a:ext cx="5362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3937000" y="2659063"/>
            <a:ext cx="419100" cy="20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00825" y="3562350"/>
            <a:ext cx="1731963" cy="923925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3146425" y="2405063"/>
            <a:ext cx="1120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Ramp need</a:t>
            </a:r>
          </a:p>
          <a:p>
            <a:pPr eaLnBrk="1" hangingPunct="1"/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~13,000 MW</a:t>
            </a:r>
            <a:br>
              <a:rPr lang="en-US" altLang="en-US" sz="90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in three hours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4100513" y="3589338"/>
            <a:ext cx="1355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000000"/>
                </a:solidFill>
                <a:cs typeface="Arial" charset="0"/>
              </a:rPr>
              <a:t>Potential over generation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67200" y="3886200"/>
            <a:ext cx="239713" cy="138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17709" y="2057400"/>
            <a:ext cx="317658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ISO has already seen the need</a:t>
            </a:r>
          </a:p>
          <a:p>
            <a:pPr marL="288925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to curtail generation in 2014.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8925">
              <a:defRPr/>
            </a:pPr>
            <a:endParaRPr lang="en-US" sz="14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Operational requirements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srgbClr val="000000"/>
              </a:solidFill>
              <a:latin typeface="+mn-lt"/>
            </a:endParaRPr>
          </a:p>
          <a:p>
            <a:pPr marL="404813" indent="-115888">
              <a:buFontTx/>
              <a:buChar char="-"/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Minimum flexible resources 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necessary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to provide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ramping</a:t>
            </a:r>
          </a:p>
          <a:p>
            <a:pPr marL="285750" indent="3175">
              <a:buFontTx/>
              <a:buChar char="-"/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 Necessary ancillary services</a:t>
            </a:r>
          </a:p>
          <a:p>
            <a:pPr marL="285750" indent="3175">
              <a:buFontTx/>
              <a:buChar char="-"/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 Load following</a:t>
            </a:r>
          </a:p>
          <a:p>
            <a:pPr marL="285750" indent="-285750">
              <a:buFontTx/>
              <a:buChar char="-"/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041775" y="3686175"/>
            <a:ext cx="146050" cy="7270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28575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pPr algn="r"/>
            <a:r>
              <a:rPr lang="en-US" dirty="0" smtClean="0"/>
              <a:t> </a:t>
            </a:r>
            <a:fld id="{26EF6AD8-599B-4D9B-A84F-420D9D164CE4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60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914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SDG&amp;E 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ystem latest record peak: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Sept. 16-17, 2014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604837"/>
              </p:ext>
            </p:extLst>
          </p:nvPr>
        </p:nvGraphicFramePr>
        <p:xfrm>
          <a:off x="378143" y="1447800"/>
          <a:ext cx="8339137" cy="451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2971800" y="31242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6EF6AD8-599B-4D9B-A84F-420D9D164C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0400"/>
            <a:ext cx="8229600" cy="42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81800" cy="563563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tx1"/>
                </a:solidFill>
              </a:rPr>
              <a:t>Solar Doesn’t Address Residential Distribution Peaks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535</Words>
  <Application>Microsoft Office PowerPoint</Application>
  <PresentationFormat>On-screen Show (4:3)</PresentationFormat>
  <Paragraphs>144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New Energy Sources Jan. ‘12 – April ’15”</vt:lpstr>
      <vt:lpstr>Daily Average Wind Power Generation – September 2013  </vt:lpstr>
      <vt:lpstr>Daily Wind Power Generation 
September 2013 </vt:lpstr>
      <vt:lpstr>Significant amount of incremental RPS energy above 33% RPS levels are curtailed in 40% scenarios.</vt:lpstr>
      <vt:lpstr>RPS Curtailment in 2024 – 40% RPS Scenario </vt:lpstr>
      <vt:lpstr>Need to maintain reliability in all hours of the day </vt:lpstr>
      <vt:lpstr>SDG&amp;E system latest record peak: Sept. 16-17, 2014 </vt:lpstr>
      <vt:lpstr>Solar Doesn’t Address Residential Distribution Peaks</vt:lpstr>
      <vt:lpstr>Energy storage procurement targets </vt:lpstr>
      <vt:lpstr>SDG&amp;E grid-integrated charging </vt:lpstr>
      <vt:lpstr>Average Residential Load and Solar Electric Vehicle Customer Loads</vt:lpstr>
      <vt:lpstr>Key future opportunities  for utilities and customers</vt:lpstr>
    </vt:vector>
  </TitlesOfParts>
  <Company>viadesign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RAnderso</cp:lastModifiedBy>
  <cp:revision>163</cp:revision>
  <cp:lastPrinted>2014-11-13T16:03:42Z</cp:lastPrinted>
  <dcterms:created xsi:type="dcterms:W3CDTF">2011-12-15T00:43:44Z</dcterms:created>
  <dcterms:modified xsi:type="dcterms:W3CDTF">2015-05-26T17:04:42Z</dcterms:modified>
</cp:coreProperties>
</file>