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1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50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85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04943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92669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72121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46"/>
            <a:ext cx="9144000" cy="6837554"/>
          </a:xfrm>
        </p:spPr>
      </p:pic>
    </p:spTree>
    <p:extLst>
      <p:ext uri="{BB962C8B-B14F-4D97-AF65-F5344CB8AC3E}">
        <p14:creationId xmlns:p14="http://schemas.microsoft.com/office/powerpoint/2010/main" val="848577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88163"/>
          </a:xfrm>
        </p:spPr>
      </p:pic>
    </p:spTree>
    <p:extLst>
      <p:ext uri="{BB962C8B-B14F-4D97-AF65-F5344CB8AC3E}">
        <p14:creationId xmlns:p14="http://schemas.microsoft.com/office/powerpoint/2010/main" val="1835886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71001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49362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28439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93578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87050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Nataliia Drannik</dc:creator>
  <cp:lastModifiedBy>Nataliia Drannik</cp:lastModifiedBy>
  <cp:revision>6</cp:revision>
  <dcterms:created xsi:type="dcterms:W3CDTF">2006-08-16T00:00:00Z</dcterms:created>
  <dcterms:modified xsi:type="dcterms:W3CDTF">2013-09-26T19:23:44Z</dcterms:modified>
</cp:coreProperties>
</file>