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0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DF391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6" autoAdjust="0"/>
    <p:restoredTop sz="94679" autoAdjust="0"/>
  </p:normalViewPr>
  <p:slideViewPr>
    <p:cSldViewPr>
      <p:cViewPr varScale="1">
        <p:scale>
          <a:sx n="103" d="100"/>
          <a:sy n="103" d="100"/>
        </p:scale>
        <p:origin x="-126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2E2863-2133-4C4F-9C29-960B023FA1DC}" type="datetimeFigureOut">
              <a:rPr lang="en-US" smtClean="0"/>
              <a:pPr/>
              <a:t>9/6/2011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F00B80-64DB-49FE-854B-43FD547BB5B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EB7060B-8C17-496E-ACC2-F88F68ECFF05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4911B-B9A5-4A13-A362-C1BB36529B02}" type="datetimeFigureOut">
              <a:rPr lang="en-US" smtClean="0"/>
              <a:pPr/>
              <a:t>9/6/2011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7EBB3-4C4C-4182-AFCF-C298F6CEF9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95400"/>
            <a:ext cx="2057400" cy="4830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95400"/>
            <a:ext cx="6019800" cy="4830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4911B-B9A5-4A13-A362-C1BB36529B02}" type="datetimeFigureOut">
              <a:rPr lang="en-US" smtClean="0"/>
              <a:pPr/>
              <a:t>9/6/2011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7EBB3-4C4C-4182-AFCF-C298F6CEF9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4911B-B9A5-4A13-A362-C1BB36529B02}" type="datetimeFigureOut">
              <a:rPr lang="en-US" smtClean="0"/>
              <a:pPr/>
              <a:t>9/6/2011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7EBB3-4C4C-4182-AFCF-C298F6CEF9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4911B-B9A5-4A13-A362-C1BB36529B02}" type="datetimeFigureOut">
              <a:rPr lang="en-US" smtClean="0"/>
              <a:pPr/>
              <a:t>9/6/2011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7EBB3-4C4C-4182-AFCF-C298F6CEF9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4911B-B9A5-4A13-A362-C1BB36529B02}" type="datetimeFigureOut">
              <a:rPr lang="en-US" smtClean="0"/>
              <a:pPr/>
              <a:t>9/6/2011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7EBB3-4C4C-4182-AFCF-C298F6CEF92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0" y="6287037"/>
            <a:ext cx="9144000" cy="570963"/>
            <a:chOff x="0" y="6287037"/>
            <a:chExt cx="9144000" cy="570963"/>
          </a:xfrm>
        </p:grpSpPr>
        <p:pic>
          <p:nvPicPr>
            <p:cNvPr id="9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 l="5829" t="9107" r="9654" b="27140"/>
            <a:stretch>
              <a:fillRect/>
            </a:stretch>
          </p:blipFill>
          <p:spPr bwMode="auto">
            <a:xfrm>
              <a:off x="3264725" y="6387921"/>
              <a:ext cx="3288475" cy="3938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 l="5829" t="9107" r="9654" b="27140"/>
            <a:stretch>
              <a:fillRect/>
            </a:stretch>
          </p:blipFill>
          <p:spPr bwMode="auto">
            <a:xfrm>
              <a:off x="1156" y="6400799"/>
              <a:ext cx="3263569" cy="3938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 l="5829" t="9107" r="19521" b="16891"/>
            <a:stretch>
              <a:fillRect/>
            </a:stretch>
          </p:blipFill>
          <p:spPr bwMode="auto">
            <a:xfrm>
              <a:off x="6261431" y="6400799"/>
              <a:ext cx="2882569" cy="457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12" name="Straight Connector 11"/>
            <p:cNvCxnSpPr/>
            <p:nvPr/>
          </p:nvCxnSpPr>
          <p:spPr>
            <a:xfrm>
              <a:off x="0" y="6368607"/>
              <a:ext cx="9144000" cy="0"/>
            </a:xfrm>
            <a:prstGeom prst="line">
              <a:avLst/>
            </a:prstGeom>
            <a:ln w="63500" cmpd="thinThick">
              <a:solidFill>
                <a:srgbClr val="DF391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6845121"/>
              <a:ext cx="9144000" cy="0"/>
            </a:xfrm>
            <a:prstGeom prst="line">
              <a:avLst/>
            </a:prstGeom>
            <a:ln w="63500" cap="rnd" cmpd="sng">
              <a:solidFill>
                <a:srgbClr val="DF3911"/>
              </a:solidFill>
              <a:prstDash val="solid"/>
              <a:round/>
              <a:head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6287037"/>
              <a:ext cx="9144000" cy="0"/>
            </a:xfrm>
            <a:prstGeom prst="line">
              <a:avLst/>
            </a:prstGeom>
            <a:ln w="63500" cmpd="sng">
              <a:solidFill>
                <a:srgbClr val="DF391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4040188" cy="8794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95400"/>
            <a:ext cx="4041775" cy="8794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4911B-B9A5-4A13-A362-C1BB36529B02}" type="datetimeFigureOut">
              <a:rPr lang="en-US" smtClean="0"/>
              <a:pPr/>
              <a:t>9/6/2011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7EBB3-4C4C-4182-AFCF-C298F6CEF9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4911B-B9A5-4A13-A362-C1BB36529B02}" type="datetimeFigureOut">
              <a:rPr lang="en-US" smtClean="0"/>
              <a:pPr/>
              <a:t>9/6/2011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7EBB3-4C4C-4182-AFCF-C298F6CEF9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4911B-B9A5-4A13-A362-C1BB36529B02}" type="datetimeFigureOut">
              <a:rPr lang="en-US" smtClean="0"/>
              <a:pPr/>
              <a:t>9/6/2011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7EBB3-4C4C-4182-AFCF-C298F6CEF9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71600"/>
            <a:ext cx="3008313" cy="6858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371600"/>
            <a:ext cx="5111750" cy="4754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3008313" cy="39925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4911B-B9A5-4A13-A362-C1BB36529B02}" type="datetimeFigureOut">
              <a:rPr lang="en-US" smtClean="0"/>
              <a:pPr/>
              <a:t>9/6/2011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7EBB3-4C4C-4182-AFCF-C298F6CEF9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95400"/>
            <a:ext cx="5486400" cy="343217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4911B-B9A5-4A13-A362-C1BB36529B02}" type="datetimeFigureOut">
              <a:rPr lang="en-US" smtClean="0"/>
              <a:pPr/>
              <a:t>9/6/2011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7EBB3-4C4C-4182-AFCF-C298F6CEF9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small-footer.gif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6579810"/>
            <a:ext cx="9144000" cy="27819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514600"/>
            <a:ext cx="8229600" cy="3611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246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84911B-B9A5-4A13-A362-C1BB36529B02}" type="datetimeFigureOut">
              <a:rPr lang="en-US" smtClean="0"/>
              <a:pPr/>
              <a:t>9/6/2011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246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246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17EBB3-4C4C-4182-AFCF-C298F6CEF92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4" name="Picture 13" descr="DSIRE_header.jp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0" y="0"/>
            <a:ext cx="9144000" cy="117255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295400"/>
            <a:ext cx="82296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sireusa.org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 txBox="1">
            <a:spLocks noChangeArrowheads="1"/>
          </p:cNvSpPr>
          <p:nvPr/>
        </p:nvSpPr>
        <p:spPr bwMode="auto">
          <a:xfrm>
            <a:off x="304800" y="1131888"/>
            <a:ext cx="8534400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spcBef>
                <a:spcPct val="65000"/>
              </a:spcBef>
              <a:spcAft>
                <a:spcPct val="25000"/>
              </a:spcAft>
            </a:pPr>
            <a:r>
              <a:rPr lang="en-US" sz="2800" b="1" i="1">
                <a:latin typeface="Tahoma" pitchFamily="34" charset="0"/>
              </a:rPr>
              <a:t>Tax Credits for Renewables</a:t>
            </a:r>
          </a:p>
        </p:txBody>
      </p:sp>
      <p:sp>
        <p:nvSpPr>
          <p:cNvPr id="4099" name="Text Box 237"/>
          <p:cNvSpPr txBox="1">
            <a:spLocks noChangeArrowheads="1"/>
          </p:cNvSpPr>
          <p:nvPr/>
        </p:nvSpPr>
        <p:spPr bwMode="auto">
          <a:xfrm>
            <a:off x="3200400" y="1665288"/>
            <a:ext cx="335280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300" b="1" dirty="0">
                <a:latin typeface="Tahoma" pitchFamily="34" charset="0"/>
                <a:hlinkClick r:id="rId3"/>
              </a:rPr>
              <a:t>www.dsireusa.org</a:t>
            </a:r>
            <a:r>
              <a:rPr lang="en-US" sz="1300" b="1" dirty="0">
                <a:latin typeface="Tahoma" pitchFamily="34" charset="0"/>
              </a:rPr>
              <a:t> / </a:t>
            </a:r>
            <a:r>
              <a:rPr lang="en-US" sz="1300" b="1" dirty="0" smtClean="0">
                <a:latin typeface="Tahoma" pitchFamily="34" charset="0"/>
              </a:rPr>
              <a:t>September</a:t>
            </a:r>
            <a:r>
              <a:rPr lang="en-US" sz="1300" b="1" dirty="0" smtClean="0">
                <a:latin typeface="Tahoma" pitchFamily="34" charset="0"/>
              </a:rPr>
              <a:t> </a:t>
            </a:r>
            <a:r>
              <a:rPr lang="en-US" sz="1300" b="1" dirty="0" smtClean="0">
                <a:latin typeface="Tahoma" pitchFamily="34" charset="0"/>
              </a:rPr>
              <a:t>2011</a:t>
            </a:r>
            <a:endParaRPr lang="en-US" sz="1300" b="1" dirty="0">
              <a:latin typeface="Tahoma" pitchFamily="34" charset="0"/>
            </a:endParaRPr>
          </a:p>
        </p:txBody>
      </p:sp>
      <p:sp>
        <p:nvSpPr>
          <p:cNvPr id="4100" name="Text Box 279"/>
          <p:cNvSpPr txBox="1">
            <a:spLocks noChangeArrowheads="1"/>
          </p:cNvSpPr>
          <p:nvPr/>
        </p:nvSpPr>
        <p:spPr bwMode="auto">
          <a:xfrm>
            <a:off x="457200" y="5715000"/>
            <a:ext cx="18542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latin typeface="Tahoma" pitchFamily="34" charset="0"/>
              </a:rPr>
              <a:t>Corporate tax credit(s) only</a:t>
            </a:r>
          </a:p>
        </p:txBody>
      </p:sp>
      <p:sp>
        <p:nvSpPr>
          <p:cNvPr id="4101" name="Rectangle 208"/>
          <p:cNvSpPr>
            <a:spLocks noChangeArrowheads="1"/>
          </p:cNvSpPr>
          <p:nvPr/>
        </p:nvSpPr>
        <p:spPr bwMode="auto">
          <a:xfrm>
            <a:off x="152400" y="5334000"/>
            <a:ext cx="228600" cy="228600"/>
          </a:xfrm>
          <a:prstGeom prst="rect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4102" name="Rectangle 210"/>
          <p:cNvSpPr>
            <a:spLocks noChangeArrowheads="1"/>
          </p:cNvSpPr>
          <p:nvPr/>
        </p:nvSpPr>
        <p:spPr bwMode="auto">
          <a:xfrm>
            <a:off x="152400" y="5638800"/>
            <a:ext cx="228600" cy="228600"/>
          </a:xfrm>
          <a:prstGeom prst="rect">
            <a:avLst/>
          </a:prstGeom>
          <a:solidFill>
            <a:schemeClr val="accent4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4103" name="Rectangle 211" descr="Outlined diamond"/>
          <p:cNvSpPr>
            <a:spLocks noChangeArrowheads="1"/>
          </p:cNvSpPr>
          <p:nvPr/>
        </p:nvSpPr>
        <p:spPr bwMode="auto">
          <a:xfrm>
            <a:off x="152400" y="5943600"/>
            <a:ext cx="228600" cy="228600"/>
          </a:xfrm>
          <a:prstGeom prst="rect">
            <a:avLst/>
          </a:prstGeom>
          <a:solidFill>
            <a:schemeClr val="accent5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4104" name="Text Box 279"/>
          <p:cNvSpPr txBox="1">
            <a:spLocks noChangeArrowheads="1"/>
          </p:cNvSpPr>
          <p:nvPr/>
        </p:nvSpPr>
        <p:spPr bwMode="auto">
          <a:xfrm>
            <a:off x="457200" y="6019800"/>
            <a:ext cx="233045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latin typeface="Tahoma" pitchFamily="34" charset="0"/>
              </a:rPr>
              <a:t>Personal + corporate tax credit(s) </a:t>
            </a:r>
          </a:p>
        </p:txBody>
      </p:sp>
      <p:sp>
        <p:nvSpPr>
          <p:cNvPr id="4105" name="Text Box 218"/>
          <p:cNvSpPr txBox="1">
            <a:spLocks noChangeArrowheads="1"/>
          </p:cNvSpPr>
          <p:nvPr/>
        </p:nvSpPr>
        <p:spPr bwMode="auto">
          <a:xfrm>
            <a:off x="76200" y="6172200"/>
            <a:ext cx="5334000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i="1">
                <a:latin typeface="Tahoma" pitchFamily="34" charset="0"/>
              </a:rPr>
              <a:t>Notes: This map does not include corporate or personal tax deductions or exemptions; or tax incentives for geothermal heat pumps. </a:t>
            </a:r>
          </a:p>
        </p:txBody>
      </p:sp>
      <p:sp>
        <p:nvSpPr>
          <p:cNvPr id="4106" name="Text Box 279"/>
          <p:cNvSpPr txBox="1">
            <a:spLocks noChangeArrowheads="1"/>
          </p:cNvSpPr>
          <p:nvPr/>
        </p:nvSpPr>
        <p:spPr bwMode="auto">
          <a:xfrm>
            <a:off x="457200" y="5410200"/>
            <a:ext cx="1762125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latin typeface="Tahoma" pitchFamily="34" charset="0"/>
              </a:rPr>
              <a:t>Personal tax credit(s) only</a:t>
            </a:r>
          </a:p>
        </p:txBody>
      </p:sp>
      <p:sp>
        <p:nvSpPr>
          <p:cNvPr id="4107" name="Freeform 129"/>
          <p:cNvSpPr>
            <a:spLocks/>
          </p:cNvSpPr>
          <p:nvPr/>
        </p:nvSpPr>
        <p:spPr bwMode="auto">
          <a:xfrm>
            <a:off x="304800" y="4450596"/>
            <a:ext cx="990600" cy="720725"/>
          </a:xfrm>
          <a:custGeom>
            <a:avLst/>
            <a:gdLst>
              <a:gd name="T0" fmla="*/ 2147483647 w 1184"/>
              <a:gd name="T1" fmla="*/ 2147483647 h 920"/>
              <a:gd name="T2" fmla="*/ 2147483647 w 1184"/>
              <a:gd name="T3" fmla="*/ 2147483647 h 920"/>
              <a:gd name="T4" fmla="*/ 2147483647 w 1184"/>
              <a:gd name="T5" fmla="*/ 2147483647 h 920"/>
              <a:gd name="T6" fmla="*/ 2147483647 w 1184"/>
              <a:gd name="T7" fmla="*/ 2147483647 h 920"/>
              <a:gd name="T8" fmla="*/ 2147483647 w 1184"/>
              <a:gd name="T9" fmla="*/ 2147483647 h 920"/>
              <a:gd name="T10" fmla="*/ 2147483647 w 1184"/>
              <a:gd name="T11" fmla="*/ 2147483647 h 920"/>
              <a:gd name="T12" fmla="*/ 2147483647 w 1184"/>
              <a:gd name="T13" fmla="*/ 1923367745 h 920"/>
              <a:gd name="T14" fmla="*/ 2147483647 w 1184"/>
              <a:gd name="T15" fmla="*/ 2147483647 h 920"/>
              <a:gd name="T16" fmla="*/ 2147483647 w 1184"/>
              <a:gd name="T17" fmla="*/ 2147483647 h 920"/>
              <a:gd name="T18" fmla="*/ 2147483647 w 1184"/>
              <a:gd name="T19" fmla="*/ 2147483647 h 920"/>
              <a:gd name="T20" fmla="*/ 2147483647 w 1184"/>
              <a:gd name="T21" fmla="*/ 2147483647 h 920"/>
              <a:gd name="T22" fmla="*/ 2147483647 w 1184"/>
              <a:gd name="T23" fmla="*/ 2147483647 h 920"/>
              <a:gd name="T24" fmla="*/ 2147483647 w 1184"/>
              <a:gd name="T25" fmla="*/ 2147483647 h 920"/>
              <a:gd name="T26" fmla="*/ 2147483647 w 1184"/>
              <a:gd name="T27" fmla="*/ 2147483647 h 920"/>
              <a:gd name="T28" fmla="*/ 2147483647 w 1184"/>
              <a:gd name="T29" fmla="*/ 2147483647 h 920"/>
              <a:gd name="T30" fmla="*/ 2147483647 w 1184"/>
              <a:gd name="T31" fmla="*/ 2147483647 h 920"/>
              <a:gd name="T32" fmla="*/ 2147483647 w 1184"/>
              <a:gd name="T33" fmla="*/ 2147483647 h 920"/>
              <a:gd name="T34" fmla="*/ 2147483647 w 1184"/>
              <a:gd name="T35" fmla="*/ 2147483647 h 920"/>
              <a:gd name="T36" fmla="*/ 2147483647 w 1184"/>
              <a:gd name="T37" fmla="*/ 2147483647 h 920"/>
              <a:gd name="T38" fmla="*/ 2147483647 w 1184"/>
              <a:gd name="T39" fmla="*/ 2147483647 h 920"/>
              <a:gd name="T40" fmla="*/ 2147483647 w 1184"/>
              <a:gd name="T41" fmla="*/ 2147483647 h 920"/>
              <a:gd name="T42" fmla="*/ 2147483647 w 1184"/>
              <a:gd name="T43" fmla="*/ 2147483647 h 920"/>
              <a:gd name="T44" fmla="*/ 2147483647 w 1184"/>
              <a:gd name="T45" fmla="*/ 2147483647 h 920"/>
              <a:gd name="T46" fmla="*/ 2147483647 w 1184"/>
              <a:gd name="T47" fmla="*/ 2147483647 h 920"/>
              <a:gd name="T48" fmla="*/ 2147483647 w 1184"/>
              <a:gd name="T49" fmla="*/ 2147483647 h 920"/>
              <a:gd name="T50" fmla="*/ 2147483647 w 1184"/>
              <a:gd name="T51" fmla="*/ 2147483647 h 920"/>
              <a:gd name="T52" fmla="*/ 2147483647 w 1184"/>
              <a:gd name="T53" fmla="*/ 2147483647 h 920"/>
              <a:gd name="T54" fmla="*/ 2147483647 w 1184"/>
              <a:gd name="T55" fmla="*/ 2147483647 h 920"/>
              <a:gd name="T56" fmla="*/ 2147483647 w 1184"/>
              <a:gd name="T57" fmla="*/ 2147483647 h 920"/>
              <a:gd name="T58" fmla="*/ 2147483647 w 1184"/>
              <a:gd name="T59" fmla="*/ 2147483647 h 920"/>
              <a:gd name="T60" fmla="*/ 2147483647 w 1184"/>
              <a:gd name="T61" fmla="*/ 2147483647 h 920"/>
              <a:gd name="T62" fmla="*/ 0 w 1184"/>
              <a:gd name="T63" fmla="*/ 2147483647 h 920"/>
              <a:gd name="T64" fmla="*/ 2147483647 w 1184"/>
              <a:gd name="T65" fmla="*/ 2147483647 h 920"/>
              <a:gd name="T66" fmla="*/ 2147483647 w 1184"/>
              <a:gd name="T67" fmla="*/ 2147483647 h 920"/>
              <a:gd name="T68" fmla="*/ 2147483647 w 1184"/>
              <a:gd name="T69" fmla="*/ 2147483647 h 920"/>
              <a:gd name="T70" fmla="*/ 2147483647 w 1184"/>
              <a:gd name="T71" fmla="*/ 2147483647 h 920"/>
              <a:gd name="T72" fmla="*/ 2147483647 w 1184"/>
              <a:gd name="T73" fmla="*/ 2147483647 h 920"/>
              <a:gd name="T74" fmla="*/ 2147483647 w 1184"/>
              <a:gd name="T75" fmla="*/ 2147483647 h 920"/>
              <a:gd name="T76" fmla="*/ 2147483647 w 1184"/>
              <a:gd name="T77" fmla="*/ 2147483647 h 920"/>
              <a:gd name="T78" fmla="*/ 2147483647 w 1184"/>
              <a:gd name="T79" fmla="*/ 2147483647 h 920"/>
              <a:gd name="T80" fmla="*/ 2147483647 w 1184"/>
              <a:gd name="T81" fmla="*/ 2147483647 h 920"/>
              <a:gd name="T82" fmla="*/ 2147483647 w 1184"/>
              <a:gd name="T83" fmla="*/ 2147483647 h 920"/>
              <a:gd name="T84" fmla="*/ 2147483647 w 1184"/>
              <a:gd name="T85" fmla="*/ 2147483647 h 920"/>
              <a:gd name="T86" fmla="*/ 2147483647 w 1184"/>
              <a:gd name="T87" fmla="*/ 2147483647 h 920"/>
              <a:gd name="T88" fmla="*/ 2147483647 w 1184"/>
              <a:gd name="T89" fmla="*/ 2147483647 h 920"/>
              <a:gd name="T90" fmla="*/ 2147483647 w 1184"/>
              <a:gd name="T91" fmla="*/ 2147483647 h 920"/>
              <a:gd name="T92" fmla="*/ 2147483647 w 1184"/>
              <a:gd name="T93" fmla="*/ 2147483647 h 920"/>
              <a:gd name="T94" fmla="*/ 2147483647 w 1184"/>
              <a:gd name="T95" fmla="*/ 2147483647 h 920"/>
              <a:gd name="T96" fmla="*/ 2147483647 w 1184"/>
              <a:gd name="T97" fmla="*/ 2147483647 h 920"/>
              <a:gd name="T98" fmla="*/ 2147483647 w 1184"/>
              <a:gd name="T99" fmla="*/ 2147483647 h 920"/>
              <a:gd name="T100" fmla="*/ 2147483647 w 1184"/>
              <a:gd name="T101" fmla="*/ 2147483647 h 920"/>
              <a:gd name="T102" fmla="*/ 2147483647 w 1184"/>
              <a:gd name="T103" fmla="*/ 2147483647 h 920"/>
              <a:gd name="T104" fmla="*/ 2147483647 w 1184"/>
              <a:gd name="T105" fmla="*/ 2147483647 h 920"/>
              <a:gd name="T106" fmla="*/ 2147483647 w 1184"/>
              <a:gd name="T107" fmla="*/ 2147483647 h 920"/>
              <a:gd name="T108" fmla="*/ 2147483647 w 1184"/>
              <a:gd name="T109" fmla="*/ 2147483647 h 920"/>
              <a:gd name="T110" fmla="*/ 2147483647 w 1184"/>
              <a:gd name="T111" fmla="*/ 2147483647 h 920"/>
              <a:gd name="T112" fmla="*/ 2147483647 w 1184"/>
              <a:gd name="T113" fmla="*/ 2147483647 h 92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1184"/>
              <a:gd name="T172" fmla="*/ 0 h 920"/>
              <a:gd name="T173" fmla="*/ 1184 w 1184"/>
              <a:gd name="T174" fmla="*/ 920 h 920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1184" h="920">
                <a:moveTo>
                  <a:pt x="800" y="592"/>
                </a:moveTo>
                <a:lnTo>
                  <a:pt x="752" y="96"/>
                </a:lnTo>
                <a:lnTo>
                  <a:pt x="744" y="80"/>
                </a:lnTo>
                <a:lnTo>
                  <a:pt x="720" y="80"/>
                </a:lnTo>
                <a:lnTo>
                  <a:pt x="712" y="64"/>
                </a:lnTo>
                <a:lnTo>
                  <a:pt x="704" y="64"/>
                </a:lnTo>
                <a:lnTo>
                  <a:pt x="696" y="80"/>
                </a:lnTo>
                <a:lnTo>
                  <a:pt x="656" y="72"/>
                </a:lnTo>
                <a:lnTo>
                  <a:pt x="632" y="64"/>
                </a:lnTo>
                <a:lnTo>
                  <a:pt x="600" y="64"/>
                </a:lnTo>
                <a:lnTo>
                  <a:pt x="592" y="48"/>
                </a:lnTo>
                <a:lnTo>
                  <a:pt x="576" y="48"/>
                </a:lnTo>
                <a:lnTo>
                  <a:pt x="552" y="56"/>
                </a:lnTo>
                <a:lnTo>
                  <a:pt x="528" y="40"/>
                </a:lnTo>
                <a:lnTo>
                  <a:pt x="528" y="24"/>
                </a:lnTo>
                <a:lnTo>
                  <a:pt x="512" y="24"/>
                </a:lnTo>
                <a:lnTo>
                  <a:pt x="520" y="32"/>
                </a:lnTo>
                <a:lnTo>
                  <a:pt x="520" y="48"/>
                </a:lnTo>
                <a:lnTo>
                  <a:pt x="504" y="48"/>
                </a:lnTo>
                <a:lnTo>
                  <a:pt x="496" y="32"/>
                </a:lnTo>
                <a:lnTo>
                  <a:pt x="496" y="16"/>
                </a:lnTo>
                <a:lnTo>
                  <a:pt x="488" y="16"/>
                </a:lnTo>
                <a:lnTo>
                  <a:pt x="472" y="32"/>
                </a:lnTo>
                <a:lnTo>
                  <a:pt x="472" y="16"/>
                </a:lnTo>
                <a:lnTo>
                  <a:pt x="464" y="8"/>
                </a:lnTo>
                <a:lnTo>
                  <a:pt x="464" y="0"/>
                </a:lnTo>
                <a:lnTo>
                  <a:pt x="448" y="0"/>
                </a:lnTo>
                <a:lnTo>
                  <a:pt x="440" y="8"/>
                </a:lnTo>
                <a:lnTo>
                  <a:pt x="416" y="8"/>
                </a:lnTo>
                <a:lnTo>
                  <a:pt x="400" y="16"/>
                </a:lnTo>
                <a:lnTo>
                  <a:pt x="392" y="24"/>
                </a:lnTo>
                <a:lnTo>
                  <a:pt x="384" y="32"/>
                </a:lnTo>
                <a:lnTo>
                  <a:pt x="352" y="32"/>
                </a:lnTo>
                <a:lnTo>
                  <a:pt x="328" y="64"/>
                </a:lnTo>
                <a:lnTo>
                  <a:pt x="304" y="88"/>
                </a:lnTo>
                <a:lnTo>
                  <a:pt x="272" y="96"/>
                </a:lnTo>
                <a:lnTo>
                  <a:pt x="264" y="88"/>
                </a:lnTo>
                <a:lnTo>
                  <a:pt x="248" y="96"/>
                </a:lnTo>
                <a:lnTo>
                  <a:pt x="232" y="104"/>
                </a:lnTo>
                <a:lnTo>
                  <a:pt x="240" y="120"/>
                </a:lnTo>
                <a:lnTo>
                  <a:pt x="264" y="144"/>
                </a:lnTo>
                <a:lnTo>
                  <a:pt x="272" y="184"/>
                </a:lnTo>
                <a:lnTo>
                  <a:pt x="296" y="216"/>
                </a:lnTo>
                <a:lnTo>
                  <a:pt x="312" y="216"/>
                </a:lnTo>
                <a:lnTo>
                  <a:pt x="312" y="224"/>
                </a:lnTo>
                <a:lnTo>
                  <a:pt x="312" y="240"/>
                </a:lnTo>
                <a:lnTo>
                  <a:pt x="328" y="240"/>
                </a:lnTo>
                <a:lnTo>
                  <a:pt x="352" y="248"/>
                </a:lnTo>
                <a:lnTo>
                  <a:pt x="328" y="256"/>
                </a:lnTo>
                <a:lnTo>
                  <a:pt x="312" y="264"/>
                </a:lnTo>
                <a:lnTo>
                  <a:pt x="296" y="264"/>
                </a:lnTo>
                <a:lnTo>
                  <a:pt x="256" y="256"/>
                </a:lnTo>
                <a:lnTo>
                  <a:pt x="256" y="248"/>
                </a:lnTo>
                <a:lnTo>
                  <a:pt x="256" y="232"/>
                </a:lnTo>
                <a:lnTo>
                  <a:pt x="240" y="232"/>
                </a:lnTo>
                <a:lnTo>
                  <a:pt x="216" y="240"/>
                </a:lnTo>
                <a:lnTo>
                  <a:pt x="184" y="248"/>
                </a:lnTo>
                <a:lnTo>
                  <a:pt x="160" y="256"/>
                </a:lnTo>
                <a:lnTo>
                  <a:pt x="152" y="256"/>
                </a:lnTo>
                <a:lnTo>
                  <a:pt x="168" y="264"/>
                </a:lnTo>
                <a:lnTo>
                  <a:pt x="184" y="296"/>
                </a:lnTo>
                <a:lnTo>
                  <a:pt x="184" y="312"/>
                </a:lnTo>
                <a:lnTo>
                  <a:pt x="200" y="336"/>
                </a:lnTo>
                <a:lnTo>
                  <a:pt x="224" y="344"/>
                </a:lnTo>
                <a:lnTo>
                  <a:pt x="256" y="344"/>
                </a:lnTo>
                <a:lnTo>
                  <a:pt x="272" y="352"/>
                </a:lnTo>
                <a:lnTo>
                  <a:pt x="296" y="344"/>
                </a:lnTo>
                <a:lnTo>
                  <a:pt x="304" y="344"/>
                </a:lnTo>
                <a:lnTo>
                  <a:pt x="296" y="360"/>
                </a:lnTo>
                <a:lnTo>
                  <a:pt x="296" y="384"/>
                </a:lnTo>
                <a:lnTo>
                  <a:pt x="296" y="400"/>
                </a:lnTo>
                <a:lnTo>
                  <a:pt x="272" y="416"/>
                </a:lnTo>
                <a:lnTo>
                  <a:pt x="248" y="416"/>
                </a:lnTo>
                <a:lnTo>
                  <a:pt x="232" y="424"/>
                </a:lnTo>
                <a:lnTo>
                  <a:pt x="208" y="416"/>
                </a:lnTo>
                <a:lnTo>
                  <a:pt x="192" y="424"/>
                </a:lnTo>
                <a:lnTo>
                  <a:pt x="184" y="440"/>
                </a:lnTo>
                <a:lnTo>
                  <a:pt x="168" y="456"/>
                </a:lnTo>
                <a:lnTo>
                  <a:pt x="160" y="464"/>
                </a:lnTo>
                <a:lnTo>
                  <a:pt x="136" y="480"/>
                </a:lnTo>
                <a:lnTo>
                  <a:pt x="136" y="504"/>
                </a:lnTo>
                <a:lnTo>
                  <a:pt x="144" y="520"/>
                </a:lnTo>
                <a:lnTo>
                  <a:pt x="152" y="528"/>
                </a:lnTo>
                <a:lnTo>
                  <a:pt x="152" y="544"/>
                </a:lnTo>
                <a:lnTo>
                  <a:pt x="144" y="544"/>
                </a:lnTo>
                <a:lnTo>
                  <a:pt x="144" y="552"/>
                </a:lnTo>
                <a:lnTo>
                  <a:pt x="160" y="592"/>
                </a:lnTo>
                <a:lnTo>
                  <a:pt x="168" y="600"/>
                </a:lnTo>
                <a:lnTo>
                  <a:pt x="176" y="608"/>
                </a:lnTo>
                <a:lnTo>
                  <a:pt x="200" y="608"/>
                </a:lnTo>
                <a:lnTo>
                  <a:pt x="216" y="592"/>
                </a:lnTo>
                <a:lnTo>
                  <a:pt x="216" y="600"/>
                </a:lnTo>
                <a:lnTo>
                  <a:pt x="224" y="640"/>
                </a:lnTo>
                <a:lnTo>
                  <a:pt x="216" y="664"/>
                </a:lnTo>
                <a:lnTo>
                  <a:pt x="208" y="680"/>
                </a:lnTo>
                <a:lnTo>
                  <a:pt x="200" y="680"/>
                </a:lnTo>
                <a:lnTo>
                  <a:pt x="192" y="680"/>
                </a:lnTo>
                <a:lnTo>
                  <a:pt x="208" y="696"/>
                </a:lnTo>
                <a:lnTo>
                  <a:pt x="240" y="680"/>
                </a:lnTo>
                <a:lnTo>
                  <a:pt x="248" y="696"/>
                </a:lnTo>
                <a:lnTo>
                  <a:pt x="264" y="696"/>
                </a:lnTo>
                <a:lnTo>
                  <a:pt x="280" y="720"/>
                </a:lnTo>
                <a:lnTo>
                  <a:pt x="288" y="720"/>
                </a:lnTo>
                <a:lnTo>
                  <a:pt x="296" y="712"/>
                </a:lnTo>
                <a:lnTo>
                  <a:pt x="296" y="696"/>
                </a:lnTo>
                <a:lnTo>
                  <a:pt x="304" y="688"/>
                </a:lnTo>
                <a:lnTo>
                  <a:pt x="304" y="680"/>
                </a:lnTo>
                <a:lnTo>
                  <a:pt x="312" y="688"/>
                </a:lnTo>
                <a:lnTo>
                  <a:pt x="312" y="704"/>
                </a:lnTo>
                <a:lnTo>
                  <a:pt x="320" y="704"/>
                </a:lnTo>
                <a:lnTo>
                  <a:pt x="352" y="704"/>
                </a:lnTo>
                <a:lnTo>
                  <a:pt x="328" y="720"/>
                </a:lnTo>
                <a:lnTo>
                  <a:pt x="328" y="736"/>
                </a:lnTo>
                <a:lnTo>
                  <a:pt x="320" y="760"/>
                </a:lnTo>
                <a:lnTo>
                  <a:pt x="296" y="776"/>
                </a:lnTo>
                <a:lnTo>
                  <a:pt x="272" y="808"/>
                </a:lnTo>
                <a:lnTo>
                  <a:pt x="224" y="832"/>
                </a:lnTo>
                <a:lnTo>
                  <a:pt x="224" y="848"/>
                </a:lnTo>
                <a:lnTo>
                  <a:pt x="216" y="856"/>
                </a:lnTo>
                <a:lnTo>
                  <a:pt x="208" y="848"/>
                </a:lnTo>
                <a:lnTo>
                  <a:pt x="192" y="840"/>
                </a:lnTo>
                <a:lnTo>
                  <a:pt x="160" y="848"/>
                </a:lnTo>
                <a:lnTo>
                  <a:pt x="152" y="864"/>
                </a:lnTo>
                <a:lnTo>
                  <a:pt x="128" y="872"/>
                </a:lnTo>
                <a:lnTo>
                  <a:pt x="80" y="888"/>
                </a:lnTo>
                <a:lnTo>
                  <a:pt x="48" y="904"/>
                </a:lnTo>
                <a:lnTo>
                  <a:pt x="24" y="904"/>
                </a:lnTo>
                <a:lnTo>
                  <a:pt x="0" y="920"/>
                </a:lnTo>
                <a:lnTo>
                  <a:pt x="32" y="920"/>
                </a:lnTo>
                <a:lnTo>
                  <a:pt x="64" y="912"/>
                </a:lnTo>
                <a:lnTo>
                  <a:pt x="112" y="896"/>
                </a:lnTo>
                <a:lnTo>
                  <a:pt x="112" y="904"/>
                </a:lnTo>
                <a:lnTo>
                  <a:pt x="112" y="896"/>
                </a:lnTo>
                <a:lnTo>
                  <a:pt x="120" y="888"/>
                </a:lnTo>
                <a:lnTo>
                  <a:pt x="136" y="888"/>
                </a:lnTo>
                <a:lnTo>
                  <a:pt x="168" y="880"/>
                </a:lnTo>
                <a:lnTo>
                  <a:pt x="176" y="872"/>
                </a:lnTo>
                <a:lnTo>
                  <a:pt x="184" y="872"/>
                </a:lnTo>
                <a:lnTo>
                  <a:pt x="208" y="872"/>
                </a:lnTo>
                <a:lnTo>
                  <a:pt x="232" y="864"/>
                </a:lnTo>
                <a:lnTo>
                  <a:pt x="264" y="856"/>
                </a:lnTo>
                <a:lnTo>
                  <a:pt x="280" y="848"/>
                </a:lnTo>
                <a:lnTo>
                  <a:pt x="280" y="840"/>
                </a:lnTo>
                <a:lnTo>
                  <a:pt x="288" y="832"/>
                </a:lnTo>
                <a:lnTo>
                  <a:pt x="312" y="824"/>
                </a:lnTo>
                <a:lnTo>
                  <a:pt x="352" y="808"/>
                </a:lnTo>
                <a:lnTo>
                  <a:pt x="368" y="776"/>
                </a:lnTo>
                <a:lnTo>
                  <a:pt x="384" y="760"/>
                </a:lnTo>
                <a:lnTo>
                  <a:pt x="416" y="760"/>
                </a:lnTo>
                <a:lnTo>
                  <a:pt x="432" y="744"/>
                </a:lnTo>
                <a:lnTo>
                  <a:pt x="448" y="728"/>
                </a:lnTo>
                <a:lnTo>
                  <a:pt x="456" y="712"/>
                </a:lnTo>
                <a:lnTo>
                  <a:pt x="456" y="696"/>
                </a:lnTo>
                <a:lnTo>
                  <a:pt x="448" y="672"/>
                </a:lnTo>
                <a:lnTo>
                  <a:pt x="456" y="664"/>
                </a:lnTo>
                <a:lnTo>
                  <a:pt x="488" y="648"/>
                </a:lnTo>
                <a:lnTo>
                  <a:pt x="480" y="632"/>
                </a:lnTo>
                <a:lnTo>
                  <a:pt x="488" y="624"/>
                </a:lnTo>
                <a:lnTo>
                  <a:pt x="512" y="608"/>
                </a:lnTo>
                <a:lnTo>
                  <a:pt x="552" y="576"/>
                </a:lnTo>
                <a:lnTo>
                  <a:pt x="568" y="568"/>
                </a:lnTo>
                <a:lnTo>
                  <a:pt x="560" y="584"/>
                </a:lnTo>
                <a:lnTo>
                  <a:pt x="568" y="600"/>
                </a:lnTo>
                <a:lnTo>
                  <a:pt x="560" y="600"/>
                </a:lnTo>
                <a:lnTo>
                  <a:pt x="536" y="608"/>
                </a:lnTo>
                <a:lnTo>
                  <a:pt x="520" y="616"/>
                </a:lnTo>
                <a:lnTo>
                  <a:pt x="504" y="664"/>
                </a:lnTo>
                <a:lnTo>
                  <a:pt x="512" y="672"/>
                </a:lnTo>
                <a:lnTo>
                  <a:pt x="496" y="696"/>
                </a:lnTo>
                <a:lnTo>
                  <a:pt x="528" y="688"/>
                </a:lnTo>
                <a:lnTo>
                  <a:pt x="560" y="664"/>
                </a:lnTo>
                <a:lnTo>
                  <a:pt x="576" y="656"/>
                </a:lnTo>
                <a:lnTo>
                  <a:pt x="592" y="656"/>
                </a:lnTo>
                <a:lnTo>
                  <a:pt x="592" y="648"/>
                </a:lnTo>
                <a:lnTo>
                  <a:pt x="600" y="632"/>
                </a:lnTo>
                <a:lnTo>
                  <a:pt x="600" y="616"/>
                </a:lnTo>
                <a:lnTo>
                  <a:pt x="600" y="600"/>
                </a:lnTo>
                <a:lnTo>
                  <a:pt x="616" y="592"/>
                </a:lnTo>
                <a:lnTo>
                  <a:pt x="648" y="584"/>
                </a:lnTo>
                <a:lnTo>
                  <a:pt x="664" y="584"/>
                </a:lnTo>
                <a:lnTo>
                  <a:pt x="656" y="584"/>
                </a:lnTo>
                <a:lnTo>
                  <a:pt x="656" y="608"/>
                </a:lnTo>
                <a:lnTo>
                  <a:pt x="696" y="624"/>
                </a:lnTo>
                <a:lnTo>
                  <a:pt x="712" y="648"/>
                </a:lnTo>
                <a:lnTo>
                  <a:pt x="720" y="656"/>
                </a:lnTo>
                <a:lnTo>
                  <a:pt x="728" y="656"/>
                </a:lnTo>
                <a:lnTo>
                  <a:pt x="752" y="648"/>
                </a:lnTo>
                <a:lnTo>
                  <a:pt x="776" y="640"/>
                </a:lnTo>
                <a:lnTo>
                  <a:pt x="784" y="648"/>
                </a:lnTo>
                <a:lnTo>
                  <a:pt x="800" y="656"/>
                </a:lnTo>
                <a:lnTo>
                  <a:pt x="832" y="656"/>
                </a:lnTo>
                <a:lnTo>
                  <a:pt x="856" y="648"/>
                </a:lnTo>
                <a:lnTo>
                  <a:pt x="856" y="664"/>
                </a:lnTo>
                <a:lnTo>
                  <a:pt x="864" y="680"/>
                </a:lnTo>
                <a:lnTo>
                  <a:pt x="880" y="688"/>
                </a:lnTo>
                <a:lnTo>
                  <a:pt x="896" y="712"/>
                </a:lnTo>
                <a:lnTo>
                  <a:pt x="944" y="744"/>
                </a:lnTo>
                <a:lnTo>
                  <a:pt x="960" y="736"/>
                </a:lnTo>
                <a:lnTo>
                  <a:pt x="1000" y="736"/>
                </a:lnTo>
                <a:lnTo>
                  <a:pt x="1016" y="744"/>
                </a:lnTo>
                <a:lnTo>
                  <a:pt x="1032" y="760"/>
                </a:lnTo>
                <a:lnTo>
                  <a:pt x="1056" y="784"/>
                </a:lnTo>
                <a:lnTo>
                  <a:pt x="1072" y="792"/>
                </a:lnTo>
                <a:lnTo>
                  <a:pt x="1088" y="800"/>
                </a:lnTo>
                <a:lnTo>
                  <a:pt x="1104" y="824"/>
                </a:lnTo>
                <a:lnTo>
                  <a:pt x="1120" y="832"/>
                </a:lnTo>
                <a:lnTo>
                  <a:pt x="1128" y="824"/>
                </a:lnTo>
                <a:lnTo>
                  <a:pt x="1152" y="872"/>
                </a:lnTo>
                <a:lnTo>
                  <a:pt x="1168" y="888"/>
                </a:lnTo>
                <a:lnTo>
                  <a:pt x="1184" y="880"/>
                </a:lnTo>
                <a:lnTo>
                  <a:pt x="1184" y="848"/>
                </a:lnTo>
                <a:lnTo>
                  <a:pt x="1176" y="824"/>
                </a:lnTo>
                <a:lnTo>
                  <a:pt x="1160" y="816"/>
                </a:lnTo>
                <a:lnTo>
                  <a:pt x="1112" y="800"/>
                </a:lnTo>
                <a:lnTo>
                  <a:pt x="1104" y="792"/>
                </a:lnTo>
                <a:lnTo>
                  <a:pt x="1096" y="776"/>
                </a:lnTo>
                <a:lnTo>
                  <a:pt x="1064" y="744"/>
                </a:lnTo>
                <a:lnTo>
                  <a:pt x="1032" y="704"/>
                </a:lnTo>
                <a:lnTo>
                  <a:pt x="984" y="648"/>
                </a:lnTo>
                <a:lnTo>
                  <a:pt x="968" y="640"/>
                </a:lnTo>
                <a:lnTo>
                  <a:pt x="952" y="648"/>
                </a:lnTo>
                <a:lnTo>
                  <a:pt x="920" y="680"/>
                </a:lnTo>
                <a:lnTo>
                  <a:pt x="912" y="680"/>
                </a:lnTo>
                <a:lnTo>
                  <a:pt x="904" y="672"/>
                </a:lnTo>
                <a:lnTo>
                  <a:pt x="880" y="656"/>
                </a:lnTo>
                <a:lnTo>
                  <a:pt x="864" y="632"/>
                </a:lnTo>
                <a:lnTo>
                  <a:pt x="848" y="616"/>
                </a:lnTo>
                <a:lnTo>
                  <a:pt x="824" y="624"/>
                </a:lnTo>
                <a:lnTo>
                  <a:pt x="808" y="616"/>
                </a:lnTo>
                <a:lnTo>
                  <a:pt x="800" y="592"/>
                </a:lnTo>
                <a:close/>
              </a:path>
            </a:pathLst>
          </a:custGeom>
          <a:noFill/>
          <a:ln w="635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8" name="Freeform 130" descr="Outlined diamond"/>
          <p:cNvSpPr>
            <a:spLocks/>
          </p:cNvSpPr>
          <p:nvPr/>
        </p:nvSpPr>
        <p:spPr bwMode="auto">
          <a:xfrm>
            <a:off x="6526213" y="2914650"/>
            <a:ext cx="804862" cy="471488"/>
          </a:xfrm>
          <a:custGeom>
            <a:avLst/>
            <a:gdLst>
              <a:gd name="T0" fmla="*/ 547306 w 500"/>
              <a:gd name="T1" fmla="*/ 353255 h 327"/>
              <a:gd name="T2" fmla="*/ 585940 w 500"/>
              <a:gd name="T3" fmla="*/ 346046 h 327"/>
              <a:gd name="T4" fmla="*/ 600427 w 500"/>
              <a:gd name="T5" fmla="*/ 344604 h 327"/>
              <a:gd name="T6" fmla="*/ 648719 w 500"/>
              <a:gd name="T7" fmla="*/ 335953 h 327"/>
              <a:gd name="T8" fmla="*/ 693791 w 500"/>
              <a:gd name="T9" fmla="*/ 325860 h 327"/>
              <a:gd name="T10" fmla="*/ 714717 w 500"/>
              <a:gd name="T11" fmla="*/ 307116 h 327"/>
              <a:gd name="T12" fmla="*/ 738863 w 500"/>
              <a:gd name="T13" fmla="*/ 307116 h 327"/>
              <a:gd name="T14" fmla="*/ 764619 w 500"/>
              <a:gd name="T15" fmla="*/ 292697 h 327"/>
              <a:gd name="T16" fmla="*/ 774277 w 500"/>
              <a:gd name="T17" fmla="*/ 288372 h 327"/>
              <a:gd name="T18" fmla="*/ 777497 w 500"/>
              <a:gd name="T19" fmla="*/ 272511 h 327"/>
              <a:gd name="T20" fmla="*/ 787155 w 500"/>
              <a:gd name="T21" fmla="*/ 263860 h 327"/>
              <a:gd name="T22" fmla="*/ 814520 w 500"/>
              <a:gd name="T23" fmla="*/ 242232 h 327"/>
              <a:gd name="T24" fmla="*/ 780716 w 500"/>
              <a:gd name="T25" fmla="*/ 220604 h 327"/>
              <a:gd name="T26" fmla="*/ 735644 w 500"/>
              <a:gd name="T27" fmla="*/ 193209 h 327"/>
              <a:gd name="T28" fmla="*/ 734034 w 500"/>
              <a:gd name="T29" fmla="*/ 190325 h 327"/>
              <a:gd name="T30" fmla="*/ 729205 w 500"/>
              <a:gd name="T31" fmla="*/ 136977 h 327"/>
              <a:gd name="T32" fmla="*/ 745302 w 500"/>
              <a:gd name="T33" fmla="*/ 115349 h 327"/>
              <a:gd name="T34" fmla="*/ 751741 w 500"/>
              <a:gd name="T35" fmla="*/ 103814 h 327"/>
              <a:gd name="T36" fmla="*/ 771058 w 500"/>
              <a:gd name="T37" fmla="*/ 73535 h 327"/>
              <a:gd name="T38" fmla="*/ 759790 w 500"/>
              <a:gd name="T39" fmla="*/ 64884 h 327"/>
              <a:gd name="T40" fmla="*/ 711498 w 500"/>
              <a:gd name="T41" fmla="*/ 49023 h 327"/>
              <a:gd name="T42" fmla="*/ 692181 w 500"/>
              <a:gd name="T43" fmla="*/ 15860 h 327"/>
              <a:gd name="T44" fmla="*/ 659987 w 500"/>
              <a:gd name="T45" fmla="*/ 0 h 327"/>
              <a:gd name="T46" fmla="*/ 603647 w 500"/>
              <a:gd name="T47" fmla="*/ 10093 h 327"/>
              <a:gd name="T48" fmla="*/ 563403 w 500"/>
              <a:gd name="T49" fmla="*/ 17302 h 327"/>
              <a:gd name="T50" fmla="*/ 531209 w 500"/>
              <a:gd name="T51" fmla="*/ 23070 h 327"/>
              <a:gd name="T52" fmla="*/ 465210 w 500"/>
              <a:gd name="T53" fmla="*/ 34605 h 327"/>
              <a:gd name="T54" fmla="*/ 441064 w 500"/>
              <a:gd name="T55" fmla="*/ 37488 h 327"/>
              <a:gd name="T56" fmla="*/ 370237 w 500"/>
              <a:gd name="T57" fmla="*/ 50465 h 327"/>
              <a:gd name="T58" fmla="*/ 334823 w 500"/>
              <a:gd name="T59" fmla="*/ 56233 h 327"/>
              <a:gd name="T60" fmla="*/ 288141 w 500"/>
              <a:gd name="T61" fmla="*/ 63442 h 327"/>
              <a:gd name="T62" fmla="*/ 212484 w 500"/>
              <a:gd name="T63" fmla="*/ 73535 h 327"/>
              <a:gd name="T64" fmla="*/ 194777 w 500"/>
              <a:gd name="T65" fmla="*/ 77860 h 327"/>
              <a:gd name="T66" fmla="*/ 135217 w 500"/>
              <a:gd name="T67" fmla="*/ 86512 h 327"/>
              <a:gd name="T68" fmla="*/ 96583 w 500"/>
              <a:gd name="T69" fmla="*/ 92279 h 327"/>
              <a:gd name="T70" fmla="*/ 8049 w 500"/>
              <a:gd name="T71" fmla="*/ 105256 h 327"/>
              <a:gd name="T72" fmla="*/ 3219 w 500"/>
              <a:gd name="T73" fmla="*/ 126884 h 327"/>
              <a:gd name="T74" fmla="*/ 14488 w 500"/>
              <a:gd name="T75" fmla="*/ 175907 h 327"/>
              <a:gd name="T76" fmla="*/ 20926 w 500"/>
              <a:gd name="T77" fmla="*/ 204744 h 327"/>
              <a:gd name="T78" fmla="*/ 28975 w 500"/>
              <a:gd name="T79" fmla="*/ 246558 h 327"/>
              <a:gd name="T80" fmla="*/ 32194 w 500"/>
              <a:gd name="T81" fmla="*/ 263860 h 327"/>
              <a:gd name="T82" fmla="*/ 37024 w 500"/>
              <a:gd name="T83" fmla="*/ 284046 h 327"/>
              <a:gd name="T84" fmla="*/ 41853 w 500"/>
              <a:gd name="T85" fmla="*/ 305674 h 327"/>
              <a:gd name="T86" fmla="*/ 46682 w 500"/>
              <a:gd name="T87" fmla="*/ 325860 h 327"/>
              <a:gd name="T88" fmla="*/ 53121 w 500"/>
              <a:gd name="T89" fmla="*/ 353255 h 327"/>
              <a:gd name="T90" fmla="*/ 59560 w 500"/>
              <a:gd name="T91" fmla="*/ 377767 h 327"/>
              <a:gd name="T92" fmla="*/ 61170 w 500"/>
              <a:gd name="T93" fmla="*/ 392186 h 327"/>
              <a:gd name="T94" fmla="*/ 69218 w 500"/>
              <a:gd name="T95" fmla="*/ 426790 h 327"/>
              <a:gd name="T96" fmla="*/ 88535 w 500"/>
              <a:gd name="T97" fmla="*/ 423907 h 327"/>
              <a:gd name="T98" fmla="*/ 152924 w 500"/>
              <a:gd name="T99" fmla="*/ 413814 h 327"/>
              <a:gd name="T100" fmla="*/ 191557 w 500"/>
              <a:gd name="T101" fmla="*/ 408046 h 327"/>
              <a:gd name="T102" fmla="*/ 212484 w 500"/>
              <a:gd name="T103" fmla="*/ 406604 h 327"/>
              <a:gd name="T104" fmla="*/ 259166 w 500"/>
              <a:gd name="T105" fmla="*/ 399395 h 327"/>
              <a:gd name="T106" fmla="*/ 286531 w 500"/>
              <a:gd name="T107" fmla="*/ 393628 h 327"/>
              <a:gd name="T108" fmla="*/ 331603 w 500"/>
              <a:gd name="T109" fmla="*/ 387860 h 327"/>
              <a:gd name="T110" fmla="*/ 352530 w 500"/>
              <a:gd name="T111" fmla="*/ 384976 h 327"/>
              <a:gd name="T112" fmla="*/ 370237 w 500"/>
              <a:gd name="T113" fmla="*/ 380651 h 327"/>
              <a:gd name="T114" fmla="*/ 466820 w 500"/>
              <a:gd name="T115" fmla="*/ 366232 h 327"/>
              <a:gd name="T116" fmla="*/ 476478 w 500"/>
              <a:gd name="T117" fmla="*/ 363349 h 327"/>
              <a:gd name="T118" fmla="*/ 526380 w 500"/>
              <a:gd name="T119" fmla="*/ 357581 h 327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500"/>
              <a:gd name="T181" fmla="*/ 0 h 327"/>
              <a:gd name="T182" fmla="*/ 500 w 500"/>
              <a:gd name="T183" fmla="*/ 327 h 327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500" h="327">
                <a:moveTo>
                  <a:pt x="328" y="271"/>
                </a:moveTo>
                <a:lnTo>
                  <a:pt x="334" y="270"/>
                </a:lnTo>
                <a:lnTo>
                  <a:pt x="335" y="270"/>
                </a:lnTo>
                <a:lnTo>
                  <a:pt x="345" y="267"/>
                </a:lnTo>
                <a:lnTo>
                  <a:pt x="349" y="266"/>
                </a:lnTo>
                <a:lnTo>
                  <a:pt x="359" y="264"/>
                </a:lnTo>
                <a:lnTo>
                  <a:pt x="361" y="263"/>
                </a:lnTo>
                <a:lnTo>
                  <a:pt x="365" y="263"/>
                </a:lnTo>
                <a:lnTo>
                  <a:pt x="368" y="263"/>
                </a:lnTo>
                <a:lnTo>
                  <a:pt x="388" y="258"/>
                </a:lnTo>
                <a:lnTo>
                  <a:pt x="389" y="258"/>
                </a:lnTo>
                <a:lnTo>
                  <a:pt x="397" y="256"/>
                </a:lnTo>
                <a:lnTo>
                  <a:pt x="408" y="253"/>
                </a:lnTo>
                <a:lnTo>
                  <a:pt x="418" y="251"/>
                </a:lnTo>
                <a:lnTo>
                  <a:pt x="425" y="249"/>
                </a:lnTo>
                <a:lnTo>
                  <a:pt x="426" y="246"/>
                </a:lnTo>
                <a:lnTo>
                  <a:pt x="438" y="234"/>
                </a:lnTo>
                <a:lnTo>
                  <a:pt x="439" y="234"/>
                </a:lnTo>
                <a:lnTo>
                  <a:pt x="444" y="233"/>
                </a:lnTo>
                <a:lnTo>
                  <a:pt x="453" y="234"/>
                </a:lnTo>
                <a:lnTo>
                  <a:pt x="456" y="231"/>
                </a:lnTo>
                <a:lnTo>
                  <a:pt x="465" y="226"/>
                </a:lnTo>
                <a:lnTo>
                  <a:pt x="468" y="224"/>
                </a:lnTo>
                <a:lnTo>
                  <a:pt x="468" y="223"/>
                </a:lnTo>
                <a:lnTo>
                  <a:pt x="474" y="220"/>
                </a:lnTo>
                <a:lnTo>
                  <a:pt x="474" y="219"/>
                </a:lnTo>
                <a:lnTo>
                  <a:pt x="472" y="212"/>
                </a:lnTo>
                <a:lnTo>
                  <a:pt x="476" y="208"/>
                </a:lnTo>
                <a:lnTo>
                  <a:pt x="476" y="206"/>
                </a:lnTo>
                <a:lnTo>
                  <a:pt x="480" y="202"/>
                </a:lnTo>
                <a:lnTo>
                  <a:pt x="482" y="201"/>
                </a:lnTo>
                <a:lnTo>
                  <a:pt x="490" y="195"/>
                </a:lnTo>
                <a:lnTo>
                  <a:pt x="493" y="190"/>
                </a:lnTo>
                <a:lnTo>
                  <a:pt x="499" y="185"/>
                </a:lnTo>
                <a:lnTo>
                  <a:pt x="487" y="176"/>
                </a:lnTo>
                <a:lnTo>
                  <a:pt x="483" y="172"/>
                </a:lnTo>
                <a:lnTo>
                  <a:pt x="478" y="169"/>
                </a:lnTo>
                <a:lnTo>
                  <a:pt x="475" y="165"/>
                </a:lnTo>
                <a:lnTo>
                  <a:pt x="457" y="147"/>
                </a:lnTo>
                <a:lnTo>
                  <a:pt x="451" y="147"/>
                </a:lnTo>
                <a:lnTo>
                  <a:pt x="451" y="145"/>
                </a:lnTo>
                <a:lnTo>
                  <a:pt x="450" y="145"/>
                </a:lnTo>
                <a:lnTo>
                  <a:pt x="447" y="130"/>
                </a:lnTo>
                <a:lnTo>
                  <a:pt x="456" y="113"/>
                </a:lnTo>
                <a:lnTo>
                  <a:pt x="447" y="105"/>
                </a:lnTo>
                <a:lnTo>
                  <a:pt x="447" y="104"/>
                </a:lnTo>
                <a:lnTo>
                  <a:pt x="454" y="92"/>
                </a:lnTo>
                <a:lnTo>
                  <a:pt x="457" y="88"/>
                </a:lnTo>
                <a:lnTo>
                  <a:pt x="454" y="90"/>
                </a:lnTo>
                <a:lnTo>
                  <a:pt x="461" y="79"/>
                </a:lnTo>
                <a:lnTo>
                  <a:pt x="461" y="70"/>
                </a:lnTo>
                <a:lnTo>
                  <a:pt x="468" y="58"/>
                </a:lnTo>
                <a:lnTo>
                  <a:pt x="472" y="56"/>
                </a:lnTo>
                <a:lnTo>
                  <a:pt x="471" y="55"/>
                </a:lnTo>
                <a:lnTo>
                  <a:pt x="465" y="49"/>
                </a:lnTo>
                <a:lnTo>
                  <a:pt x="456" y="49"/>
                </a:lnTo>
                <a:lnTo>
                  <a:pt x="444" y="45"/>
                </a:lnTo>
                <a:lnTo>
                  <a:pt x="436" y="37"/>
                </a:lnTo>
                <a:lnTo>
                  <a:pt x="438" y="34"/>
                </a:lnTo>
                <a:lnTo>
                  <a:pt x="435" y="22"/>
                </a:lnTo>
                <a:lnTo>
                  <a:pt x="424" y="12"/>
                </a:lnTo>
                <a:lnTo>
                  <a:pt x="422" y="11"/>
                </a:lnTo>
                <a:lnTo>
                  <a:pt x="415" y="12"/>
                </a:lnTo>
                <a:lnTo>
                  <a:pt x="404" y="0"/>
                </a:lnTo>
                <a:lnTo>
                  <a:pt x="403" y="0"/>
                </a:lnTo>
                <a:lnTo>
                  <a:pt x="395" y="2"/>
                </a:lnTo>
                <a:lnTo>
                  <a:pt x="370" y="8"/>
                </a:lnTo>
                <a:lnTo>
                  <a:pt x="354" y="11"/>
                </a:lnTo>
                <a:lnTo>
                  <a:pt x="346" y="12"/>
                </a:lnTo>
                <a:lnTo>
                  <a:pt x="345" y="13"/>
                </a:lnTo>
                <a:lnTo>
                  <a:pt x="342" y="13"/>
                </a:lnTo>
                <a:lnTo>
                  <a:pt x="335" y="15"/>
                </a:lnTo>
                <a:lnTo>
                  <a:pt x="325" y="18"/>
                </a:lnTo>
                <a:lnTo>
                  <a:pt x="311" y="20"/>
                </a:lnTo>
                <a:lnTo>
                  <a:pt x="292" y="24"/>
                </a:lnTo>
                <a:lnTo>
                  <a:pt x="285" y="26"/>
                </a:lnTo>
                <a:lnTo>
                  <a:pt x="282" y="26"/>
                </a:lnTo>
                <a:lnTo>
                  <a:pt x="278" y="27"/>
                </a:lnTo>
                <a:lnTo>
                  <a:pt x="270" y="29"/>
                </a:lnTo>
                <a:lnTo>
                  <a:pt x="237" y="36"/>
                </a:lnTo>
                <a:lnTo>
                  <a:pt x="228" y="38"/>
                </a:lnTo>
                <a:lnTo>
                  <a:pt x="227" y="38"/>
                </a:lnTo>
                <a:lnTo>
                  <a:pt x="220" y="40"/>
                </a:lnTo>
                <a:lnTo>
                  <a:pt x="217" y="40"/>
                </a:lnTo>
                <a:lnTo>
                  <a:pt x="205" y="43"/>
                </a:lnTo>
                <a:lnTo>
                  <a:pt x="188" y="45"/>
                </a:lnTo>
                <a:lnTo>
                  <a:pt x="181" y="47"/>
                </a:lnTo>
                <a:lnTo>
                  <a:pt x="177" y="48"/>
                </a:lnTo>
                <a:lnTo>
                  <a:pt x="173" y="48"/>
                </a:lnTo>
                <a:lnTo>
                  <a:pt x="149" y="54"/>
                </a:lnTo>
                <a:lnTo>
                  <a:pt x="130" y="56"/>
                </a:lnTo>
                <a:lnTo>
                  <a:pt x="126" y="58"/>
                </a:lnTo>
                <a:lnTo>
                  <a:pt x="120" y="59"/>
                </a:lnTo>
                <a:lnTo>
                  <a:pt x="119" y="59"/>
                </a:lnTo>
                <a:lnTo>
                  <a:pt x="115" y="59"/>
                </a:lnTo>
                <a:lnTo>
                  <a:pt x="105" y="62"/>
                </a:lnTo>
                <a:lnTo>
                  <a:pt x="83" y="66"/>
                </a:lnTo>
                <a:lnTo>
                  <a:pt x="72" y="69"/>
                </a:lnTo>
                <a:lnTo>
                  <a:pt x="67" y="69"/>
                </a:lnTo>
                <a:lnTo>
                  <a:pt x="59" y="70"/>
                </a:lnTo>
                <a:lnTo>
                  <a:pt x="54" y="41"/>
                </a:lnTo>
                <a:lnTo>
                  <a:pt x="26" y="62"/>
                </a:lnTo>
                <a:lnTo>
                  <a:pt x="5" y="80"/>
                </a:lnTo>
                <a:lnTo>
                  <a:pt x="0" y="83"/>
                </a:lnTo>
                <a:lnTo>
                  <a:pt x="2" y="94"/>
                </a:lnTo>
                <a:lnTo>
                  <a:pt x="2" y="97"/>
                </a:lnTo>
                <a:lnTo>
                  <a:pt x="5" y="112"/>
                </a:lnTo>
                <a:lnTo>
                  <a:pt x="6" y="120"/>
                </a:lnTo>
                <a:lnTo>
                  <a:pt x="9" y="134"/>
                </a:lnTo>
                <a:lnTo>
                  <a:pt x="9" y="135"/>
                </a:lnTo>
                <a:lnTo>
                  <a:pt x="11" y="148"/>
                </a:lnTo>
                <a:lnTo>
                  <a:pt x="13" y="156"/>
                </a:lnTo>
                <a:lnTo>
                  <a:pt x="15" y="173"/>
                </a:lnTo>
                <a:lnTo>
                  <a:pt x="16" y="174"/>
                </a:lnTo>
                <a:lnTo>
                  <a:pt x="18" y="188"/>
                </a:lnTo>
                <a:lnTo>
                  <a:pt x="19" y="191"/>
                </a:lnTo>
                <a:lnTo>
                  <a:pt x="20" y="199"/>
                </a:lnTo>
                <a:lnTo>
                  <a:pt x="20" y="202"/>
                </a:lnTo>
                <a:lnTo>
                  <a:pt x="20" y="203"/>
                </a:lnTo>
                <a:lnTo>
                  <a:pt x="23" y="210"/>
                </a:lnTo>
                <a:lnTo>
                  <a:pt x="23" y="217"/>
                </a:lnTo>
                <a:lnTo>
                  <a:pt x="24" y="227"/>
                </a:lnTo>
                <a:lnTo>
                  <a:pt x="24" y="228"/>
                </a:lnTo>
                <a:lnTo>
                  <a:pt x="26" y="233"/>
                </a:lnTo>
                <a:lnTo>
                  <a:pt x="27" y="244"/>
                </a:lnTo>
                <a:lnTo>
                  <a:pt x="29" y="246"/>
                </a:lnTo>
                <a:lnTo>
                  <a:pt x="29" y="249"/>
                </a:lnTo>
                <a:lnTo>
                  <a:pt x="30" y="252"/>
                </a:lnTo>
                <a:lnTo>
                  <a:pt x="31" y="269"/>
                </a:lnTo>
                <a:lnTo>
                  <a:pt x="33" y="270"/>
                </a:lnTo>
                <a:lnTo>
                  <a:pt x="34" y="278"/>
                </a:lnTo>
                <a:lnTo>
                  <a:pt x="34" y="280"/>
                </a:lnTo>
                <a:lnTo>
                  <a:pt x="36" y="289"/>
                </a:lnTo>
                <a:lnTo>
                  <a:pt x="37" y="294"/>
                </a:lnTo>
                <a:lnTo>
                  <a:pt x="37" y="296"/>
                </a:lnTo>
                <a:lnTo>
                  <a:pt x="37" y="299"/>
                </a:lnTo>
                <a:lnTo>
                  <a:pt x="41" y="323"/>
                </a:lnTo>
                <a:lnTo>
                  <a:pt x="41" y="324"/>
                </a:lnTo>
                <a:lnTo>
                  <a:pt x="42" y="326"/>
                </a:lnTo>
                <a:lnTo>
                  <a:pt x="44" y="326"/>
                </a:lnTo>
                <a:lnTo>
                  <a:pt x="51" y="324"/>
                </a:lnTo>
                <a:lnTo>
                  <a:pt x="54" y="324"/>
                </a:lnTo>
                <a:lnTo>
                  <a:pt x="54" y="323"/>
                </a:lnTo>
                <a:lnTo>
                  <a:pt x="91" y="317"/>
                </a:lnTo>
                <a:lnTo>
                  <a:pt x="94" y="316"/>
                </a:lnTo>
                <a:lnTo>
                  <a:pt x="99" y="314"/>
                </a:lnTo>
                <a:lnTo>
                  <a:pt x="103" y="314"/>
                </a:lnTo>
                <a:lnTo>
                  <a:pt x="117" y="312"/>
                </a:lnTo>
                <a:lnTo>
                  <a:pt x="120" y="312"/>
                </a:lnTo>
                <a:lnTo>
                  <a:pt x="127" y="310"/>
                </a:lnTo>
                <a:lnTo>
                  <a:pt x="130" y="310"/>
                </a:lnTo>
                <a:lnTo>
                  <a:pt x="133" y="309"/>
                </a:lnTo>
                <a:lnTo>
                  <a:pt x="134" y="309"/>
                </a:lnTo>
                <a:lnTo>
                  <a:pt x="159" y="305"/>
                </a:lnTo>
                <a:lnTo>
                  <a:pt x="162" y="303"/>
                </a:lnTo>
                <a:lnTo>
                  <a:pt x="173" y="302"/>
                </a:lnTo>
                <a:lnTo>
                  <a:pt x="176" y="301"/>
                </a:lnTo>
                <a:lnTo>
                  <a:pt x="177" y="301"/>
                </a:lnTo>
                <a:lnTo>
                  <a:pt x="181" y="301"/>
                </a:lnTo>
                <a:lnTo>
                  <a:pt x="203" y="296"/>
                </a:lnTo>
                <a:lnTo>
                  <a:pt x="206" y="295"/>
                </a:lnTo>
                <a:lnTo>
                  <a:pt x="216" y="294"/>
                </a:lnTo>
                <a:lnTo>
                  <a:pt x="219" y="292"/>
                </a:lnTo>
                <a:lnTo>
                  <a:pt x="225" y="291"/>
                </a:lnTo>
                <a:lnTo>
                  <a:pt x="227" y="291"/>
                </a:lnTo>
                <a:lnTo>
                  <a:pt x="238" y="289"/>
                </a:lnTo>
                <a:lnTo>
                  <a:pt x="246" y="287"/>
                </a:lnTo>
                <a:lnTo>
                  <a:pt x="286" y="280"/>
                </a:lnTo>
                <a:lnTo>
                  <a:pt x="289" y="280"/>
                </a:lnTo>
                <a:lnTo>
                  <a:pt x="289" y="278"/>
                </a:lnTo>
                <a:lnTo>
                  <a:pt x="292" y="278"/>
                </a:lnTo>
                <a:lnTo>
                  <a:pt x="302" y="277"/>
                </a:lnTo>
                <a:lnTo>
                  <a:pt x="310" y="274"/>
                </a:lnTo>
                <a:lnTo>
                  <a:pt x="322" y="273"/>
                </a:lnTo>
                <a:lnTo>
                  <a:pt x="328" y="271"/>
                </a:lnTo>
              </a:path>
            </a:pathLst>
          </a:custGeom>
          <a:noFill/>
          <a:ln w="6350" cap="rnd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9" name="Freeform 131"/>
          <p:cNvSpPr>
            <a:spLocks/>
          </p:cNvSpPr>
          <p:nvPr/>
        </p:nvSpPr>
        <p:spPr bwMode="auto">
          <a:xfrm>
            <a:off x="7413625" y="2809875"/>
            <a:ext cx="241300" cy="211138"/>
          </a:xfrm>
          <a:custGeom>
            <a:avLst/>
            <a:gdLst>
              <a:gd name="T0" fmla="*/ 2147483647 w 149"/>
              <a:gd name="T1" fmla="*/ 2147483647 h 148"/>
              <a:gd name="T2" fmla="*/ 2147483647 w 149"/>
              <a:gd name="T3" fmla="*/ 2147483647 h 148"/>
              <a:gd name="T4" fmla="*/ 2147483647 w 149"/>
              <a:gd name="T5" fmla="*/ 2147483647 h 148"/>
              <a:gd name="T6" fmla="*/ 2147483647 w 149"/>
              <a:gd name="T7" fmla="*/ 2147483647 h 148"/>
              <a:gd name="T8" fmla="*/ 2147483647 w 149"/>
              <a:gd name="T9" fmla="*/ 2147483647 h 148"/>
              <a:gd name="T10" fmla="*/ 2147483647 w 149"/>
              <a:gd name="T11" fmla="*/ 2147483647 h 148"/>
              <a:gd name="T12" fmla="*/ 2147483647 w 149"/>
              <a:gd name="T13" fmla="*/ 2147483647 h 148"/>
              <a:gd name="T14" fmla="*/ 2147483647 w 149"/>
              <a:gd name="T15" fmla="*/ 2147483647 h 148"/>
              <a:gd name="T16" fmla="*/ 2147483647 w 149"/>
              <a:gd name="T17" fmla="*/ 2147483647 h 148"/>
              <a:gd name="T18" fmla="*/ 2147483647 w 149"/>
              <a:gd name="T19" fmla="*/ 2147483647 h 148"/>
              <a:gd name="T20" fmla="*/ 2147483647 w 149"/>
              <a:gd name="T21" fmla="*/ 2147483647 h 148"/>
              <a:gd name="T22" fmla="*/ 2147483647 w 149"/>
              <a:gd name="T23" fmla="*/ 2147483647 h 148"/>
              <a:gd name="T24" fmla="*/ 2147483647 w 149"/>
              <a:gd name="T25" fmla="*/ 2147483647 h 148"/>
              <a:gd name="T26" fmla="*/ 2147483647 w 149"/>
              <a:gd name="T27" fmla="*/ 2147483647 h 148"/>
              <a:gd name="T28" fmla="*/ 2147483647 w 149"/>
              <a:gd name="T29" fmla="*/ 2147483647 h 148"/>
              <a:gd name="T30" fmla="*/ 2147483647 w 149"/>
              <a:gd name="T31" fmla="*/ 2147483647 h 148"/>
              <a:gd name="T32" fmla="*/ 2147483647 w 149"/>
              <a:gd name="T33" fmla="*/ 2147483647 h 148"/>
              <a:gd name="T34" fmla="*/ 2147483647 w 149"/>
              <a:gd name="T35" fmla="*/ 2147483647 h 148"/>
              <a:gd name="T36" fmla="*/ 2147483647 w 149"/>
              <a:gd name="T37" fmla="*/ 2147483647 h 148"/>
              <a:gd name="T38" fmla="*/ 2147483647 w 149"/>
              <a:gd name="T39" fmla="*/ 2147483647 h 148"/>
              <a:gd name="T40" fmla="*/ 2147483647 w 149"/>
              <a:gd name="T41" fmla="*/ 2147483647 h 148"/>
              <a:gd name="T42" fmla="*/ 2147483647 w 149"/>
              <a:gd name="T43" fmla="*/ 0 h 148"/>
              <a:gd name="T44" fmla="*/ 2147483647 w 149"/>
              <a:gd name="T45" fmla="*/ 2147483647 h 148"/>
              <a:gd name="T46" fmla="*/ 2147483647 w 149"/>
              <a:gd name="T47" fmla="*/ 2147483647 h 148"/>
              <a:gd name="T48" fmla="*/ 2147483647 w 149"/>
              <a:gd name="T49" fmla="*/ 2147483647 h 148"/>
              <a:gd name="T50" fmla="*/ 2147483647 w 149"/>
              <a:gd name="T51" fmla="*/ 2147483647 h 148"/>
              <a:gd name="T52" fmla="*/ 2147483647 w 149"/>
              <a:gd name="T53" fmla="*/ 2147483647 h 148"/>
              <a:gd name="T54" fmla="*/ 2147483647 w 149"/>
              <a:gd name="T55" fmla="*/ 2147483647 h 148"/>
              <a:gd name="T56" fmla="*/ 2147483647 w 149"/>
              <a:gd name="T57" fmla="*/ 2147483647 h 148"/>
              <a:gd name="T58" fmla="*/ 2147483647 w 149"/>
              <a:gd name="T59" fmla="*/ 2147483647 h 148"/>
              <a:gd name="T60" fmla="*/ 2147483647 w 149"/>
              <a:gd name="T61" fmla="*/ 2147483647 h 148"/>
              <a:gd name="T62" fmla="*/ 2147483647 w 149"/>
              <a:gd name="T63" fmla="*/ 2147483647 h 148"/>
              <a:gd name="T64" fmla="*/ 2147483647 w 149"/>
              <a:gd name="T65" fmla="*/ 2147483647 h 148"/>
              <a:gd name="T66" fmla="*/ 2147483647 w 149"/>
              <a:gd name="T67" fmla="*/ 2147483647 h 148"/>
              <a:gd name="T68" fmla="*/ 2147483647 w 149"/>
              <a:gd name="T69" fmla="*/ 2147483647 h 148"/>
              <a:gd name="T70" fmla="*/ 2147483647 w 149"/>
              <a:gd name="T71" fmla="*/ 2147483647 h 148"/>
              <a:gd name="T72" fmla="*/ 0 w 149"/>
              <a:gd name="T73" fmla="*/ 2147483647 h 148"/>
              <a:gd name="T74" fmla="*/ 2147483647 w 149"/>
              <a:gd name="T75" fmla="*/ 2147483647 h 148"/>
              <a:gd name="T76" fmla="*/ 2147483647 w 149"/>
              <a:gd name="T77" fmla="*/ 2147483647 h 148"/>
              <a:gd name="T78" fmla="*/ 2147483647 w 149"/>
              <a:gd name="T79" fmla="*/ 2147483647 h 148"/>
              <a:gd name="T80" fmla="*/ 2147483647 w 149"/>
              <a:gd name="T81" fmla="*/ 2147483647 h 148"/>
              <a:gd name="T82" fmla="*/ 2147483647 w 149"/>
              <a:gd name="T83" fmla="*/ 2147483647 h 148"/>
              <a:gd name="T84" fmla="*/ 2147483647 w 149"/>
              <a:gd name="T85" fmla="*/ 2147483647 h 148"/>
              <a:gd name="T86" fmla="*/ 2147483647 w 149"/>
              <a:gd name="T87" fmla="*/ 2147483647 h 148"/>
              <a:gd name="T88" fmla="*/ 2147483647 w 149"/>
              <a:gd name="T89" fmla="*/ 2147483647 h 148"/>
              <a:gd name="T90" fmla="*/ 2147483647 w 149"/>
              <a:gd name="T91" fmla="*/ 2147483647 h 148"/>
              <a:gd name="T92" fmla="*/ 2147483647 w 149"/>
              <a:gd name="T93" fmla="*/ 2147483647 h 148"/>
              <a:gd name="T94" fmla="*/ 2147483647 w 149"/>
              <a:gd name="T95" fmla="*/ 2147483647 h 148"/>
              <a:gd name="T96" fmla="*/ 2147483647 w 149"/>
              <a:gd name="T97" fmla="*/ 2147483647 h 148"/>
              <a:gd name="T98" fmla="*/ 2147483647 w 149"/>
              <a:gd name="T99" fmla="*/ 2147483647 h 148"/>
              <a:gd name="T100" fmla="*/ 2147483647 w 149"/>
              <a:gd name="T101" fmla="*/ 2147483647 h 148"/>
              <a:gd name="T102" fmla="*/ 2147483647 w 149"/>
              <a:gd name="T103" fmla="*/ 2147483647 h 148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149"/>
              <a:gd name="T157" fmla="*/ 0 h 148"/>
              <a:gd name="T158" fmla="*/ 149 w 149"/>
              <a:gd name="T159" fmla="*/ 148 h 148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149" h="148">
                <a:moveTo>
                  <a:pt x="52" y="117"/>
                </a:moveTo>
                <a:lnTo>
                  <a:pt x="62" y="105"/>
                </a:lnTo>
                <a:lnTo>
                  <a:pt x="78" y="102"/>
                </a:lnTo>
                <a:lnTo>
                  <a:pt x="87" y="97"/>
                </a:lnTo>
                <a:lnTo>
                  <a:pt x="95" y="97"/>
                </a:lnTo>
                <a:lnTo>
                  <a:pt x="96" y="95"/>
                </a:lnTo>
                <a:lnTo>
                  <a:pt x="110" y="90"/>
                </a:lnTo>
                <a:lnTo>
                  <a:pt x="135" y="80"/>
                </a:lnTo>
                <a:lnTo>
                  <a:pt x="141" y="76"/>
                </a:lnTo>
                <a:lnTo>
                  <a:pt x="143" y="76"/>
                </a:lnTo>
                <a:lnTo>
                  <a:pt x="145" y="76"/>
                </a:lnTo>
                <a:lnTo>
                  <a:pt x="148" y="63"/>
                </a:lnTo>
                <a:lnTo>
                  <a:pt x="143" y="45"/>
                </a:lnTo>
                <a:lnTo>
                  <a:pt x="143" y="42"/>
                </a:lnTo>
                <a:lnTo>
                  <a:pt x="142" y="40"/>
                </a:lnTo>
                <a:lnTo>
                  <a:pt x="142" y="38"/>
                </a:lnTo>
                <a:lnTo>
                  <a:pt x="141" y="38"/>
                </a:lnTo>
                <a:lnTo>
                  <a:pt x="139" y="31"/>
                </a:lnTo>
                <a:lnTo>
                  <a:pt x="138" y="29"/>
                </a:lnTo>
                <a:lnTo>
                  <a:pt x="134" y="9"/>
                </a:lnTo>
                <a:lnTo>
                  <a:pt x="131" y="2"/>
                </a:lnTo>
                <a:lnTo>
                  <a:pt x="131" y="0"/>
                </a:lnTo>
                <a:lnTo>
                  <a:pt x="110" y="5"/>
                </a:lnTo>
                <a:lnTo>
                  <a:pt x="107" y="6"/>
                </a:lnTo>
                <a:lnTo>
                  <a:pt x="106" y="6"/>
                </a:lnTo>
                <a:lnTo>
                  <a:pt x="105" y="6"/>
                </a:lnTo>
                <a:lnTo>
                  <a:pt x="91" y="9"/>
                </a:lnTo>
                <a:lnTo>
                  <a:pt x="87" y="11"/>
                </a:lnTo>
                <a:lnTo>
                  <a:pt x="76" y="13"/>
                </a:lnTo>
                <a:lnTo>
                  <a:pt x="52" y="23"/>
                </a:lnTo>
                <a:lnTo>
                  <a:pt x="52" y="19"/>
                </a:lnTo>
                <a:lnTo>
                  <a:pt x="37" y="23"/>
                </a:lnTo>
                <a:lnTo>
                  <a:pt x="34" y="23"/>
                </a:lnTo>
                <a:lnTo>
                  <a:pt x="8" y="29"/>
                </a:lnTo>
                <a:lnTo>
                  <a:pt x="2" y="30"/>
                </a:lnTo>
                <a:lnTo>
                  <a:pt x="0" y="30"/>
                </a:lnTo>
                <a:lnTo>
                  <a:pt x="1" y="36"/>
                </a:lnTo>
                <a:lnTo>
                  <a:pt x="5" y="63"/>
                </a:lnTo>
                <a:lnTo>
                  <a:pt x="8" y="72"/>
                </a:lnTo>
                <a:lnTo>
                  <a:pt x="8" y="76"/>
                </a:lnTo>
                <a:lnTo>
                  <a:pt x="8" y="79"/>
                </a:lnTo>
                <a:lnTo>
                  <a:pt x="9" y="87"/>
                </a:lnTo>
                <a:lnTo>
                  <a:pt x="12" y="97"/>
                </a:lnTo>
                <a:lnTo>
                  <a:pt x="12" y="99"/>
                </a:lnTo>
                <a:lnTo>
                  <a:pt x="12" y="104"/>
                </a:lnTo>
                <a:lnTo>
                  <a:pt x="22" y="119"/>
                </a:lnTo>
                <a:lnTo>
                  <a:pt x="5" y="135"/>
                </a:lnTo>
                <a:lnTo>
                  <a:pt x="15" y="147"/>
                </a:lnTo>
                <a:lnTo>
                  <a:pt x="34" y="134"/>
                </a:lnTo>
                <a:lnTo>
                  <a:pt x="42" y="123"/>
                </a:lnTo>
                <a:lnTo>
                  <a:pt x="52" y="117"/>
                </a:lnTo>
              </a:path>
            </a:pathLst>
          </a:custGeom>
          <a:noFill/>
          <a:ln w="6350" cap="rnd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10" name="Freeform 132"/>
          <p:cNvSpPr>
            <a:spLocks/>
          </p:cNvSpPr>
          <p:nvPr/>
        </p:nvSpPr>
        <p:spPr bwMode="auto">
          <a:xfrm>
            <a:off x="7069138" y="3419475"/>
            <a:ext cx="38100" cy="30163"/>
          </a:xfrm>
          <a:custGeom>
            <a:avLst/>
            <a:gdLst>
              <a:gd name="T0" fmla="*/ 0 w 23"/>
              <a:gd name="T1" fmla="*/ 2147483647 h 22"/>
              <a:gd name="T2" fmla="*/ 2147483647 w 23"/>
              <a:gd name="T3" fmla="*/ 2147483647 h 22"/>
              <a:gd name="T4" fmla="*/ 2147483647 w 23"/>
              <a:gd name="T5" fmla="*/ 2147483647 h 22"/>
              <a:gd name="T6" fmla="*/ 2147483647 w 23"/>
              <a:gd name="T7" fmla="*/ 2147483647 h 22"/>
              <a:gd name="T8" fmla="*/ 2147483647 w 23"/>
              <a:gd name="T9" fmla="*/ 2147483647 h 22"/>
              <a:gd name="T10" fmla="*/ 2147483647 w 23"/>
              <a:gd name="T11" fmla="*/ 2147483647 h 22"/>
              <a:gd name="T12" fmla="*/ 2147483647 w 23"/>
              <a:gd name="T13" fmla="*/ 2147483647 h 22"/>
              <a:gd name="T14" fmla="*/ 2147483647 w 23"/>
              <a:gd name="T15" fmla="*/ 0 h 22"/>
              <a:gd name="T16" fmla="*/ 2147483647 w 23"/>
              <a:gd name="T17" fmla="*/ 2147483647 h 22"/>
              <a:gd name="T18" fmla="*/ 2147483647 w 23"/>
              <a:gd name="T19" fmla="*/ 2147483647 h 22"/>
              <a:gd name="T20" fmla="*/ 0 w 23"/>
              <a:gd name="T21" fmla="*/ 2147483647 h 2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3"/>
              <a:gd name="T34" fmla="*/ 0 h 22"/>
              <a:gd name="T35" fmla="*/ 23 w 23"/>
              <a:gd name="T36" fmla="*/ 22 h 2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3" h="22">
                <a:moveTo>
                  <a:pt x="0" y="7"/>
                </a:moveTo>
                <a:lnTo>
                  <a:pt x="8" y="12"/>
                </a:lnTo>
                <a:lnTo>
                  <a:pt x="10" y="15"/>
                </a:lnTo>
                <a:lnTo>
                  <a:pt x="11" y="21"/>
                </a:lnTo>
                <a:lnTo>
                  <a:pt x="16" y="14"/>
                </a:lnTo>
                <a:lnTo>
                  <a:pt x="22" y="7"/>
                </a:lnTo>
                <a:lnTo>
                  <a:pt x="10" y="0"/>
                </a:lnTo>
                <a:lnTo>
                  <a:pt x="3" y="1"/>
                </a:lnTo>
                <a:lnTo>
                  <a:pt x="3" y="4"/>
                </a:lnTo>
                <a:lnTo>
                  <a:pt x="0" y="7"/>
                </a:lnTo>
              </a:path>
            </a:pathLst>
          </a:custGeom>
          <a:noFill/>
          <a:ln w="6350" cap="rnd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11" name="Freeform 133"/>
          <p:cNvSpPr>
            <a:spLocks/>
          </p:cNvSpPr>
          <p:nvPr/>
        </p:nvSpPr>
        <p:spPr bwMode="auto">
          <a:xfrm>
            <a:off x="7216775" y="3248025"/>
            <a:ext cx="146050" cy="217488"/>
          </a:xfrm>
          <a:custGeom>
            <a:avLst/>
            <a:gdLst>
              <a:gd name="T0" fmla="*/ 2147483647 w 91"/>
              <a:gd name="T1" fmla="*/ 2147483647 h 151"/>
              <a:gd name="T2" fmla="*/ 2147483647 w 91"/>
              <a:gd name="T3" fmla="*/ 2147483647 h 151"/>
              <a:gd name="T4" fmla="*/ 2147483647 w 91"/>
              <a:gd name="T5" fmla="*/ 2147483647 h 151"/>
              <a:gd name="T6" fmla="*/ 2147483647 w 91"/>
              <a:gd name="T7" fmla="*/ 2147483647 h 151"/>
              <a:gd name="T8" fmla="*/ 2147483647 w 91"/>
              <a:gd name="T9" fmla="*/ 2147483647 h 151"/>
              <a:gd name="T10" fmla="*/ 2147483647 w 91"/>
              <a:gd name="T11" fmla="*/ 2147483647 h 151"/>
              <a:gd name="T12" fmla="*/ 2147483647 w 91"/>
              <a:gd name="T13" fmla="*/ 2147483647 h 151"/>
              <a:gd name="T14" fmla="*/ 2147483647 w 91"/>
              <a:gd name="T15" fmla="*/ 2147483647 h 151"/>
              <a:gd name="T16" fmla="*/ 2147483647 w 91"/>
              <a:gd name="T17" fmla="*/ 0 h 151"/>
              <a:gd name="T18" fmla="*/ 2147483647 w 91"/>
              <a:gd name="T19" fmla="*/ 2147483647 h 151"/>
              <a:gd name="T20" fmla="*/ 2147483647 w 91"/>
              <a:gd name="T21" fmla="*/ 2147483647 h 151"/>
              <a:gd name="T22" fmla="*/ 2147483647 w 91"/>
              <a:gd name="T23" fmla="*/ 2147483647 h 151"/>
              <a:gd name="T24" fmla="*/ 0 w 91"/>
              <a:gd name="T25" fmla="*/ 2147483647 h 151"/>
              <a:gd name="T26" fmla="*/ 0 w 91"/>
              <a:gd name="T27" fmla="*/ 2147483647 h 151"/>
              <a:gd name="T28" fmla="*/ 0 w 91"/>
              <a:gd name="T29" fmla="*/ 2147483647 h 151"/>
              <a:gd name="T30" fmla="*/ 2147483647 w 91"/>
              <a:gd name="T31" fmla="*/ 2147483647 h 151"/>
              <a:gd name="T32" fmla="*/ 2147483647 w 91"/>
              <a:gd name="T33" fmla="*/ 2147483647 h 151"/>
              <a:gd name="T34" fmla="*/ 2147483647 w 91"/>
              <a:gd name="T35" fmla="*/ 2147483647 h 151"/>
              <a:gd name="T36" fmla="*/ 2147483647 w 91"/>
              <a:gd name="T37" fmla="*/ 2147483647 h 151"/>
              <a:gd name="T38" fmla="*/ 2147483647 w 91"/>
              <a:gd name="T39" fmla="*/ 2147483647 h 151"/>
              <a:gd name="T40" fmla="*/ 2147483647 w 91"/>
              <a:gd name="T41" fmla="*/ 2147483647 h 151"/>
              <a:gd name="T42" fmla="*/ 2147483647 w 91"/>
              <a:gd name="T43" fmla="*/ 2147483647 h 151"/>
              <a:gd name="T44" fmla="*/ 2147483647 w 91"/>
              <a:gd name="T45" fmla="*/ 2147483647 h 151"/>
              <a:gd name="T46" fmla="*/ 2147483647 w 91"/>
              <a:gd name="T47" fmla="*/ 2147483647 h 151"/>
              <a:gd name="T48" fmla="*/ 2147483647 w 91"/>
              <a:gd name="T49" fmla="*/ 2147483647 h 151"/>
              <a:gd name="T50" fmla="*/ 2147483647 w 91"/>
              <a:gd name="T51" fmla="*/ 2147483647 h 151"/>
              <a:gd name="T52" fmla="*/ 2147483647 w 91"/>
              <a:gd name="T53" fmla="*/ 2147483647 h 151"/>
              <a:gd name="T54" fmla="*/ 2147483647 w 91"/>
              <a:gd name="T55" fmla="*/ 2147483647 h 151"/>
              <a:gd name="T56" fmla="*/ 2147483647 w 91"/>
              <a:gd name="T57" fmla="*/ 2147483647 h 151"/>
              <a:gd name="T58" fmla="*/ 2147483647 w 91"/>
              <a:gd name="T59" fmla="*/ 2147483647 h 151"/>
              <a:gd name="T60" fmla="*/ 2147483647 w 91"/>
              <a:gd name="T61" fmla="*/ 2147483647 h 151"/>
              <a:gd name="T62" fmla="*/ 2147483647 w 91"/>
              <a:gd name="T63" fmla="*/ 2147483647 h 151"/>
              <a:gd name="T64" fmla="*/ 2147483647 w 91"/>
              <a:gd name="T65" fmla="*/ 2147483647 h 151"/>
              <a:gd name="T66" fmla="*/ 2147483647 w 91"/>
              <a:gd name="T67" fmla="*/ 2147483647 h 151"/>
              <a:gd name="T68" fmla="*/ 2147483647 w 91"/>
              <a:gd name="T69" fmla="*/ 2147483647 h 151"/>
              <a:gd name="T70" fmla="*/ 2147483647 w 91"/>
              <a:gd name="T71" fmla="*/ 2147483647 h 151"/>
              <a:gd name="T72" fmla="*/ 2147483647 w 91"/>
              <a:gd name="T73" fmla="*/ 2147483647 h 151"/>
              <a:gd name="T74" fmla="*/ 2147483647 w 91"/>
              <a:gd name="T75" fmla="*/ 2147483647 h 151"/>
              <a:gd name="T76" fmla="*/ 2147483647 w 91"/>
              <a:gd name="T77" fmla="*/ 2147483647 h 151"/>
              <a:gd name="T78" fmla="*/ 2147483647 w 91"/>
              <a:gd name="T79" fmla="*/ 2147483647 h 151"/>
              <a:gd name="T80" fmla="*/ 2147483647 w 91"/>
              <a:gd name="T81" fmla="*/ 2147483647 h 151"/>
              <a:gd name="T82" fmla="*/ 2147483647 w 91"/>
              <a:gd name="T83" fmla="*/ 2147483647 h 151"/>
              <a:gd name="T84" fmla="*/ 2147483647 w 91"/>
              <a:gd name="T85" fmla="*/ 2147483647 h 151"/>
              <a:gd name="T86" fmla="*/ 2147483647 w 91"/>
              <a:gd name="T87" fmla="*/ 2147483647 h 151"/>
              <a:gd name="T88" fmla="*/ 2147483647 w 91"/>
              <a:gd name="T89" fmla="*/ 2147483647 h 151"/>
              <a:gd name="T90" fmla="*/ 2147483647 w 91"/>
              <a:gd name="T91" fmla="*/ 2147483647 h 151"/>
              <a:gd name="T92" fmla="*/ 2147483647 w 91"/>
              <a:gd name="T93" fmla="*/ 2147483647 h 151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91"/>
              <a:gd name="T142" fmla="*/ 0 h 151"/>
              <a:gd name="T143" fmla="*/ 91 w 91"/>
              <a:gd name="T144" fmla="*/ 151 h 151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91" h="151">
                <a:moveTo>
                  <a:pt x="30" y="50"/>
                </a:moveTo>
                <a:lnTo>
                  <a:pt x="22" y="37"/>
                </a:lnTo>
                <a:lnTo>
                  <a:pt x="20" y="27"/>
                </a:lnTo>
                <a:lnTo>
                  <a:pt x="22" y="26"/>
                </a:lnTo>
                <a:lnTo>
                  <a:pt x="20" y="23"/>
                </a:lnTo>
                <a:lnTo>
                  <a:pt x="23" y="13"/>
                </a:lnTo>
                <a:lnTo>
                  <a:pt x="26" y="4"/>
                </a:lnTo>
                <a:lnTo>
                  <a:pt x="27" y="1"/>
                </a:lnTo>
                <a:lnTo>
                  <a:pt x="19" y="0"/>
                </a:lnTo>
                <a:lnTo>
                  <a:pt x="13" y="1"/>
                </a:lnTo>
                <a:lnTo>
                  <a:pt x="12" y="1"/>
                </a:lnTo>
                <a:lnTo>
                  <a:pt x="1" y="13"/>
                </a:lnTo>
                <a:lnTo>
                  <a:pt x="0" y="16"/>
                </a:lnTo>
                <a:lnTo>
                  <a:pt x="0" y="23"/>
                </a:lnTo>
                <a:lnTo>
                  <a:pt x="1" y="25"/>
                </a:lnTo>
                <a:lnTo>
                  <a:pt x="9" y="54"/>
                </a:lnTo>
                <a:lnTo>
                  <a:pt x="9" y="56"/>
                </a:lnTo>
                <a:lnTo>
                  <a:pt x="12" y="62"/>
                </a:lnTo>
                <a:lnTo>
                  <a:pt x="12" y="63"/>
                </a:lnTo>
                <a:lnTo>
                  <a:pt x="12" y="66"/>
                </a:lnTo>
                <a:lnTo>
                  <a:pt x="13" y="66"/>
                </a:lnTo>
                <a:lnTo>
                  <a:pt x="13" y="68"/>
                </a:lnTo>
                <a:lnTo>
                  <a:pt x="16" y="75"/>
                </a:lnTo>
                <a:lnTo>
                  <a:pt x="16" y="76"/>
                </a:lnTo>
                <a:lnTo>
                  <a:pt x="16" y="77"/>
                </a:lnTo>
                <a:lnTo>
                  <a:pt x="20" y="93"/>
                </a:lnTo>
                <a:lnTo>
                  <a:pt x="26" y="111"/>
                </a:lnTo>
                <a:lnTo>
                  <a:pt x="27" y="118"/>
                </a:lnTo>
                <a:lnTo>
                  <a:pt x="31" y="129"/>
                </a:lnTo>
                <a:lnTo>
                  <a:pt x="31" y="131"/>
                </a:lnTo>
                <a:lnTo>
                  <a:pt x="33" y="136"/>
                </a:lnTo>
                <a:lnTo>
                  <a:pt x="33" y="138"/>
                </a:lnTo>
                <a:lnTo>
                  <a:pt x="37" y="150"/>
                </a:lnTo>
                <a:lnTo>
                  <a:pt x="52" y="147"/>
                </a:lnTo>
                <a:lnTo>
                  <a:pt x="66" y="144"/>
                </a:lnTo>
                <a:lnTo>
                  <a:pt x="76" y="141"/>
                </a:lnTo>
                <a:lnTo>
                  <a:pt x="83" y="140"/>
                </a:lnTo>
                <a:lnTo>
                  <a:pt x="90" y="138"/>
                </a:lnTo>
                <a:lnTo>
                  <a:pt x="77" y="102"/>
                </a:lnTo>
                <a:lnTo>
                  <a:pt x="76" y="105"/>
                </a:lnTo>
                <a:lnTo>
                  <a:pt x="56" y="91"/>
                </a:lnTo>
                <a:lnTo>
                  <a:pt x="49" y="81"/>
                </a:lnTo>
                <a:lnTo>
                  <a:pt x="41" y="61"/>
                </a:lnTo>
                <a:lnTo>
                  <a:pt x="30" y="50"/>
                </a:lnTo>
              </a:path>
            </a:pathLst>
          </a:custGeom>
          <a:noFill/>
          <a:ln w="6350" cap="rnd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227"/>
          <p:cNvGrpSpPr>
            <a:grpSpLocks/>
          </p:cNvGrpSpPr>
          <p:nvPr/>
        </p:nvGrpSpPr>
        <p:grpSpPr bwMode="auto">
          <a:xfrm>
            <a:off x="7405688" y="2652713"/>
            <a:ext cx="466725" cy="241300"/>
            <a:chOff x="4761" y="1543"/>
            <a:chExt cx="294" cy="152"/>
          </a:xfrm>
          <a:solidFill>
            <a:schemeClr val="accent2"/>
          </a:solidFill>
        </p:grpSpPr>
        <p:sp>
          <p:nvSpPr>
            <p:cNvPr id="4193" name="Freeform 134"/>
            <p:cNvSpPr>
              <a:spLocks/>
            </p:cNvSpPr>
            <p:nvPr/>
          </p:nvSpPr>
          <p:spPr bwMode="auto">
            <a:xfrm>
              <a:off x="4761" y="1543"/>
              <a:ext cx="294" cy="144"/>
            </a:xfrm>
            <a:custGeom>
              <a:avLst/>
              <a:gdLst>
                <a:gd name="T0" fmla="*/ 229 w 290"/>
                <a:gd name="T1" fmla="*/ 115 h 157"/>
                <a:gd name="T2" fmla="*/ 223 w 290"/>
                <a:gd name="T3" fmla="*/ 121 h 157"/>
                <a:gd name="T4" fmla="*/ 216 w 290"/>
                <a:gd name="T5" fmla="*/ 132 h 157"/>
                <a:gd name="T6" fmla="*/ 204 w 290"/>
                <a:gd name="T7" fmla="*/ 138 h 157"/>
                <a:gd name="T8" fmla="*/ 200 w 290"/>
                <a:gd name="T9" fmla="*/ 122 h 157"/>
                <a:gd name="T10" fmla="*/ 187 w 290"/>
                <a:gd name="T11" fmla="*/ 117 h 157"/>
                <a:gd name="T12" fmla="*/ 179 w 290"/>
                <a:gd name="T13" fmla="*/ 115 h 157"/>
                <a:gd name="T14" fmla="*/ 172 w 290"/>
                <a:gd name="T15" fmla="*/ 105 h 157"/>
                <a:gd name="T16" fmla="*/ 168 w 290"/>
                <a:gd name="T17" fmla="*/ 93 h 157"/>
                <a:gd name="T18" fmla="*/ 160 w 290"/>
                <a:gd name="T19" fmla="*/ 95 h 157"/>
                <a:gd name="T20" fmla="*/ 139 w 290"/>
                <a:gd name="T21" fmla="*/ 101 h 157"/>
                <a:gd name="T22" fmla="*/ 136 w 290"/>
                <a:gd name="T23" fmla="*/ 99 h 157"/>
                <a:gd name="T24" fmla="*/ 113 w 290"/>
                <a:gd name="T25" fmla="*/ 105 h 157"/>
                <a:gd name="T26" fmla="*/ 109 w 290"/>
                <a:gd name="T27" fmla="*/ 105 h 157"/>
                <a:gd name="T28" fmla="*/ 95 w 290"/>
                <a:gd name="T29" fmla="*/ 108 h 157"/>
                <a:gd name="T30" fmla="*/ 80 w 290"/>
                <a:gd name="T31" fmla="*/ 112 h 157"/>
                <a:gd name="T32" fmla="*/ 56 w 290"/>
                <a:gd name="T33" fmla="*/ 117 h 157"/>
                <a:gd name="T34" fmla="*/ 38 w 290"/>
                <a:gd name="T35" fmla="*/ 121 h 157"/>
                <a:gd name="T36" fmla="*/ 5 w 290"/>
                <a:gd name="T37" fmla="*/ 127 h 157"/>
                <a:gd name="T38" fmla="*/ 1 w 290"/>
                <a:gd name="T39" fmla="*/ 127 h 157"/>
                <a:gd name="T40" fmla="*/ 0 w 290"/>
                <a:gd name="T41" fmla="*/ 121 h 157"/>
                <a:gd name="T42" fmla="*/ 1 w 290"/>
                <a:gd name="T43" fmla="*/ 69 h 157"/>
                <a:gd name="T44" fmla="*/ 1 w 290"/>
                <a:gd name="T45" fmla="*/ 56 h 157"/>
                <a:gd name="T46" fmla="*/ 19 w 290"/>
                <a:gd name="T47" fmla="*/ 53 h 157"/>
                <a:gd name="T48" fmla="*/ 20 w 290"/>
                <a:gd name="T49" fmla="*/ 52 h 157"/>
                <a:gd name="T50" fmla="*/ 27 w 290"/>
                <a:gd name="T51" fmla="*/ 52 h 157"/>
                <a:gd name="T52" fmla="*/ 62 w 290"/>
                <a:gd name="T53" fmla="*/ 46 h 157"/>
                <a:gd name="T54" fmla="*/ 71 w 290"/>
                <a:gd name="T55" fmla="*/ 43 h 157"/>
                <a:gd name="T56" fmla="*/ 78 w 290"/>
                <a:gd name="T57" fmla="*/ 40 h 157"/>
                <a:gd name="T58" fmla="*/ 103 w 290"/>
                <a:gd name="T59" fmla="*/ 37 h 157"/>
                <a:gd name="T60" fmla="*/ 107 w 290"/>
                <a:gd name="T61" fmla="*/ 36 h 157"/>
                <a:gd name="T62" fmla="*/ 157 w 290"/>
                <a:gd name="T63" fmla="*/ 21 h 157"/>
                <a:gd name="T64" fmla="*/ 159 w 290"/>
                <a:gd name="T65" fmla="*/ 20 h 157"/>
                <a:gd name="T66" fmla="*/ 171 w 290"/>
                <a:gd name="T67" fmla="*/ 5 h 157"/>
                <a:gd name="T68" fmla="*/ 200 w 290"/>
                <a:gd name="T69" fmla="*/ 17 h 157"/>
                <a:gd name="T70" fmla="*/ 211 w 290"/>
                <a:gd name="T71" fmla="*/ 21 h 157"/>
                <a:gd name="T72" fmla="*/ 193 w 290"/>
                <a:gd name="T73" fmla="*/ 46 h 157"/>
                <a:gd name="T74" fmla="*/ 190 w 290"/>
                <a:gd name="T75" fmla="*/ 50 h 157"/>
                <a:gd name="T76" fmla="*/ 197 w 290"/>
                <a:gd name="T77" fmla="*/ 56 h 157"/>
                <a:gd name="T78" fmla="*/ 210 w 290"/>
                <a:gd name="T79" fmla="*/ 59 h 157"/>
                <a:gd name="T80" fmla="*/ 223 w 290"/>
                <a:gd name="T81" fmla="*/ 82 h 157"/>
                <a:gd name="T82" fmla="*/ 233 w 290"/>
                <a:gd name="T83" fmla="*/ 83 h 157"/>
                <a:gd name="T84" fmla="*/ 246 w 290"/>
                <a:gd name="T85" fmla="*/ 99 h 157"/>
                <a:gd name="T86" fmla="*/ 281 w 290"/>
                <a:gd name="T87" fmla="*/ 89 h 157"/>
                <a:gd name="T88" fmla="*/ 276 w 290"/>
                <a:gd name="T89" fmla="*/ 80 h 157"/>
                <a:gd name="T90" fmla="*/ 277 w 290"/>
                <a:gd name="T91" fmla="*/ 69 h 157"/>
                <a:gd name="T92" fmla="*/ 291 w 290"/>
                <a:gd name="T93" fmla="*/ 111 h 157"/>
                <a:gd name="T94" fmla="*/ 287 w 290"/>
                <a:gd name="T95" fmla="*/ 99 h 157"/>
                <a:gd name="T96" fmla="*/ 251 w 290"/>
                <a:gd name="T97" fmla="*/ 121 h 157"/>
                <a:gd name="T98" fmla="*/ 239 w 290"/>
                <a:gd name="T99" fmla="*/ 127 h 157"/>
                <a:gd name="T100" fmla="*/ 221 w 290"/>
                <a:gd name="T101" fmla="*/ 138 h 157"/>
                <a:gd name="T102" fmla="*/ 237 w 290"/>
                <a:gd name="T103" fmla="*/ 116 h 157"/>
                <a:gd name="T104" fmla="*/ 233 w 290"/>
                <a:gd name="T105" fmla="*/ 111 h 15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290"/>
                <a:gd name="T160" fmla="*/ 0 h 157"/>
                <a:gd name="T161" fmla="*/ 290 w 290"/>
                <a:gd name="T162" fmla="*/ 157 h 15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290" h="157">
                  <a:moveTo>
                    <a:pt x="230" y="121"/>
                  </a:moveTo>
                  <a:lnTo>
                    <a:pt x="226" y="125"/>
                  </a:lnTo>
                  <a:lnTo>
                    <a:pt x="220" y="132"/>
                  </a:lnTo>
                  <a:lnTo>
                    <a:pt x="216" y="132"/>
                  </a:lnTo>
                  <a:lnTo>
                    <a:pt x="213" y="144"/>
                  </a:lnTo>
                  <a:lnTo>
                    <a:pt x="208" y="150"/>
                  </a:lnTo>
                  <a:lnTo>
                    <a:pt x="201" y="150"/>
                  </a:lnTo>
                  <a:lnTo>
                    <a:pt x="198" y="140"/>
                  </a:lnTo>
                  <a:lnTo>
                    <a:pt x="197" y="133"/>
                  </a:lnTo>
                  <a:lnTo>
                    <a:pt x="190" y="132"/>
                  </a:lnTo>
                  <a:lnTo>
                    <a:pt x="184" y="128"/>
                  </a:lnTo>
                  <a:lnTo>
                    <a:pt x="183" y="126"/>
                  </a:lnTo>
                  <a:lnTo>
                    <a:pt x="177" y="125"/>
                  </a:lnTo>
                  <a:lnTo>
                    <a:pt x="173" y="112"/>
                  </a:lnTo>
                  <a:lnTo>
                    <a:pt x="170" y="114"/>
                  </a:lnTo>
                  <a:lnTo>
                    <a:pt x="168" y="104"/>
                  </a:lnTo>
                  <a:lnTo>
                    <a:pt x="166" y="101"/>
                  </a:lnTo>
                  <a:lnTo>
                    <a:pt x="162" y="103"/>
                  </a:lnTo>
                  <a:lnTo>
                    <a:pt x="158" y="104"/>
                  </a:lnTo>
                  <a:lnTo>
                    <a:pt x="154" y="104"/>
                  </a:lnTo>
                  <a:lnTo>
                    <a:pt x="137" y="110"/>
                  </a:lnTo>
                  <a:lnTo>
                    <a:pt x="134" y="111"/>
                  </a:lnTo>
                  <a:lnTo>
                    <a:pt x="134" y="108"/>
                  </a:lnTo>
                  <a:lnTo>
                    <a:pt x="113" y="114"/>
                  </a:lnTo>
                  <a:lnTo>
                    <a:pt x="111" y="115"/>
                  </a:lnTo>
                  <a:lnTo>
                    <a:pt x="109" y="115"/>
                  </a:lnTo>
                  <a:lnTo>
                    <a:pt x="108" y="115"/>
                  </a:lnTo>
                  <a:lnTo>
                    <a:pt x="94" y="118"/>
                  </a:lnTo>
                  <a:lnTo>
                    <a:pt x="90" y="119"/>
                  </a:lnTo>
                  <a:lnTo>
                    <a:pt x="79" y="122"/>
                  </a:lnTo>
                  <a:lnTo>
                    <a:pt x="55" y="132"/>
                  </a:lnTo>
                  <a:lnTo>
                    <a:pt x="55" y="128"/>
                  </a:lnTo>
                  <a:lnTo>
                    <a:pt x="40" y="132"/>
                  </a:lnTo>
                  <a:lnTo>
                    <a:pt x="37" y="132"/>
                  </a:lnTo>
                  <a:lnTo>
                    <a:pt x="11" y="137"/>
                  </a:lnTo>
                  <a:lnTo>
                    <a:pt x="5" y="139"/>
                  </a:lnTo>
                  <a:lnTo>
                    <a:pt x="2" y="139"/>
                  </a:lnTo>
                  <a:lnTo>
                    <a:pt x="1" y="139"/>
                  </a:lnTo>
                  <a:lnTo>
                    <a:pt x="0" y="136"/>
                  </a:lnTo>
                  <a:lnTo>
                    <a:pt x="0" y="132"/>
                  </a:lnTo>
                  <a:lnTo>
                    <a:pt x="1" y="89"/>
                  </a:lnTo>
                  <a:lnTo>
                    <a:pt x="1" y="75"/>
                  </a:lnTo>
                  <a:lnTo>
                    <a:pt x="1" y="69"/>
                  </a:lnTo>
                  <a:lnTo>
                    <a:pt x="1" y="61"/>
                  </a:lnTo>
                  <a:lnTo>
                    <a:pt x="16" y="58"/>
                  </a:lnTo>
                  <a:lnTo>
                    <a:pt x="19" y="58"/>
                  </a:lnTo>
                  <a:lnTo>
                    <a:pt x="20" y="58"/>
                  </a:lnTo>
                  <a:lnTo>
                    <a:pt x="20" y="57"/>
                  </a:lnTo>
                  <a:lnTo>
                    <a:pt x="22" y="57"/>
                  </a:lnTo>
                  <a:lnTo>
                    <a:pt x="27" y="57"/>
                  </a:lnTo>
                  <a:lnTo>
                    <a:pt x="41" y="52"/>
                  </a:lnTo>
                  <a:lnTo>
                    <a:pt x="61" y="50"/>
                  </a:lnTo>
                  <a:lnTo>
                    <a:pt x="63" y="48"/>
                  </a:lnTo>
                  <a:lnTo>
                    <a:pt x="70" y="47"/>
                  </a:lnTo>
                  <a:lnTo>
                    <a:pt x="72" y="47"/>
                  </a:lnTo>
                  <a:lnTo>
                    <a:pt x="77" y="44"/>
                  </a:lnTo>
                  <a:lnTo>
                    <a:pt x="94" y="41"/>
                  </a:lnTo>
                  <a:lnTo>
                    <a:pt x="102" y="40"/>
                  </a:lnTo>
                  <a:lnTo>
                    <a:pt x="105" y="39"/>
                  </a:lnTo>
                  <a:lnTo>
                    <a:pt x="106" y="39"/>
                  </a:lnTo>
                  <a:lnTo>
                    <a:pt x="154" y="27"/>
                  </a:lnTo>
                  <a:lnTo>
                    <a:pt x="155" y="23"/>
                  </a:lnTo>
                  <a:lnTo>
                    <a:pt x="157" y="23"/>
                  </a:lnTo>
                  <a:lnTo>
                    <a:pt x="157" y="22"/>
                  </a:lnTo>
                  <a:lnTo>
                    <a:pt x="168" y="11"/>
                  </a:lnTo>
                  <a:lnTo>
                    <a:pt x="169" y="5"/>
                  </a:lnTo>
                  <a:lnTo>
                    <a:pt x="186" y="0"/>
                  </a:lnTo>
                  <a:lnTo>
                    <a:pt x="197" y="18"/>
                  </a:lnTo>
                  <a:lnTo>
                    <a:pt x="207" y="15"/>
                  </a:lnTo>
                  <a:lnTo>
                    <a:pt x="208" y="23"/>
                  </a:lnTo>
                  <a:lnTo>
                    <a:pt x="198" y="30"/>
                  </a:lnTo>
                  <a:lnTo>
                    <a:pt x="190" y="50"/>
                  </a:lnTo>
                  <a:lnTo>
                    <a:pt x="187" y="47"/>
                  </a:lnTo>
                  <a:lnTo>
                    <a:pt x="187" y="54"/>
                  </a:lnTo>
                  <a:lnTo>
                    <a:pt x="188" y="54"/>
                  </a:lnTo>
                  <a:lnTo>
                    <a:pt x="194" y="61"/>
                  </a:lnTo>
                  <a:lnTo>
                    <a:pt x="202" y="64"/>
                  </a:lnTo>
                  <a:lnTo>
                    <a:pt x="207" y="64"/>
                  </a:lnTo>
                  <a:lnTo>
                    <a:pt x="227" y="86"/>
                  </a:lnTo>
                  <a:lnTo>
                    <a:pt x="220" y="89"/>
                  </a:lnTo>
                  <a:lnTo>
                    <a:pt x="227" y="93"/>
                  </a:lnTo>
                  <a:lnTo>
                    <a:pt x="230" y="91"/>
                  </a:lnTo>
                  <a:lnTo>
                    <a:pt x="237" y="105"/>
                  </a:lnTo>
                  <a:lnTo>
                    <a:pt x="243" y="108"/>
                  </a:lnTo>
                  <a:lnTo>
                    <a:pt x="262" y="108"/>
                  </a:lnTo>
                  <a:lnTo>
                    <a:pt x="277" y="97"/>
                  </a:lnTo>
                  <a:lnTo>
                    <a:pt x="276" y="87"/>
                  </a:lnTo>
                  <a:lnTo>
                    <a:pt x="272" y="87"/>
                  </a:lnTo>
                  <a:lnTo>
                    <a:pt x="262" y="68"/>
                  </a:lnTo>
                  <a:lnTo>
                    <a:pt x="273" y="75"/>
                  </a:lnTo>
                  <a:lnTo>
                    <a:pt x="289" y="105"/>
                  </a:lnTo>
                  <a:lnTo>
                    <a:pt x="287" y="121"/>
                  </a:lnTo>
                  <a:lnTo>
                    <a:pt x="286" y="110"/>
                  </a:lnTo>
                  <a:lnTo>
                    <a:pt x="283" y="108"/>
                  </a:lnTo>
                  <a:lnTo>
                    <a:pt x="257" y="122"/>
                  </a:lnTo>
                  <a:lnTo>
                    <a:pt x="248" y="132"/>
                  </a:lnTo>
                  <a:lnTo>
                    <a:pt x="238" y="135"/>
                  </a:lnTo>
                  <a:lnTo>
                    <a:pt x="236" y="139"/>
                  </a:lnTo>
                  <a:lnTo>
                    <a:pt x="218" y="156"/>
                  </a:lnTo>
                  <a:lnTo>
                    <a:pt x="218" y="151"/>
                  </a:lnTo>
                  <a:lnTo>
                    <a:pt x="234" y="139"/>
                  </a:lnTo>
                  <a:lnTo>
                    <a:pt x="234" y="126"/>
                  </a:lnTo>
                  <a:lnTo>
                    <a:pt x="232" y="121"/>
                  </a:lnTo>
                  <a:lnTo>
                    <a:pt x="230" y="121"/>
                  </a:lnTo>
                </a:path>
              </a:pathLst>
            </a:custGeom>
            <a:grpFill/>
            <a:ln w="6350" cap="rnd" cmpd="sng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ct val="50000"/>
                </a:spcBef>
                <a:defRPr/>
              </a:pPr>
              <a:endParaRPr lang="en-US"/>
            </a:p>
          </p:txBody>
        </p:sp>
        <p:sp>
          <p:nvSpPr>
            <p:cNvPr id="4194" name="Freeform 135"/>
            <p:cNvSpPr>
              <a:spLocks/>
            </p:cNvSpPr>
            <p:nvPr/>
          </p:nvSpPr>
          <p:spPr bwMode="auto">
            <a:xfrm>
              <a:off x="4992" y="1672"/>
              <a:ext cx="31" cy="23"/>
            </a:xfrm>
            <a:custGeom>
              <a:avLst/>
              <a:gdLst>
                <a:gd name="T0" fmla="*/ 0 w 30"/>
                <a:gd name="T1" fmla="*/ 19 h 23"/>
                <a:gd name="T2" fmla="*/ 6 w 30"/>
                <a:gd name="T3" fmla="*/ 22 h 23"/>
                <a:gd name="T4" fmla="*/ 7 w 30"/>
                <a:gd name="T5" fmla="*/ 17 h 23"/>
                <a:gd name="T6" fmla="*/ 30 w 30"/>
                <a:gd name="T7" fmla="*/ 9 h 23"/>
                <a:gd name="T8" fmla="*/ 26 w 30"/>
                <a:gd name="T9" fmla="*/ 4 h 23"/>
                <a:gd name="T10" fmla="*/ 14 w 30"/>
                <a:gd name="T11" fmla="*/ 0 h 23"/>
                <a:gd name="T12" fmla="*/ 6 w 30"/>
                <a:gd name="T13" fmla="*/ 13 h 23"/>
                <a:gd name="T14" fmla="*/ 0 w 30"/>
                <a:gd name="T15" fmla="*/ 19 h 2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0"/>
                <a:gd name="T25" fmla="*/ 0 h 23"/>
                <a:gd name="T26" fmla="*/ 30 w 30"/>
                <a:gd name="T27" fmla="*/ 23 h 2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0" h="23">
                  <a:moveTo>
                    <a:pt x="0" y="19"/>
                  </a:moveTo>
                  <a:lnTo>
                    <a:pt x="6" y="22"/>
                  </a:lnTo>
                  <a:lnTo>
                    <a:pt x="7" y="17"/>
                  </a:lnTo>
                  <a:lnTo>
                    <a:pt x="29" y="9"/>
                  </a:lnTo>
                  <a:lnTo>
                    <a:pt x="25" y="4"/>
                  </a:lnTo>
                  <a:lnTo>
                    <a:pt x="14" y="0"/>
                  </a:lnTo>
                  <a:lnTo>
                    <a:pt x="6" y="13"/>
                  </a:lnTo>
                  <a:lnTo>
                    <a:pt x="0" y="19"/>
                  </a:lnTo>
                </a:path>
              </a:pathLst>
            </a:custGeom>
            <a:grpFill/>
            <a:ln w="6350" cap="rnd" cmpd="sng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ct val="50000"/>
                </a:spcBef>
                <a:defRPr/>
              </a:pPr>
              <a:endParaRPr lang="en-US"/>
            </a:p>
          </p:txBody>
        </p:sp>
      </p:grpSp>
      <p:sp>
        <p:nvSpPr>
          <p:cNvPr id="4113" name="Freeform 137"/>
          <p:cNvSpPr>
            <a:spLocks/>
          </p:cNvSpPr>
          <p:nvPr/>
        </p:nvSpPr>
        <p:spPr bwMode="auto">
          <a:xfrm>
            <a:off x="7567613" y="1905000"/>
            <a:ext cx="509587" cy="717550"/>
          </a:xfrm>
          <a:custGeom>
            <a:avLst/>
            <a:gdLst>
              <a:gd name="T0" fmla="*/ 2147483647 w 317"/>
              <a:gd name="T1" fmla="*/ 2147483647 h 499"/>
              <a:gd name="T2" fmla="*/ 2147483647 w 317"/>
              <a:gd name="T3" fmla="*/ 2147483647 h 499"/>
              <a:gd name="T4" fmla="*/ 0 w 317"/>
              <a:gd name="T5" fmla="*/ 2147483647 h 499"/>
              <a:gd name="T6" fmla="*/ 2147483647 w 317"/>
              <a:gd name="T7" fmla="*/ 2147483647 h 499"/>
              <a:gd name="T8" fmla="*/ 2147483647 w 317"/>
              <a:gd name="T9" fmla="*/ 2147483647 h 499"/>
              <a:gd name="T10" fmla="*/ 2147483647 w 317"/>
              <a:gd name="T11" fmla="*/ 2147483647 h 499"/>
              <a:gd name="T12" fmla="*/ 2147483647 w 317"/>
              <a:gd name="T13" fmla="*/ 2147483647 h 499"/>
              <a:gd name="T14" fmla="*/ 2147483647 w 317"/>
              <a:gd name="T15" fmla="*/ 2147483647 h 499"/>
              <a:gd name="T16" fmla="*/ 2147483647 w 317"/>
              <a:gd name="T17" fmla="*/ 2147483647 h 499"/>
              <a:gd name="T18" fmla="*/ 2147483647 w 317"/>
              <a:gd name="T19" fmla="*/ 2147483647 h 499"/>
              <a:gd name="T20" fmla="*/ 2147483647 w 317"/>
              <a:gd name="T21" fmla="*/ 2147483647 h 499"/>
              <a:gd name="T22" fmla="*/ 2147483647 w 317"/>
              <a:gd name="T23" fmla="*/ 2147483647 h 499"/>
              <a:gd name="T24" fmla="*/ 2147483647 w 317"/>
              <a:gd name="T25" fmla="*/ 2147483647 h 499"/>
              <a:gd name="T26" fmla="*/ 2147483647 w 317"/>
              <a:gd name="T27" fmla="*/ 0 h 499"/>
              <a:gd name="T28" fmla="*/ 2147483647 w 317"/>
              <a:gd name="T29" fmla="*/ 2147483647 h 499"/>
              <a:gd name="T30" fmla="*/ 2147483647 w 317"/>
              <a:gd name="T31" fmla="*/ 2147483647 h 499"/>
              <a:gd name="T32" fmla="*/ 2147483647 w 317"/>
              <a:gd name="T33" fmla="*/ 2147483647 h 499"/>
              <a:gd name="T34" fmla="*/ 2147483647 w 317"/>
              <a:gd name="T35" fmla="*/ 2147483647 h 499"/>
              <a:gd name="T36" fmla="*/ 2147483647 w 317"/>
              <a:gd name="T37" fmla="*/ 2147483647 h 499"/>
              <a:gd name="T38" fmla="*/ 2147483647 w 317"/>
              <a:gd name="T39" fmla="*/ 2147483647 h 499"/>
              <a:gd name="T40" fmla="*/ 2147483647 w 317"/>
              <a:gd name="T41" fmla="*/ 2147483647 h 499"/>
              <a:gd name="T42" fmla="*/ 2147483647 w 317"/>
              <a:gd name="T43" fmla="*/ 2147483647 h 499"/>
              <a:gd name="T44" fmla="*/ 2147483647 w 317"/>
              <a:gd name="T45" fmla="*/ 2147483647 h 499"/>
              <a:gd name="T46" fmla="*/ 2147483647 w 317"/>
              <a:gd name="T47" fmla="*/ 2147483647 h 499"/>
              <a:gd name="T48" fmla="*/ 2147483647 w 317"/>
              <a:gd name="T49" fmla="*/ 2147483647 h 499"/>
              <a:gd name="T50" fmla="*/ 2147483647 w 317"/>
              <a:gd name="T51" fmla="*/ 2147483647 h 499"/>
              <a:gd name="T52" fmla="*/ 2147483647 w 317"/>
              <a:gd name="T53" fmla="*/ 2147483647 h 499"/>
              <a:gd name="T54" fmla="*/ 2147483647 w 317"/>
              <a:gd name="T55" fmla="*/ 2147483647 h 499"/>
              <a:gd name="T56" fmla="*/ 2147483647 w 317"/>
              <a:gd name="T57" fmla="*/ 2147483647 h 499"/>
              <a:gd name="T58" fmla="*/ 2147483647 w 317"/>
              <a:gd name="T59" fmla="*/ 2147483647 h 499"/>
              <a:gd name="T60" fmla="*/ 2147483647 w 317"/>
              <a:gd name="T61" fmla="*/ 2147483647 h 499"/>
              <a:gd name="T62" fmla="*/ 2147483647 w 317"/>
              <a:gd name="T63" fmla="*/ 2147483647 h 499"/>
              <a:gd name="T64" fmla="*/ 2147483647 w 317"/>
              <a:gd name="T65" fmla="*/ 2147483647 h 499"/>
              <a:gd name="T66" fmla="*/ 2147483647 w 317"/>
              <a:gd name="T67" fmla="*/ 2147483647 h 499"/>
              <a:gd name="T68" fmla="*/ 2147483647 w 317"/>
              <a:gd name="T69" fmla="*/ 2147483647 h 499"/>
              <a:gd name="T70" fmla="*/ 2147483647 w 317"/>
              <a:gd name="T71" fmla="*/ 2147483647 h 499"/>
              <a:gd name="T72" fmla="*/ 2147483647 w 317"/>
              <a:gd name="T73" fmla="*/ 2147483647 h 499"/>
              <a:gd name="T74" fmla="*/ 2147483647 w 317"/>
              <a:gd name="T75" fmla="*/ 2147483647 h 499"/>
              <a:gd name="T76" fmla="*/ 2147483647 w 317"/>
              <a:gd name="T77" fmla="*/ 2147483647 h 499"/>
              <a:gd name="T78" fmla="*/ 2147483647 w 317"/>
              <a:gd name="T79" fmla="*/ 2147483647 h 499"/>
              <a:gd name="T80" fmla="*/ 2147483647 w 317"/>
              <a:gd name="T81" fmla="*/ 2147483647 h 499"/>
              <a:gd name="T82" fmla="*/ 2147483647 w 317"/>
              <a:gd name="T83" fmla="*/ 2147483647 h 499"/>
              <a:gd name="T84" fmla="*/ 2147483647 w 317"/>
              <a:gd name="T85" fmla="*/ 2147483647 h 499"/>
              <a:gd name="T86" fmla="*/ 2147483647 w 317"/>
              <a:gd name="T87" fmla="*/ 2147483647 h 499"/>
              <a:gd name="T88" fmla="*/ 2147483647 w 317"/>
              <a:gd name="T89" fmla="*/ 2147483647 h 499"/>
              <a:gd name="T90" fmla="*/ 2147483647 w 317"/>
              <a:gd name="T91" fmla="*/ 2147483647 h 499"/>
              <a:gd name="T92" fmla="*/ 2147483647 w 317"/>
              <a:gd name="T93" fmla="*/ 2147483647 h 499"/>
              <a:gd name="T94" fmla="*/ 2147483647 w 317"/>
              <a:gd name="T95" fmla="*/ 2147483647 h 499"/>
              <a:gd name="T96" fmla="*/ 2147483647 w 317"/>
              <a:gd name="T97" fmla="*/ 2147483647 h 499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317"/>
              <a:gd name="T148" fmla="*/ 0 h 499"/>
              <a:gd name="T149" fmla="*/ 317 w 317"/>
              <a:gd name="T150" fmla="*/ 499 h 499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317" h="499">
                <a:moveTo>
                  <a:pt x="48" y="427"/>
                </a:moveTo>
                <a:lnTo>
                  <a:pt x="41" y="406"/>
                </a:lnTo>
                <a:lnTo>
                  <a:pt x="33" y="379"/>
                </a:lnTo>
                <a:lnTo>
                  <a:pt x="31" y="375"/>
                </a:lnTo>
                <a:lnTo>
                  <a:pt x="16" y="326"/>
                </a:lnTo>
                <a:lnTo>
                  <a:pt x="0" y="280"/>
                </a:lnTo>
                <a:lnTo>
                  <a:pt x="0" y="275"/>
                </a:lnTo>
                <a:lnTo>
                  <a:pt x="2" y="265"/>
                </a:lnTo>
                <a:lnTo>
                  <a:pt x="16" y="272"/>
                </a:lnTo>
                <a:lnTo>
                  <a:pt x="16" y="268"/>
                </a:lnTo>
                <a:lnTo>
                  <a:pt x="18" y="251"/>
                </a:lnTo>
                <a:lnTo>
                  <a:pt x="29" y="251"/>
                </a:lnTo>
                <a:lnTo>
                  <a:pt x="22" y="229"/>
                </a:lnTo>
                <a:lnTo>
                  <a:pt x="26" y="222"/>
                </a:lnTo>
                <a:lnTo>
                  <a:pt x="36" y="210"/>
                </a:lnTo>
                <a:lnTo>
                  <a:pt x="41" y="187"/>
                </a:lnTo>
                <a:lnTo>
                  <a:pt x="34" y="182"/>
                </a:lnTo>
                <a:lnTo>
                  <a:pt x="34" y="168"/>
                </a:lnTo>
                <a:lnTo>
                  <a:pt x="31" y="155"/>
                </a:lnTo>
                <a:lnTo>
                  <a:pt x="40" y="133"/>
                </a:lnTo>
                <a:lnTo>
                  <a:pt x="38" y="116"/>
                </a:lnTo>
                <a:lnTo>
                  <a:pt x="36" y="104"/>
                </a:lnTo>
                <a:lnTo>
                  <a:pt x="69" y="9"/>
                </a:lnTo>
                <a:lnTo>
                  <a:pt x="85" y="23"/>
                </a:lnTo>
                <a:lnTo>
                  <a:pt x="92" y="27"/>
                </a:lnTo>
                <a:lnTo>
                  <a:pt x="119" y="18"/>
                </a:lnTo>
                <a:lnTo>
                  <a:pt x="134" y="1"/>
                </a:lnTo>
                <a:lnTo>
                  <a:pt x="141" y="0"/>
                </a:lnTo>
                <a:lnTo>
                  <a:pt x="167" y="9"/>
                </a:lnTo>
                <a:lnTo>
                  <a:pt x="174" y="16"/>
                </a:lnTo>
                <a:lnTo>
                  <a:pt x="181" y="18"/>
                </a:lnTo>
                <a:lnTo>
                  <a:pt x="225" y="161"/>
                </a:lnTo>
                <a:lnTo>
                  <a:pt x="250" y="165"/>
                </a:lnTo>
                <a:lnTo>
                  <a:pt x="253" y="161"/>
                </a:lnTo>
                <a:lnTo>
                  <a:pt x="264" y="198"/>
                </a:lnTo>
                <a:lnTo>
                  <a:pt x="277" y="208"/>
                </a:lnTo>
                <a:lnTo>
                  <a:pt x="279" y="207"/>
                </a:lnTo>
                <a:lnTo>
                  <a:pt x="279" y="201"/>
                </a:lnTo>
                <a:lnTo>
                  <a:pt x="293" y="204"/>
                </a:lnTo>
                <a:lnTo>
                  <a:pt x="309" y="221"/>
                </a:lnTo>
                <a:lnTo>
                  <a:pt x="316" y="232"/>
                </a:lnTo>
                <a:lnTo>
                  <a:pt x="302" y="258"/>
                </a:lnTo>
                <a:lnTo>
                  <a:pt x="299" y="258"/>
                </a:lnTo>
                <a:lnTo>
                  <a:pt x="300" y="261"/>
                </a:lnTo>
                <a:lnTo>
                  <a:pt x="296" y="260"/>
                </a:lnTo>
                <a:lnTo>
                  <a:pt x="291" y="261"/>
                </a:lnTo>
                <a:lnTo>
                  <a:pt x="292" y="264"/>
                </a:lnTo>
                <a:lnTo>
                  <a:pt x="284" y="271"/>
                </a:lnTo>
                <a:lnTo>
                  <a:pt x="285" y="278"/>
                </a:lnTo>
                <a:lnTo>
                  <a:pt x="279" y="286"/>
                </a:lnTo>
                <a:lnTo>
                  <a:pt x="278" y="280"/>
                </a:lnTo>
                <a:lnTo>
                  <a:pt x="263" y="285"/>
                </a:lnTo>
                <a:lnTo>
                  <a:pt x="261" y="294"/>
                </a:lnTo>
                <a:lnTo>
                  <a:pt x="256" y="297"/>
                </a:lnTo>
                <a:lnTo>
                  <a:pt x="252" y="300"/>
                </a:lnTo>
                <a:lnTo>
                  <a:pt x="252" y="307"/>
                </a:lnTo>
                <a:lnTo>
                  <a:pt x="238" y="321"/>
                </a:lnTo>
                <a:lnTo>
                  <a:pt x="227" y="322"/>
                </a:lnTo>
                <a:lnTo>
                  <a:pt x="214" y="308"/>
                </a:lnTo>
                <a:lnTo>
                  <a:pt x="217" y="318"/>
                </a:lnTo>
                <a:lnTo>
                  <a:pt x="209" y="343"/>
                </a:lnTo>
                <a:lnTo>
                  <a:pt x="194" y="326"/>
                </a:lnTo>
                <a:lnTo>
                  <a:pt x="191" y="306"/>
                </a:lnTo>
                <a:lnTo>
                  <a:pt x="189" y="306"/>
                </a:lnTo>
                <a:lnTo>
                  <a:pt x="187" y="315"/>
                </a:lnTo>
                <a:lnTo>
                  <a:pt x="181" y="322"/>
                </a:lnTo>
                <a:lnTo>
                  <a:pt x="181" y="336"/>
                </a:lnTo>
                <a:lnTo>
                  <a:pt x="181" y="351"/>
                </a:lnTo>
                <a:lnTo>
                  <a:pt x="187" y="364"/>
                </a:lnTo>
                <a:lnTo>
                  <a:pt x="170" y="382"/>
                </a:lnTo>
                <a:lnTo>
                  <a:pt x="164" y="382"/>
                </a:lnTo>
                <a:lnTo>
                  <a:pt x="158" y="386"/>
                </a:lnTo>
                <a:lnTo>
                  <a:pt x="156" y="390"/>
                </a:lnTo>
                <a:lnTo>
                  <a:pt x="149" y="396"/>
                </a:lnTo>
                <a:lnTo>
                  <a:pt x="144" y="396"/>
                </a:lnTo>
                <a:lnTo>
                  <a:pt x="141" y="406"/>
                </a:lnTo>
                <a:lnTo>
                  <a:pt x="137" y="413"/>
                </a:lnTo>
                <a:lnTo>
                  <a:pt x="131" y="407"/>
                </a:lnTo>
                <a:lnTo>
                  <a:pt x="128" y="407"/>
                </a:lnTo>
                <a:lnTo>
                  <a:pt x="124" y="414"/>
                </a:lnTo>
                <a:lnTo>
                  <a:pt x="115" y="420"/>
                </a:lnTo>
                <a:lnTo>
                  <a:pt x="110" y="428"/>
                </a:lnTo>
                <a:lnTo>
                  <a:pt x="113" y="434"/>
                </a:lnTo>
                <a:lnTo>
                  <a:pt x="112" y="438"/>
                </a:lnTo>
                <a:lnTo>
                  <a:pt x="109" y="436"/>
                </a:lnTo>
                <a:lnTo>
                  <a:pt x="102" y="440"/>
                </a:lnTo>
                <a:lnTo>
                  <a:pt x="101" y="445"/>
                </a:lnTo>
                <a:lnTo>
                  <a:pt x="102" y="447"/>
                </a:lnTo>
                <a:lnTo>
                  <a:pt x="106" y="447"/>
                </a:lnTo>
                <a:lnTo>
                  <a:pt x="92" y="475"/>
                </a:lnTo>
                <a:lnTo>
                  <a:pt x="95" y="484"/>
                </a:lnTo>
                <a:lnTo>
                  <a:pt x="90" y="498"/>
                </a:lnTo>
                <a:lnTo>
                  <a:pt x="85" y="496"/>
                </a:lnTo>
                <a:lnTo>
                  <a:pt x="79" y="493"/>
                </a:lnTo>
                <a:lnTo>
                  <a:pt x="74" y="481"/>
                </a:lnTo>
                <a:lnTo>
                  <a:pt x="62" y="472"/>
                </a:lnTo>
                <a:lnTo>
                  <a:pt x="56" y="453"/>
                </a:lnTo>
                <a:lnTo>
                  <a:pt x="48" y="431"/>
                </a:lnTo>
                <a:lnTo>
                  <a:pt x="48" y="427"/>
                </a:lnTo>
              </a:path>
            </a:pathLst>
          </a:custGeom>
          <a:noFill/>
          <a:ln w="6350" cap="rnd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14" name="Freeform 138"/>
          <p:cNvSpPr>
            <a:spLocks/>
          </p:cNvSpPr>
          <p:nvPr/>
        </p:nvSpPr>
        <p:spPr bwMode="auto">
          <a:xfrm>
            <a:off x="7481888" y="2292350"/>
            <a:ext cx="228600" cy="433388"/>
          </a:xfrm>
          <a:custGeom>
            <a:avLst/>
            <a:gdLst>
              <a:gd name="T0" fmla="*/ 2147483647 w 142"/>
              <a:gd name="T1" fmla="*/ 2147483647 h 299"/>
              <a:gd name="T2" fmla="*/ 2147483647 w 142"/>
              <a:gd name="T3" fmla="*/ 2147483647 h 299"/>
              <a:gd name="T4" fmla="*/ 2147483647 w 142"/>
              <a:gd name="T5" fmla="*/ 2147483647 h 299"/>
              <a:gd name="T6" fmla="*/ 2147483647 w 142"/>
              <a:gd name="T7" fmla="*/ 2147483647 h 299"/>
              <a:gd name="T8" fmla="*/ 2147483647 w 142"/>
              <a:gd name="T9" fmla="*/ 2147483647 h 299"/>
              <a:gd name="T10" fmla="*/ 2147483647 w 142"/>
              <a:gd name="T11" fmla="*/ 2147483647 h 299"/>
              <a:gd name="T12" fmla="*/ 2147483647 w 142"/>
              <a:gd name="T13" fmla="*/ 2147483647 h 299"/>
              <a:gd name="T14" fmla="*/ 2147483647 w 142"/>
              <a:gd name="T15" fmla="*/ 2147483647 h 299"/>
              <a:gd name="T16" fmla="*/ 2147483647 w 142"/>
              <a:gd name="T17" fmla="*/ 2147483647 h 299"/>
              <a:gd name="T18" fmla="*/ 2147483647 w 142"/>
              <a:gd name="T19" fmla="*/ 2147483647 h 299"/>
              <a:gd name="T20" fmla="*/ 2147483647 w 142"/>
              <a:gd name="T21" fmla="*/ 2147483647 h 299"/>
              <a:gd name="T22" fmla="*/ 2147483647 w 142"/>
              <a:gd name="T23" fmla="*/ 2147483647 h 299"/>
              <a:gd name="T24" fmla="*/ 2147483647 w 142"/>
              <a:gd name="T25" fmla="*/ 2147483647 h 299"/>
              <a:gd name="T26" fmla="*/ 2147483647 w 142"/>
              <a:gd name="T27" fmla="*/ 2147483647 h 299"/>
              <a:gd name="T28" fmla="*/ 2147483647 w 142"/>
              <a:gd name="T29" fmla="*/ 2147483647 h 299"/>
              <a:gd name="T30" fmla="*/ 2147483647 w 142"/>
              <a:gd name="T31" fmla="*/ 2147483647 h 299"/>
              <a:gd name="T32" fmla="*/ 2147483647 w 142"/>
              <a:gd name="T33" fmla="*/ 2147483647 h 299"/>
              <a:gd name="T34" fmla="*/ 2147483647 w 142"/>
              <a:gd name="T35" fmla="*/ 2147483647 h 299"/>
              <a:gd name="T36" fmla="*/ 2147483647 w 142"/>
              <a:gd name="T37" fmla="*/ 2147483647 h 299"/>
              <a:gd name="T38" fmla="*/ 2147483647 w 142"/>
              <a:gd name="T39" fmla="*/ 2147483647 h 299"/>
              <a:gd name="T40" fmla="*/ 2147483647 w 142"/>
              <a:gd name="T41" fmla="*/ 0 h 299"/>
              <a:gd name="T42" fmla="*/ 2147483647 w 142"/>
              <a:gd name="T43" fmla="*/ 2147483647 h 299"/>
              <a:gd name="T44" fmla="*/ 2147483647 w 142"/>
              <a:gd name="T45" fmla="*/ 2147483647 h 299"/>
              <a:gd name="T46" fmla="*/ 2147483647 w 142"/>
              <a:gd name="T47" fmla="*/ 2147483647 h 299"/>
              <a:gd name="T48" fmla="*/ 2147483647 w 142"/>
              <a:gd name="T49" fmla="*/ 2147483647 h 299"/>
              <a:gd name="T50" fmla="*/ 2147483647 w 142"/>
              <a:gd name="T51" fmla="*/ 2147483647 h 299"/>
              <a:gd name="T52" fmla="*/ 2147483647 w 142"/>
              <a:gd name="T53" fmla="*/ 2147483647 h 299"/>
              <a:gd name="T54" fmla="*/ 2147483647 w 142"/>
              <a:gd name="T55" fmla="*/ 2147483647 h 299"/>
              <a:gd name="T56" fmla="*/ 2147483647 w 142"/>
              <a:gd name="T57" fmla="*/ 2147483647 h 299"/>
              <a:gd name="T58" fmla="*/ 2147483647 w 142"/>
              <a:gd name="T59" fmla="*/ 2147483647 h 299"/>
              <a:gd name="T60" fmla="*/ 2147483647 w 142"/>
              <a:gd name="T61" fmla="*/ 2147483647 h 299"/>
              <a:gd name="T62" fmla="*/ 2147483647 w 142"/>
              <a:gd name="T63" fmla="*/ 2147483647 h 299"/>
              <a:gd name="T64" fmla="*/ 2147483647 w 142"/>
              <a:gd name="T65" fmla="*/ 2147483647 h 299"/>
              <a:gd name="T66" fmla="*/ 2147483647 w 142"/>
              <a:gd name="T67" fmla="*/ 2147483647 h 299"/>
              <a:gd name="T68" fmla="*/ 2147483647 w 142"/>
              <a:gd name="T69" fmla="*/ 2147483647 h 299"/>
              <a:gd name="T70" fmla="*/ 2147483647 w 142"/>
              <a:gd name="T71" fmla="*/ 2147483647 h 299"/>
              <a:gd name="T72" fmla="*/ 2147483647 w 142"/>
              <a:gd name="T73" fmla="*/ 2147483647 h 299"/>
              <a:gd name="T74" fmla="*/ 2147483647 w 142"/>
              <a:gd name="T75" fmla="*/ 2147483647 h 299"/>
              <a:gd name="T76" fmla="*/ 2147483647 w 142"/>
              <a:gd name="T77" fmla="*/ 2147483647 h 299"/>
              <a:gd name="T78" fmla="*/ 2147483647 w 142"/>
              <a:gd name="T79" fmla="*/ 2147483647 h 299"/>
              <a:gd name="T80" fmla="*/ 2147483647 w 142"/>
              <a:gd name="T81" fmla="*/ 2147483647 h 299"/>
              <a:gd name="T82" fmla="*/ 2147483647 w 142"/>
              <a:gd name="T83" fmla="*/ 2147483647 h 299"/>
              <a:gd name="T84" fmla="*/ 2147483647 w 142"/>
              <a:gd name="T85" fmla="*/ 2147483647 h 299"/>
              <a:gd name="T86" fmla="*/ 2147483647 w 142"/>
              <a:gd name="T87" fmla="*/ 2147483647 h 299"/>
              <a:gd name="T88" fmla="*/ 2147483647 w 142"/>
              <a:gd name="T89" fmla="*/ 2147483647 h 299"/>
              <a:gd name="T90" fmla="*/ 2147483647 w 142"/>
              <a:gd name="T91" fmla="*/ 2147483647 h 299"/>
              <a:gd name="T92" fmla="*/ 2147483647 w 142"/>
              <a:gd name="T93" fmla="*/ 2147483647 h 299"/>
              <a:gd name="T94" fmla="*/ 2147483647 w 142"/>
              <a:gd name="T95" fmla="*/ 2147483647 h 299"/>
              <a:gd name="T96" fmla="*/ 2147483647 w 142"/>
              <a:gd name="T97" fmla="*/ 2147483647 h 299"/>
              <a:gd name="T98" fmla="*/ 2147483647 w 142"/>
              <a:gd name="T99" fmla="*/ 2147483647 h 299"/>
              <a:gd name="T100" fmla="*/ 2147483647 w 142"/>
              <a:gd name="T101" fmla="*/ 2147483647 h 299"/>
              <a:gd name="T102" fmla="*/ 2147483647 w 142"/>
              <a:gd name="T103" fmla="*/ 2147483647 h 299"/>
              <a:gd name="T104" fmla="*/ 2147483647 w 142"/>
              <a:gd name="T105" fmla="*/ 2147483647 h 299"/>
              <a:gd name="T106" fmla="*/ 2147483647 w 142"/>
              <a:gd name="T107" fmla="*/ 2147483647 h 299"/>
              <a:gd name="T108" fmla="*/ 2147483647 w 142"/>
              <a:gd name="T109" fmla="*/ 2147483647 h 299"/>
              <a:gd name="T110" fmla="*/ 2147483647 w 142"/>
              <a:gd name="T111" fmla="*/ 2147483647 h 299"/>
              <a:gd name="T112" fmla="*/ 2147483647 w 142"/>
              <a:gd name="T113" fmla="*/ 2147483647 h 299"/>
              <a:gd name="T114" fmla="*/ 0 w 142"/>
              <a:gd name="T115" fmla="*/ 2147483647 h 299"/>
              <a:gd name="T116" fmla="*/ 2147483647 w 142"/>
              <a:gd name="T117" fmla="*/ 2147483647 h 299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142"/>
              <a:gd name="T178" fmla="*/ 0 h 299"/>
              <a:gd name="T179" fmla="*/ 142 w 142"/>
              <a:gd name="T180" fmla="*/ 299 h 299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142" h="299">
                <a:moveTo>
                  <a:pt x="2" y="203"/>
                </a:moveTo>
                <a:lnTo>
                  <a:pt x="1" y="200"/>
                </a:lnTo>
                <a:lnTo>
                  <a:pt x="4" y="186"/>
                </a:lnTo>
                <a:lnTo>
                  <a:pt x="8" y="182"/>
                </a:lnTo>
                <a:lnTo>
                  <a:pt x="8" y="157"/>
                </a:lnTo>
                <a:lnTo>
                  <a:pt x="11" y="142"/>
                </a:lnTo>
                <a:lnTo>
                  <a:pt x="8" y="139"/>
                </a:lnTo>
                <a:lnTo>
                  <a:pt x="5" y="129"/>
                </a:lnTo>
                <a:lnTo>
                  <a:pt x="8" y="119"/>
                </a:lnTo>
                <a:lnTo>
                  <a:pt x="19" y="114"/>
                </a:lnTo>
                <a:lnTo>
                  <a:pt x="20" y="111"/>
                </a:lnTo>
                <a:lnTo>
                  <a:pt x="23" y="107"/>
                </a:lnTo>
                <a:lnTo>
                  <a:pt x="34" y="93"/>
                </a:lnTo>
                <a:lnTo>
                  <a:pt x="23" y="68"/>
                </a:lnTo>
                <a:lnTo>
                  <a:pt x="29" y="48"/>
                </a:lnTo>
                <a:lnTo>
                  <a:pt x="24" y="37"/>
                </a:lnTo>
                <a:lnTo>
                  <a:pt x="23" y="13"/>
                </a:lnTo>
                <a:lnTo>
                  <a:pt x="37" y="6"/>
                </a:lnTo>
                <a:lnTo>
                  <a:pt x="40" y="8"/>
                </a:lnTo>
                <a:lnTo>
                  <a:pt x="47" y="6"/>
                </a:lnTo>
                <a:lnTo>
                  <a:pt x="47" y="0"/>
                </a:lnTo>
                <a:lnTo>
                  <a:pt x="51" y="4"/>
                </a:lnTo>
                <a:lnTo>
                  <a:pt x="51" y="9"/>
                </a:lnTo>
                <a:lnTo>
                  <a:pt x="67" y="55"/>
                </a:lnTo>
                <a:lnTo>
                  <a:pt x="82" y="104"/>
                </a:lnTo>
                <a:lnTo>
                  <a:pt x="84" y="108"/>
                </a:lnTo>
                <a:lnTo>
                  <a:pt x="92" y="135"/>
                </a:lnTo>
                <a:lnTo>
                  <a:pt x="99" y="155"/>
                </a:lnTo>
                <a:lnTo>
                  <a:pt x="99" y="160"/>
                </a:lnTo>
                <a:lnTo>
                  <a:pt x="107" y="182"/>
                </a:lnTo>
                <a:lnTo>
                  <a:pt x="113" y="201"/>
                </a:lnTo>
                <a:lnTo>
                  <a:pt x="125" y="210"/>
                </a:lnTo>
                <a:lnTo>
                  <a:pt x="129" y="222"/>
                </a:lnTo>
                <a:lnTo>
                  <a:pt x="136" y="225"/>
                </a:lnTo>
                <a:lnTo>
                  <a:pt x="141" y="226"/>
                </a:lnTo>
                <a:lnTo>
                  <a:pt x="138" y="243"/>
                </a:lnTo>
                <a:lnTo>
                  <a:pt x="138" y="249"/>
                </a:lnTo>
                <a:lnTo>
                  <a:pt x="121" y="254"/>
                </a:lnTo>
                <a:lnTo>
                  <a:pt x="120" y="260"/>
                </a:lnTo>
                <a:lnTo>
                  <a:pt x="109" y="271"/>
                </a:lnTo>
                <a:lnTo>
                  <a:pt x="109" y="272"/>
                </a:lnTo>
                <a:lnTo>
                  <a:pt x="107" y="272"/>
                </a:lnTo>
                <a:lnTo>
                  <a:pt x="106" y="277"/>
                </a:lnTo>
                <a:lnTo>
                  <a:pt x="59" y="288"/>
                </a:lnTo>
                <a:lnTo>
                  <a:pt x="58" y="288"/>
                </a:lnTo>
                <a:lnTo>
                  <a:pt x="55" y="289"/>
                </a:lnTo>
                <a:lnTo>
                  <a:pt x="47" y="291"/>
                </a:lnTo>
                <a:lnTo>
                  <a:pt x="30" y="293"/>
                </a:lnTo>
                <a:lnTo>
                  <a:pt x="24" y="296"/>
                </a:lnTo>
                <a:lnTo>
                  <a:pt x="23" y="296"/>
                </a:lnTo>
                <a:lnTo>
                  <a:pt x="16" y="298"/>
                </a:lnTo>
                <a:lnTo>
                  <a:pt x="5" y="275"/>
                </a:lnTo>
                <a:lnTo>
                  <a:pt x="8" y="268"/>
                </a:lnTo>
                <a:lnTo>
                  <a:pt x="5" y="250"/>
                </a:lnTo>
                <a:lnTo>
                  <a:pt x="5" y="243"/>
                </a:lnTo>
                <a:lnTo>
                  <a:pt x="1" y="215"/>
                </a:lnTo>
                <a:lnTo>
                  <a:pt x="0" y="206"/>
                </a:lnTo>
                <a:lnTo>
                  <a:pt x="2" y="203"/>
                </a:lnTo>
              </a:path>
            </a:pathLst>
          </a:custGeom>
          <a:noFill/>
          <a:ln w="6350" cap="rnd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15" name="Freeform 139"/>
          <p:cNvSpPr>
            <a:spLocks/>
          </p:cNvSpPr>
          <p:nvPr/>
        </p:nvSpPr>
        <p:spPr bwMode="auto">
          <a:xfrm>
            <a:off x="7243763" y="2994025"/>
            <a:ext cx="185737" cy="382588"/>
          </a:xfrm>
          <a:custGeom>
            <a:avLst/>
            <a:gdLst>
              <a:gd name="T0" fmla="*/ 2147483647 w 115"/>
              <a:gd name="T1" fmla="*/ 2147483647 h 265"/>
              <a:gd name="T2" fmla="*/ 2147483647 w 115"/>
              <a:gd name="T3" fmla="*/ 2147483647 h 265"/>
              <a:gd name="T4" fmla="*/ 2147483647 w 115"/>
              <a:gd name="T5" fmla="*/ 2147483647 h 265"/>
              <a:gd name="T6" fmla="*/ 2147483647 w 115"/>
              <a:gd name="T7" fmla="*/ 2147483647 h 265"/>
              <a:gd name="T8" fmla="*/ 2147483647 w 115"/>
              <a:gd name="T9" fmla="*/ 2147483647 h 265"/>
              <a:gd name="T10" fmla="*/ 2147483647 w 115"/>
              <a:gd name="T11" fmla="*/ 2147483647 h 265"/>
              <a:gd name="T12" fmla="*/ 2147483647 w 115"/>
              <a:gd name="T13" fmla="*/ 2147483647 h 265"/>
              <a:gd name="T14" fmla="*/ 2147483647 w 115"/>
              <a:gd name="T15" fmla="*/ 2147483647 h 265"/>
              <a:gd name="T16" fmla="*/ 2147483647 w 115"/>
              <a:gd name="T17" fmla="*/ 2147483647 h 265"/>
              <a:gd name="T18" fmla="*/ 2147483647 w 115"/>
              <a:gd name="T19" fmla="*/ 2147483647 h 265"/>
              <a:gd name="T20" fmla="*/ 2147483647 w 115"/>
              <a:gd name="T21" fmla="*/ 2147483647 h 265"/>
              <a:gd name="T22" fmla="*/ 2147483647 w 115"/>
              <a:gd name="T23" fmla="*/ 2147483647 h 265"/>
              <a:gd name="T24" fmla="*/ 2147483647 w 115"/>
              <a:gd name="T25" fmla="*/ 2147483647 h 265"/>
              <a:gd name="T26" fmla="*/ 2147483647 w 115"/>
              <a:gd name="T27" fmla="*/ 2147483647 h 265"/>
              <a:gd name="T28" fmla="*/ 2147483647 w 115"/>
              <a:gd name="T29" fmla="*/ 2147483647 h 265"/>
              <a:gd name="T30" fmla="*/ 2147483647 w 115"/>
              <a:gd name="T31" fmla="*/ 2147483647 h 265"/>
              <a:gd name="T32" fmla="*/ 2147483647 w 115"/>
              <a:gd name="T33" fmla="*/ 2147483647 h 265"/>
              <a:gd name="T34" fmla="*/ 2147483647 w 115"/>
              <a:gd name="T35" fmla="*/ 2147483647 h 265"/>
              <a:gd name="T36" fmla="*/ 2147483647 w 115"/>
              <a:gd name="T37" fmla="*/ 2147483647 h 265"/>
              <a:gd name="T38" fmla="*/ 2147483647 w 115"/>
              <a:gd name="T39" fmla="*/ 2147483647 h 265"/>
              <a:gd name="T40" fmla="*/ 2147483647 w 115"/>
              <a:gd name="T41" fmla="*/ 0 h 265"/>
              <a:gd name="T42" fmla="*/ 2147483647 w 115"/>
              <a:gd name="T43" fmla="*/ 2147483647 h 265"/>
              <a:gd name="T44" fmla="*/ 2147483647 w 115"/>
              <a:gd name="T45" fmla="*/ 2147483647 h 265"/>
              <a:gd name="T46" fmla="*/ 2147483647 w 115"/>
              <a:gd name="T47" fmla="*/ 2147483647 h 265"/>
              <a:gd name="T48" fmla="*/ 2147483647 w 115"/>
              <a:gd name="T49" fmla="*/ 2147483647 h 265"/>
              <a:gd name="T50" fmla="*/ 2147483647 w 115"/>
              <a:gd name="T51" fmla="*/ 2147483647 h 265"/>
              <a:gd name="T52" fmla="*/ 2147483647 w 115"/>
              <a:gd name="T53" fmla="*/ 2147483647 h 265"/>
              <a:gd name="T54" fmla="*/ 2147483647 w 115"/>
              <a:gd name="T55" fmla="*/ 2147483647 h 265"/>
              <a:gd name="T56" fmla="*/ 2147483647 w 115"/>
              <a:gd name="T57" fmla="*/ 2147483647 h 265"/>
              <a:gd name="T58" fmla="*/ 2147483647 w 115"/>
              <a:gd name="T59" fmla="*/ 2147483647 h 265"/>
              <a:gd name="T60" fmla="*/ 2147483647 w 115"/>
              <a:gd name="T61" fmla="*/ 2147483647 h 265"/>
              <a:gd name="T62" fmla="*/ 2147483647 w 115"/>
              <a:gd name="T63" fmla="*/ 2147483647 h 265"/>
              <a:gd name="T64" fmla="*/ 2147483647 w 115"/>
              <a:gd name="T65" fmla="*/ 2147483647 h 265"/>
              <a:gd name="T66" fmla="*/ 2147483647 w 115"/>
              <a:gd name="T67" fmla="*/ 2147483647 h 265"/>
              <a:gd name="T68" fmla="*/ 2147483647 w 115"/>
              <a:gd name="T69" fmla="*/ 2147483647 h 265"/>
              <a:gd name="T70" fmla="*/ 2147483647 w 115"/>
              <a:gd name="T71" fmla="*/ 2147483647 h 265"/>
              <a:gd name="T72" fmla="*/ 2147483647 w 115"/>
              <a:gd name="T73" fmla="*/ 2147483647 h 265"/>
              <a:gd name="T74" fmla="*/ 2147483647 w 115"/>
              <a:gd name="T75" fmla="*/ 2147483647 h 265"/>
              <a:gd name="T76" fmla="*/ 2147483647 w 115"/>
              <a:gd name="T77" fmla="*/ 2147483647 h 265"/>
              <a:gd name="T78" fmla="*/ 2147483647 w 115"/>
              <a:gd name="T79" fmla="*/ 2147483647 h 265"/>
              <a:gd name="T80" fmla="*/ 2147483647 w 115"/>
              <a:gd name="T81" fmla="*/ 2147483647 h 265"/>
              <a:gd name="T82" fmla="*/ 2147483647 w 115"/>
              <a:gd name="T83" fmla="*/ 2147483647 h 265"/>
              <a:gd name="T84" fmla="*/ 2147483647 w 115"/>
              <a:gd name="T85" fmla="*/ 2147483647 h 265"/>
              <a:gd name="T86" fmla="*/ 2147483647 w 115"/>
              <a:gd name="T87" fmla="*/ 2147483647 h 265"/>
              <a:gd name="T88" fmla="*/ 2147483647 w 115"/>
              <a:gd name="T89" fmla="*/ 2147483647 h 265"/>
              <a:gd name="T90" fmla="*/ 2147483647 w 115"/>
              <a:gd name="T91" fmla="*/ 2147483647 h 265"/>
              <a:gd name="T92" fmla="*/ 2147483647 w 115"/>
              <a:gd name="T93" fmla="*/ 2147483647 h 265"/>
              <a:gd name="T94" fmla="*/ 2147483647 w 115"/>
              <a:gd name="T95" fmla="*/ 2147483647 h 26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115"/>
              <a:gd name="T145" fmla="*/ 0 h 265"/>
              <a:gd name="T146" fmla="*/ 115 w 115"/>
              <a:gd name="T147" fmla="*/ 265 h 26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115" h="265">
                <a:moveTo>
                  <a:pt x="101" y="191"/>
                </a:moveTo>
                <a:lnTo>
                  <a:pt x="104" y="189"/>
                </a:lnTo>
                <a:lnTo>
                  <a:pt x="114" y="157"/>
                </a:lnTo>
                <a:lnTo>
                  <a:pt x="111" y="121"/>
                </a:lnTo>
                <a:lnTo>
                  <a:pt x="108" y="90"/>
                </a:lnTo>
                <a:lnTo>
                  <a:pt x="104" y="81"/>
                </a:lnTo>
                <a:lnTo>
                  <a:pt x="104" y="85"/>
                </a:lnTo>
                <a:lnTo>
                  <a:pt x="88" y="86"/>
                </a:lnTo>
                <a:lnTo>
                  <a:pt x="87" y="88"/>
                </a:lnTo>
                <a:lnTo>
                  <a:pt x="83" y="86"/>
                </a:lnTo>
                <a:lnTo>
                  <a:pt x="82" y="83"/>
                </a:lnTo>
                <a:lnTo>
                  <a:pt x="82" y="81"/>
                </a:lnTo>
                <a:lnTo>
                  <a:pt x="82" y="78"/>
                </a:lnTo>
                <a:lnTo>
                  <a:pt x="84" y="72"/>
                </a:lnTo>
                <a:lnTo>
                  <a:pt x="83" y="69"/>
                </a:lnTo>
                <a:lnTo>
                  <a:pt x="83" y="67"/>
                </a:lnTo>
                <a:lnTo>
                  <a:pt x="86" y="65"/>
                </a:lnTo>
                <a:lnTo>
                  <a:pt x="87" y="65"/>
                </a:lnTo>
                <a:lnTo>
                  <a:pt x="91" y="62"/>
                </a:lnTo>
                <a:lnTo>
                  <a:pt x="94" y="62"/>
                </a:lnTo>
                <a:lnTo>
                  <a:pt x="94" y="58"/>
                </a:lnTo>
                <a:lnTo>
                  <a:pt x="94" y="55"/>
                </a:lnTo>
                <a:lnTo>
                  <a:pt x="94" y="50"/>
                </a:lnTo>
                <a:lnTo>
                  <a:pt x="95" y="46"/>
                </a:lnTo>
                <a:lnTo>
                  <a:pt x="97" y="36"/>
                </a:lnTo>
                <a:lnTo>
                  <a:pt x="98" y="36"/>
                </a:lnTo>
                <a:lnTo>
                  <a:pt x="98" y="34"/>
                </a:lnTo>
                <a:lnTo>
                  <a:pt x="98" y="32"/>
                </a:lnTo>
                <a:lnTo>
                  <a:pt x="98" y="25"/>
                </a:lnTo>
                <a:lnTo>
                  <a:pt x="98" y="23"/>
                </a:lnTo>
                <a:lnTo>
                  <a:pt x="98" y="22"/>
                </a:lnTo>
                <a:lnTo>
                  <a:pt x="97" y="22"/>
                </a:lnTo>
                <a:lnTo>
                  <a:pt x="76" y="16"/>
                </a:lnTo>
                <a:lnTo>
                  <a:pt x="69" y="15"/>
                </a:lnTo>
                <a:lnTo>
                  <a:pt x="68" y="13"/>
                </a:lnTo>
                <a:lnTo>
                  <a:pt x="65" y="12"/>
                </a:lnTo>
                <a:lnTo>
                  <a:pt x="58" y="11"/>
                </a:lnTo>
                <a:lnTo>
                  <a:pt x="55" y="9"/>
                </a:lnTo>
                <a:lnTo>
                  <a:pt x="47" y="6"/>
                </a:lnTo>
                <a:lnTo>
                  <a:pt x="38" y="4"/>
                </a:lnTo>
                <a:lnTo>
                  <a:pt x="26" y="0"/>
                </a:lnTo>
                <a:lnTo>
                  <a:pt x="22" y="1"/>
                </a:lnTo>
                <a:lnTo>
                  <a:pt x="15" y="13"/>
                </a:lnTo>
                <a:lnTo>
                  <a:pt x="15" y="22"/>
                </a:lnTo>
                <a:lnTo>
                  <a:pt x="8" y="33"/>
                </a:lnTo>
                <a:lnTo>
                  <a:pt x="11" y="32"/>
                </a:lnTo>
                <a:lnTo>
                  <a:pt x="8" y="36"/>
                </a:lnTo>
                <a:lnTo>
                  <a:pt x="1" y="47"/>
                </a:lnTo>
                <a:lnTo>
                  <a:pt x="1" y="48"/>
                </a:lnTo>
                <a:lnTo>
                  <a:pt x="9" y="57"/>
                </a:lnTo>
                <a:lnTo>
                  <a:pt x="1" y="74"/>
                </a:lnTo>
                <a:lnTo>
                  <a:pt x="4" y="89"/>
                </a:lnTo>
                <a:lnTo>
                  <a:pt x="5" y="89"/>
                </a:lnTo>
                <a:lnTo>
                  <a:pt x="5" y="90"/>
                </a:lnTo>
                <a:lnTo>
                  <a:pt x="11" y="90"/>
                </a:lnTo>
                <a:lnTo>
                  <a:pt x="29" y="108"/>
                </a:lnTo>
                <a:lnTo>
                  <a:pt x="31" y="113"/>
                </a:lnTo>
                <a:lnTo>
                  <a:pt x="37" y="115"/>
                </a:lnTo>
                <a:lnTo>
                  <a:pt x="41" y="120"/>
                </a:lnTo>
                <a:lnTo>
                  <a:pt x="52" y="129"/>
                </a:lnTo>
                <a:lnTo>
                  <a:pt x="47" y="134"/>
                </a:lnTo>
                <a:lnTo>
                  <a:pt x="44" y="139"/>
                </a:lnTo>
                <a:lnTo>
                  <a:pt x="36" y="145"/>
                </a:lnTo>
                <a:lnTo>
                  <a:pt x="34" y="146"/>
                </a:lnTo>
                <a:lnTo>
                  <a:pt x="30" y="150"/>
                </a:lnTo>
                <a:lnTo>
                  <a:pt x="30" y="152"/>
                </a:lnTo>
                <a:lnTo>
                  <a:pt x="26" y="156"/>
                </a:lnTo>
                <a:lnTo>
                  <a:pt x="27" y="163"/>
                </a:lnTo>
                <a:lnTo>
                  <a:pt x="27" y="164"/>
                </a:lnTo>
                <a:lnTo>
                  <a:pt x="22" y="167"/>
                </a:lnTo>
                <a:lnTo>
                  <a:pt x="22" y="169"/>
                </a:lnTo>
                <a:lnTo>
                  <a:pt x="19" y="170"/>
                </a:lnTo>
                <a:lnTo>
                  <a:pt x="9" y="176"/>
                </a:lnTo>
                <a:lnTo>
                  <a:pt x="6" y="178"/>
                </a:lnTo>
                <a:lnTo>
                  <a:pt x="5" y="181"/>
                </a:lnTo>
                <a:lnTo>
                  <a:pt x="2" y="191"/>
                </a:lnTo>
                <a:lnTo>
                  <a:pt x="0" y="201"/>
                </a:lnTo>
                <a:lnTo>
                  <a:pt x="1" y="203"/>
                </a:lnTo>
                <a:lnTo>
                  <a:pt x="4" y="215"/>
                </a:lnTo>
                <a:lnTo>
                  <a:pt x="18" y="224"/>
                </a:lnTo>
                <a:lnTo>
                  <a:pt x="29" y="231"/>
                </a:lnTo>
                <a:lnTo>
                  <a:pt x="31" y="230"/>
                </a:lnTo>
                <a:lnTo>
                  <a:pt x="45" y="238"/>
                </a:lnTo>
                <a:lnTo>
                  <a:pt x="45" y="237"/>
                </a:lnTo>
                <a:lnTo>
                  <a:pt x="62" y="236"/>
                </a:lnTo>
                <a:lnTo>
                  <a:pt x="65" y="264"/>
                </a:lnTo>
                <a:lnTo>
                  <a:pt x="72" y="261"/>
                </a:lnTo>
                <a:lnTo>
                  <a:pt x="77" y="252"/>
                </a:lnTo>
                <a:lnTo>
                  <a:pt x="88" y="216"/>
                </a:lnTo>
                <a:lnTo>
                  <a:pt x="90" y="216"/>
                </a:lnTo>
                <a:lnTo>
                  <a:pt x="104" y="192"/>
                </a:lnTo>
                <a:lnTo>
                  <a:pt x="101" y="191"/>
                </a:lnTo>
              </a:path>
            </a:pathLst>
          </a:custGeom>
          <a:noFill/>
          <a:ln w="6350" cap="rnd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18" name="Freeform 140" descr="Outlined diamond"/>
          <p:cNvSpPr>
            <a:spLocks/>
          </p:cNvSpPr>
          <p:nvPr/>
        </p:nvSpPr>
        <p:spPr bwMode="auto">
          <a:xfrm>
            <a:off x="6615113" y="2401888"/>
            <a:ext cx="1035050" cy="711200"/>
          </a:xfrm>
          <a:custGeom>
            <a:avLst/>
            <a:gdLst>
              <a:gd name="T0" fmla="*/ 467 w 643"/>
              <a:gd name="T1" fmla="*/ 385 h 494"/>
              <a:gd name="T2" fmla="*/ 456 w 643"/>
              <a:gd name="T3" fmla="*/ 381 h 494"/>
              <a:gd name="T4" fmla="*/ 424 w 643"/>
              <a:gd name="T5" fmla="*/ 371 h 494"/>
              <a:gd name="T6" fmla="*/ 408 w 643"/>
              <a:gd name="T7" fmla="*/ 365 h 494"/>
              <a:gd name="T8" fmla="*/ 386 w 643"/>
              <a:gd name="T9" fmla="*/ 340 h 494"/>
              <a:gd name="T10" fmla="*/ 355 w 643"/>
              <a:gd name="T11" fmla="*/ 320 h 494"/>
              <a:gd name="T12" fmla="*/ 304 w 643"/>
              <a:gd name="T13" fmla="*/ 330 h 494"/>
              <a:gd name="T14" fmla="*/ 285 w 643"/>
              <a:gd name="T15" fmla="*/ 334 h 494"/>
              <a:gd name="T16" fmla="*/ 234 w 643"/>
              <a:gd name="T17" fmla="*/ 344 h 494"/>
              <a:gd name="T18" fmla="*/ 186 w 643"/>
              <a:gd name="T19" fmla="*/ 353 h 494"/>
              <a:gd name="T20" fmla="*/ 165 w 643"/>
              <a:gd name="T21" fmla="*/ 356 h 494"/>
              <a:gd name="T22" fmla="*/ 125 w 643"/>
              <a:gd name="T23" fmla="*/ 364 h 494"/>
              <a:gd name="T24" fmla="*/ 73 w 643"/>
              <a:gd name="T25" fmla="*/ 373 h 494"/>
              <a:gd name="T26" fmla="*/ 52 w 643"/>
              <a:gd name="T27" fmla="*/ 376 h 494"/>
              <a:gd name="T28" fmla="*/ 5 w 643"/>
              <a:gd name="T29" fmla="*/ 384 h 494"/>
              <a:gd name="T30" fmla="*/ 43 w 643"/>
              <a:gd name="T31" fmla="*/ 320 h 494"/>
              <a:gd name="T32" fmla="*/ 45 w 643"/>
              <a:gd name="T33" fmla="*/ 278 h 494"/>
              <a:gd name="T34" fmla="*/ 80 w 643"/>
              <a:gd name="T35" fmla="*/ 234 h 494"/>
              <a:gd name="T36" fmla="*/ 154 w 643"/>
              <a:gd name="T37" fmla="*/ 234 h 494"/>
              <a:gd name="T38" fmla="*/ 216 w 643"/>
              <a:gd name="T39" fmla="*/ 212 h 494"/>
              <a:gd name="T40" fmla="*/ 248 w 643"/>
              <a:gd name="T41" fmla="*/ 188 h 494"/>
              <a:gd name="T42" fmla="*/ 240 w 643"/>
              <a:gd name="T43" fmla="*/ 159 h 494"/>
              <a:gd name="T44" fmla="*/ 238 w 643"/>
              <a:gd name="T45" fmla="*/ 144 h 494"/>
              <a:gd name="T46" fmla="*/ 229 w 643"/>
              <a:gd name="T47" fmla="*/ 124 h 494"/>
              <a:gd name="T48" fmla="*/ 259 w 643"/>
              <a:gd name="T49" fmla="*/ 98 h 494"/>
              <a:gd name="T50" fmla="*/ 302 w 643"/>
              <a:gd name="T51" fmla="*/ 37 h 494"/>
              <a:gd name="T52" fmla="*/ 383 w 643"/>
              <a:gd name="T53" fmla="*/ 12 h 494"/>
              <a:gd name="T54" fmla="*/ 435 w 643"/>
              <a:gd name="T55" fmla="*/ 14 h 494"/>
              <a:gd name="T56" fmla="*/ 451 w 643"/>
              <a:gd name="T57" fmla="*/ 47 h 494"/>
              <a:gd name="T58" fmla="*/ 463 w 643"/>
              <a:gd name="T59" fmla="*/ 115 h 494"/>
              <a:gd name="T60" fmla="*/ 474 w 643"/>
              <a:gd name="T61" fmla="*/ 131 h 494"/>
              <a:gd name="T62" fmla="*/ 495 w 643"/>
              <a:gd name="T63" fmla="*/ 196 h 494"/>
              <a:gd name="T64" fmla="*/ 500 w 643"/>
              <a:gd name="T65" fmla="*/ 220 h 494"/>
              <a:gd name="T66" fmla="*/ 499 w 643"/>
              <a:gd name="T67" fmla="*/ 281 h 494"/>
              <a:gd name="T68" fmla="*/ 507 w 643"/>
              <a:gd name="T69" fmla="*/ 314 h 494"/>
              <a:gd name="T70" fmla="*/ 511 w 643"/>
              <a:gd name="T71" fmla="*/ 335 h 494"/>
              <a:gd name="T72" fmla="*/ 524 w 643"/>
              <a:gd name="T73" fmla="*/ 364 h 494"/>
              <a:gd name="T74" fmla="*/ 510 w 643"/>
              <a:gd name="T75" fmla="*/ 402 h 494"/>
              <a:gd name="T76" fmla="*/ 520 w 643"/>
              <a:gd name="T77" fmla="*/ 400 h 494"/>
              <a:gd name="T78" fmla="*/ 551 w 643"/>
              <a:gd name="T79" fmla="*/ 389 h 494"/>
              <a:gd name="T80" fmla="*/ 626 w 643"/>
              <a:gd name="T81" fmla="*/ 346 h 494"/>
              <a:gd name="T82" fmla="*/ 649 w 643"/>
              <a:gd name="T83" fmla="*/ 350 h 494"/>
              <a:gd name="T84" fmla="*/ 546 w 643"/>
              <a:gd name="T85" fmla="*/ 422 h 494"/>
              <a:gd name="T86" fmla="*/ 510 w 643"/>
              <a:gd name="T87" fmla="*/ 434 h 494"/>
              <a:gd name="T88" fmla="*/ 495 w 643"/>
              <a:gd name="T89" fmla="*/ 432 h 494"/>
              <a:gd name="T90" fmla="*/ 481 w 643"/>
              <a:gd name="T91" fmla="*/ 444 h 494"/>
              <a:gd name="T92" fmla="*/ 482 w 643"/>
              <a:gd name="T93" fmla="*/ 432 h 494"/>
              <a:gd name="T94" fmla="*/ 493 w 643"/>
              <a:gd name="T95" fmla="*/ 428 h 494"/>
              <a:gd name="T96" fmla="*/ 495 w 643"/>
              <a:gd name="T97" fmla="*/ 413 h 494"/>
              <a:gd name="T98" fmla="*/ 497 w 643"/>
              <a:gd name="T99" fmla="*/ 400 h 494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643"/>
              <a:gd name="T151" fmla="*/ 0 h 494"/>
              <a:gd name="T152" fmla="*/ 643 w 643"/>
              <a:gd name="T153" fmla="*/ 494 h 494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643" h="494">
                <a:moveTo>
                  <a:pt x="490" y="432"/>
                </a:moveTo>
                <a:lnTo>
                  <a:pt x="489" y="432"/>
                </a:lnTo>
                <a:lnTo>
                  <a:pt x="468" y="426"/>
                </a:lnTo>
                <a:lnTo>
                  <a:pt x="461" y="425"/>
                </a:lnTo>
                <a:lnTo>
                  <a:pt x="460" y="423"/>
                </a:lnTo>
                <a:lnTo>
                  <a:pt x="457" y="422"/>
                </a:lnTo>
                <a:lnTo>
                  <a:pt x="450" y="420"/>
                </a:lnTo>
                <a:lnTo>
                  <a:pt x="447" y="419"/>
                </a:lnTo>
                <a:lnTo>
                  <a:pt x="439" y="416"/>
                </a:lnTo>
                <a:lnTo>
                  <a:pt x="431" y="414"/>
                </a:lnTo>
                <a:lnTo>
                  <a:pt x="418" y="409"/>
                </a:lnTo>
                <a:lnTo>
                  <a:pt x="417" y="408"/>
                </a:lnTo>
                <a:lnTo>
                  <a:pt x="411" y="402"/>
                </a:lnTo>
                <a:lnTo>
                  <a:pt x="402" y="402"/>
                </a:lnTo>
                <a:lnTo>
                  <a:pt x="391" y="398"/>
                </a:lnTo>
                <a:lnTo>
                  <a:pt x="382" y="390"/>
                </a:lnTo>
                <a:lnTo>
                  <a:pt x="384" y="387"/>
                </a:lnTo>
                <a:lnTo>
                  <a:pt x="381" y="375"/>
                </a:lnTo>
                <a:lnTo>
                  <a:pt x="370" y="365"/>
                </a:lnTo>
                <a:lnTo>
                  <a:pt x="368" y="364"/>
                </a:lnTo>
                <a:lnTo>
                  <a:pt x="361" y="365"/>
                </a:lnTo>
                <a:lnTo>
                  <a:pt x="350" y="353"/>
                </a:lnTo>
                <a:lnTo>
                  <a:pt x="349" y="353"/>
                </a:lnTo>
                <a:lnTo>
                  <a:pt x="341" y="355"/>
                </a:lnTo>
                <a:lnTo>
                  <a:pt x="316" y="361"/>
                </a:lnTo>
                <a:lnTo>
                  <a:pt x="300" y="364"/>
                </a:lnTo>
                <a:lnTo>
                  <a:pt x="292" y="365"/>
                </a:lnTo>
                <a:lnTo>
                  <a:pt x="291" y="366"/>
                </a:lnTo>
                <a:lnTo>
                  <a:pt x="288" y="366"/>
                </a:lnTo>
                <a:lnTo>
                  <a:pt x="281" y="368"/>
                </a:lnTo>
                <a:lnTo>
                  <a:pt x="271" y="371"/>
                </a:lnTo>
                <a:lnTo>
                  <a:pt x="257" y="373"/>
                </a:lnTo>
                <a:lnTo>
                  <a:pt x="238" y="378"/>
                </a:lnTo>
                <a:lnTo>
                  <a:pt x="231" y="379"/>
                </a:lnTo>
                <a:lnTo>
                  <a:pt x="228" y="379"/>
                </a:lnTo>
                <a:lnTo>
                  <a:pt x="224" y="380"/>
                </a:lnTo>
                <a:lnTo>
                  <a:pt x="216" y="382"/>
                </a:lnTo>
                <a:lnTo>
                  <a:pt x="183" y="389"/>
                </a:lnTo>
                <a:lnTo>
                  <a:pt x="174" y="391"/>
                </a:lnTo>
                <a:lnTo>
                  <a:pt x="173" y="391"/>
                </a:lnTo>
                <a:lnTo>
                  <a:pt x="166" y="393"/>
                </a:lnTo>
                <a:lnTo>
                  <a:pt x="163" y="393"/>
                </a:lnTo>
                <a:lnTo>
                  <a:pt x="151" y="396"/>
                </a:lnTo>
                <a:lnTo>
                  <a:pt x="134" y="398"/>
                </a:lnTo>
                <a:lnTo>
                  <a:pt x="127" y="400"/>
                </a:lnTo>
                <a:lnTo>
                  <a:pt x="123" y="401"/>
                </a:lnTo>
                <a:lnTo>
                  <a:pt x="119" y="401"/>
                </a:lnTo>
                <a:lnTo>
                  <a:pt x="95" y="407"/>
                </a:lnTo>
                <a:lnTo>
                  <a:pt x="76" y="409"/>
                </a:lnTo>
                <a:lnTo>
                  <a:pt x="72" y="411"/>
                </a:lnTo>
                <a:lnTo>
                  <a:pt x="66" y="412"/>
                </a:lnTo>
                <a:lnTo>
                  <a:pt x="65" y="412"/>
                </a:lnTo>
                <a:lnTo>
                  <a:pt x="61" y="412"/>
                </a:lnTo>
                <a:lnTo>
                  <a:pt x="51" y="415"/>
                </a:lnTo>
                <a:lnTo>
                  <a:pt x="29" y="419"/>
                </a:lnTo>
                <a:lnTo>
                  <a:pt x="18" y="422"/>
                </a:lnTo>
                <a:lnTo>
                  <a:pt x="13" y="422"/>
                </a:lnTo>
                <a:lnTo>
                  <a:pt x="5" y="423"/>
                </a:lnTo>
                <a:lnTo>
                  <a:pt x="0" y="394"/>
                </a:lnTo>
                <a:lnTo>
                  <a:pt x="9" y="386"/>
                </a:lnTo>
                <a:lnTo>
                  <a:pt x="30" y="362"/>
                </a:lnTo>
                <a:lnTo>
                  <a:pt x="42" y="353"/>
                </a:lnTo>
                <a:lnTo>
                  <a:pt x="51" y="336"/>
                </a:lnTo>
                <a:lnTo>
                  <a:pt x="58" y="330"/>
                </a:lnTo>
                <a:lnTo>
                  <a:pt x="52" y="310"/>
                </a:lnTo>
                <a:lnTo>
                  <a:pt x="44" y="307"/>
                </a:lnTo>
                <a:lnTo>
                  <a:pt x="42" y="299"/>
                </a:lnTo>
                <a:lnTo>
                  <a:pt x="37" y="294"/>
                </a:lnTo>
                <a:lnTo>
                  <a:pt x="34" y="278"/>
                </a:lnTo>
                <a:lnTo>
                  <a:pt x="79" y="258"/>
                </a:lnTo>
                <a:lnTo>
                  <a:pt x="103" y="253"/>
                </a:lnTo>
                <a:lnTo>
                  <a:pt x="115" y="252"/>
                </a:lnTo>
                <a:lnTo>
                  <a:pt x="134" y="252"/>
                </a:lnTo>
                <a:lnTo>
                  <a:pt x="152" y="258"/>
                </a:lnTo>
                <a:lnTo>
                  <a:pt x="165" y="252"/>
                </a:lnTo>
                <a:lnTo>
                  <a:pt x="183" y="247"/>
                </a:lnTo>
                <a:lnTo>
                  <a:pt x="192" y="246"/>
                </a:lnTo>
                <a:lnTo>
                  <a:pt x="213" y="234"/>
                </a:lnTo>
                <a:lnTo>
                  <a:pt x="217" y="229"/>
                </a:lnTo>
                <a:lnTo>
                  <a:pt x="219" y="224"/>
                </a:lnTo>
                <a:lnTo>
                  <a:pt x="230" y="213"/>
                </a:lnTo>
                <a:lnTo>
                  <a:pt x="245" y="207"/>
                </a:lnTo>
                <a:lnTo>
                  <a:pt x="248" y="195"/>
                </a:lnTo>
                <a:lnTo>
                  <a:pt x="245" y="189"/>
                </a:lnTo>
                <a:lnTo>
                  <a:pt x="241" y="177"/>
                </a:lnTo>
                <a:lnTo>
                  <a:pt x="237" y="175"/>
                </a:lnTo>
                <a:lnTo>
                  <a:pt x="235" y="170"/>
                </a:lnTo>
                <a:lnTo>
                  <a:pt x="241" y="171"/>
                </a:lnTo>
                <a:lnTo>
                  <a:pt x="245" y="164"/>
                </a:lnTo>
                <a:lnTo>
                  <a:pt x="235" y="159"/>
                </a:lnTo>
                <a:lnTo>
                  <a:pt x="232" y="162"/>
                </a:lnTo>
                <a:lnTo>
                  <a:pt x="232" y="157"/>
                </a:lnTo>
                <a:lnTo>
                  <a:pt x="224" y="155"/>
                </a:lnTo>
                <a:lnTo>
                  <a:pt x="226" y="137"/>
                </a:lnTo>
                <a:lnTo>
                  <a:pt x="235" y="130"/>
                </a:lnTo>
                <a:lnTo>
                  <a:pt x="234" y="126"/>
                </a:lnTo>
                <a:lnTo>
                  <a:pt x="250" y="110"/>
                </a:lnTo>
                <a:lnTo>
                  <a:pt x="255" y="108"/>
                </a:lnTo>
                <a:lnTo>
                  <a:pt x="257" y="99"/>
                </a:lnTo>
                <a:lnTo>
                  <a:pt x="285" y="54"/>
                </a:lnTo>
                <a:lnTo>
                  <a:pt x="298" y="44"/>
                </a:lnTo>
                <a:lnTo>
                  <a:pt x="298" y="41"/>
                </a:lnTo>
                <a:lnTo>
                  <a:pt x="314" y="27"/>
                </a:lnTo>
                <a:lnTo>
                  <a:pt x="325" y="26"/>
                </a:lnTo>
                <a:lnTo>
                  <a:pt x="327" y="24"/>
                </a:lnTo>
                <a:lnTo>
                  <a:pt x="378" y="13"/>
                </a:lnTo>
                <a:lnTo>
                  <a:pt x="379" y="13"/>
                </a:lnTo>
                <a:lnTo>
                  <a:pt x="407" y="5"/>
                </a:lnTo>
                <a:lnTo>
                  <a:pt x="428" y="0"/>
                </a:lnTo>
                <a:lnTo>
                  <a:pt x="429" y="15"/>
                </a:lnTo>
                <a:lnTo>
                  <a:pt x="438" y="45"/>
                </a:lnTo>
                <a:lnTo>
                  <a:pt x="438" y="47"/>
                </a:lnTo>
                <a:lnTo>
                  <a:pt x="440" y="48"/>
                </a:lnTo>
                <a:lnTo>
                  <a:pt x="445" y="52"/>
                </a:lnTo>
                <a:lnTo>
                  <a:pt x="450" y="77"/>
                </a:lnTo>
                <a:lnTo>
                  <a:pt x="446" y="87"/>
                </a:lnTo>
                <a:lnTo>
                  <a:pt x="446" y="99"/>
                </a:lnTo>
                <a:lnTo>
                  <a:pt x="457" y="127"/>
                </a:lnTo>
                <a:lnTo>
                  <a:pt x="460" y="131"/>
                </a:lnTo>
                <a:lnTo>
                  <a:pt x="458" y="146"/>
                </a:lnTo>
                <a:lnTo>
                  <a:pt x="467" y="144"/>
                </a:lnTo>
                <a:lnTo>
                  <a:pt x="479" y="175"/>
                </a:lnTo>
                <a:lnTo>
                  <a:pt x="481" y="182"/>
                </a:lnTo>
                <a:lnTo>
                  <a:pt x="483" y="196"/>
                </a:lnTo>
                <a:lnTo>
                  <a:pt x="488" y="216"/>
                </a:lnTo>
                <a:lnTo>
                  <a:pt x="490" y="227"/>
                </a:lnTo>
                <a:lnTo>
                  <a:pt x="493" y="236"/>
                </a:lnTo>
                <a:lnTo>
                  <a:pt x="493" y="235"/>
                </a:lnTo>
                <a:lnTo>
                  <a:pt x="493" y="243"/>
                </a:lnTo>
                <a:lnTo>
                  <a:pt x="493" y="249"/>
                </a:lnTo>
                <a:lnTo>
                  <a:pt x="493" y="263"/>
                </a:lnTo>
                <a:lnTo>
                  <a:pt x="492" y="306"/>
                </a:lnTo>
                <a:lnTo>
                  <a:pt x="492" y="310"/>
                </a:lnTo>
                <a:lnTo>
                  <a:pt x="493" y="312"/>
                </a:lnTo>
                <a:lnTo>
                  <a:pt x="495" y="312"/>
                </a:lnTo>
                <a:lnTo>
                  <a:pt x="496" y="318"/>
                </a:lnTo>
                <a:lnTo>
                  <a:pt x="500" y="346"/>
                </a:lnTo>
                <a:lnTo>
                  <a:pt x="503" y="354"/>
                </a:lnTo>
                <a:lnTo>
                  <a:pt x="503" y="358"/>
                </a:lnTo>
                <a:lnTo>
                  <a:pt x="503" y="361"/>
                </a:lnTo>
                <a:lnTo>
                  <a:pt x="504" y="369"/>
                </a:lnTo>
                <a:lnTo>
                  <a:pt x="507" y="379"/>
                </a:lnTo>
                <a:lnTo>
                  <a:pt x="507" y="382"/>
                </a:lnTo>
                <a:lnTo>
                  <a:pt x="507" y="386"/>
                </a:lnTo>
                <a:lnTo>
                  <a:pt x="517" y="401"/>
                </a:lnTo>
                <a:lnTo>
                  <a:pt x="500" y="418"/>
                </a:lnTo>
                <a:lnTo>
                  <a:pt x="510" y="429"/>
                </a:lnTo>
                <a:lnTo>
                  <a:pt x="503" y="438"/>
                </a:lnTo>
                <a:lnTo>
                  <a:pt x="503" y="443"/>
                </a:lnTo>
                <a:lnTo>
                  <a:pt x="501" y="443"/>
                </a:lnTo>
                <a:lnTo>
                  <a:pt x="503" y="444"/>
                </a:lnTo>
                <a:lnTo>
                  <a:pt x="504" y="445"/>
                </a:lnTo>
                <a:lnTo>
                  <a:pt x="513" y="441"/>
                </a:lnTo>
                <a:lnTo>
                  <a:pt x="514" y="437"/>
                </a:lnTo>
                <a:lnTo>
                  <a:pt x="524" y="433"/>
                </a:lnTo>
                <a:lnTo>
                  <a:pt x="531" y="427"/>
                </a:lnTo>
                <a:lnTo>
                  <a:pt x="543" y="429"/>
                </a:lnTo>
                <a:lnTo>
                  <a:pt x="551" y="419"/>
                </a:lnTo>
                <a:lnTo>
                  <a:pt x="589" y="409"/>
                </a:lnTo>
                <a:lnTo>
                  <a:pt x="607" y="389"/>
                </a:lnTo>
                <a:lnTo>
                  <a:pt x="617" y="382"/>
                </a:lnTo>
                <a:lnTo>
                  <a:pt x="612" y="387"/>
                </a:lnTo>
                <a:lnTo>
                  <a:pt x="618" y="396"/>
                </a:lnTo>
                <a:lnTo>
                  <a:pt x="629" y="397"/>
                </a:lnTo>
                <a:lnTo>
                  <a:pt x="640" y="386"/>
                </a:lnTo>
                <a:lnTo>
                  <a:pt x="642" y="390"/>
                </a:lnTo>
                <a:lnTo>
                  <a:pt x="622" y="408"/>
                </a:lnTo>
                <a:lnTo>
                  <a:pt x="550" y="459"/>
                </a:lnTo>
                <a:lnTo>
                  <a:pt x="538" y="465"/>
                </a:lnTo>
                <a:lnTo>
                  <a:pt x="522" y="470"/>
                </a:lnTo>
                <a:lnTo>
                  <a:pt x="513" y="473"/>
                </a:lnTo>
                <a:lnTo>
                  <a:pt x="511" y="473"/>
                </a:lnTo>
                <a:lnTo>
                  <a:pt x="503" y="479"/>
                </a:lnTo>
                <a:lnTo>
                  <a:pt x="497" y="481"/>
                </a:lnTo>
                <a:lnTo>
                  <a:pt x="497" y="479"/>
                </a:lnTo>
                <a:lnTo>
                  <a:pt x="493" y="479"/>
                </a:lnTo>
                <a:lnTo>
                  <a:pt x="488" y="476"/>
                </a:lnTo>
                <a:lnTo>
                  <a:pt x="483" y="486"/>
                </a:lnTo>
                <a:lnTo>
                  <a:pt x="474" y="493"/>
                </a:lnTo>
                <a:lnTo>
                  <a:pt x="474" y="490"/>
                </a:lnTo>
                <a:lnTo>
                  <a:pt x="474" y="487"/>
                </a:lnTo>
                <a:lnTo>
                  <a:pt x="476" y="481"/>
                </a:lnTo>
                <a:lnTo>
                  <a:pt x="475" y="479"/>
                </a:lnTo>
                <a:lnTo>
                  <a:pt x="475" y="476"/>
                </a:lnTo>
                <a:lnTo>
                  <a:pt x="478" y="474"/>
                </a:lnTo>
                <a:lnTo>
                  <a:pt x="479" y="474"/>
                </a:lnTo>
                <a:lnTo>
                  <a:pt x="483" y="472"/>
                </a:lnTo>
                <a:lnTo>
                  <a:pt x="486" y="472"/>
                </a:lnTo>
                <a:lnTo>
                  <a:pt x="486" y="468"/>
                </a:lnTo>
                <a:lnTo>
                  <a:pt x="486" y="465"/>
                </a:lnTo>
                <a:lnTo>
                  <a:pt x="486" y="459"/>
                </a:lnTo>
                <a:lnTo>
                  <a:pt x="488" y="455"/>
                </a:lnTo>
                <a:lnTo>
                  <a:pt x="489" y="445"/>
                </a:lnTo>
                <a:lnTo>
                  <a:pt x="490" y="445"/>
                </a:lnTo>
                <a:lnTo>
                  <a:pt x="490" y="444"/>
                </a:lnTo>
                <a:lnTo>
                  <a:pt x="490" y="441"/>
                </a:lnTo>
                <a:lnTo>
                  <a:pt x="490" y="434"/>
                </a:lnTo>
                <a:lnTo>
                  <a:pt x="490" y="433"/>
                </a:lnTo>
                <a:lnTo>
                  <a:pt x="490" y="432"/>
                </a:lnTo>
              </a:path>
            </a:pathLst>
          </a:custGeom>
          <a:solidFill>
            <a:schemeClr val="accent5"/>
          </a:solidFill>
          <a:ln w="6350" cap="rnd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4119" name="Freeform 141" descr="Outlined diamond"/>
          <p:cNvSpPr>
            <a:spLocks/>
          </p:cNvSpPr>
          <p:nvPr/>
        </p:nvSpPr>
        <p:spPr bwMode="auto">
          <a:xfrm>
            <a:off x="7626350" y="2800350"/>
            <a:ext cx="106363" cy="123825"/>
          </a:xfrm>
          <a:custGeom>
            <a:avLst/>
            <a:gdLst>
              <a:gd name="T0" fmla="*/ 55 w 66"/>
              <a:gd name="T1" fmla="*/ 27 h 86"/>
              <a:gd name="T2" fmla="*/ 61 w 66"/>
              <a:gd name="T3" fmla="*/ 28 h 86"/>
              <a:gd name="T4" fmla="*/ 63 w 66"/>
              <a:gd name="T5" fmla="*/ 34 h 86"/>
              <a:gd name="T6" fmla="*/ 66 w 66"/>
              <a:gd name="T7" fmla="*/ 43 h 86"/>
              <a:gd name="T8" fmla="*/ 61 w 66"/>
              <a:gd name="T9" fmla="*/ 48 h 86"/>
              <a:gd name="T10" fmla="*/ 59 w 66"/>
              <a:gd name="T11" fmla="*/ 44 h 86"/>
              <a:gd name="T12" fmla="*/ 56 w 66"/>
              <a:gd name="T13" fmla="*/ 44 h 86"/>
              <a:gd name="T14" fmla="*/ 53 w 66"/>
              <a:gd name="T15" fmla="*/ 51 h 86"/>
              <a:gd name="T16" fmla="*/ 45 w 66"/>
              <a:gd name="T17" fmla="*/ 51 h 86"/>
              <a:gd name="T18" fmla="*/ 41 w 66"/>
              <a:gd name="T19" fmla="*/ 63 h 86"/>
              <a:gd name="T20" fmla="*/ 31 w 66"/>
              <a:gd name="T21" fmla="*/ 65 h 86"/>
              <a:gd name="T22" fmla="*/ 12 w 66"/>
              <a:gd name="T23" fmla="*/ 77 h 86"/>
              <a:gd name="T24" fmla="*/ 12 w 66"/>
              <a:gd name="T25" fmla="*/ 74 h 86"/>
              <a:gd name="T26" fmla="*/ 13 w 66"/>
              <a:gd name="T27" fmla="*/ 74 h 86"/>
              <a:gd name="T28" fmla="*/ 16 w 66"/>
              <a:gd name="T29" fmla="*/ 63 h 86"/>
              <a:gd name="T30" fmla="*/ 12 w 66"/>
              <a:gd name="T31" fmla="*/ 47 h 86"/>
              <a:gd name="T32" fmla="*/ 12 w 66"/>
              <a:gd name="T33" fmla="*/ 44 h 86"/>
              <a:gd name="T34" fmla="*/ 10 w 66"/>
              <a:gd name="T35" fmla="*/ 42 h 86"/>
              <a:gd name="T36" fmla="*/ 10 w 66"/>
              <a:gd name="T37" fmla="*/ 41 h 86"/>
              <a:gd name="T38" fmla="*/ 9 w 66"/>
              <a:gd name="T39" fmla="*/ 41 h 86"/>
              <a:gd name="T40" fmla="*/ 8 w 66"/>
              <a:gd name="T41" fmla="*/ 34 h 86"/>
              <a:gd name="T42" fmla="*/ 6 w 66"/>
              <a:gd name="T43" fmla="*/ 32 h 86"/>
              <a:gd name="T44" fmla="*/ 2 w 66"/>
              <a:gd name="T45" fmla="*/ 15 h 86"/>
              <a:gd name="T46" fmla="*/ 0 w 66"/>
              <a:gd name="T47" fmla="*/ 8 h 86"/>
              <a:gd name="T48" fmla="*/ 2 w 66"/>
              <a:gd name="T49" fmla="*/ 7 h 86"/>
              <a:gd name="T50" fmla="*/ 18 w 66"/>
              <a:gd name="T51" fmla="*/ 2 h 86"/>
              <a:gd name="T52" fmla="*/ 23 w 66"/>
              <a:gd name="T53" fmla="*/ 2 h 86"/>
              <a:gd name="T54" fmla="*/ 27 w 66"/>
              <a:gd name="T55" fmla="*/ 1 h 86"/>
              <a:gd name="T56" fmla="*/ 31 w 66"/>
              <a:gd name="T57" fmla="*/ 0 h 86"/>
              <a:gd name="T58" fmla="*/ 32 w 66"/>
              <a:gd name="T59" fmla="*/ 2 h 86"/>
              <a:gd name="T60" fmla="*/ 36 w 66"/>
              <a:gd name="T61" fmla="*/ 11 h 86"/>
              <a:gd name="T62" fmla="*/ 38 w 66"/>
              <a:gd name="T63" fmla="*/ 9 h 86"/>
              <a:gd name="T64" fmla="*/ 42 w 66"/>
              <a:gd name="T65" fmla="*/ 21 h 86"/>
              <a:gd name="T66" fmla="*/ 48 w 66"/>
              <a:gd name="T67" fmla="*/ 22 h 86"/>
              <a:gd name="T68" fmla="*/ 49 w 66"/>
              <a:gd name="T69" fmla="*/ 24 h 86"/>
              <a:gd name="T70" fmla="*/ 55 w 66"/>
              <a:gd name="T71" fmla="*/ 27 h 8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66"/>
              <a:gd name="T109" fmla="*/ 0 h 86"/>
              <a:gd name="T110" fmla="*/ 66 w 66"/>
              <a:gd name="T111" fmla="*/ 86 h 8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66" h="86">
                <a:moveTo>
                  <a:pt x="54" y="30"/>
                </a:moveTo>
                <a:lnTo>
                  <a:pt x="60" y="31"/>
                </a:lnTo>
                <a:lnTo>
                  <a:pt x="62" y="38"/>
                </a:lnTo>
                <a:lnTo>
                  <a:pt x="65" y="47"/>
                </a:lnTo>
                <a:lnTo>
                  <a:pt x="60" y="53"/>
                </a:lnTo>
                <a:lnTo>
                  <a:pt x="58" y="49"/>
                </a:lnTo>
                <a:lnTo>
                  <a:pt x="55" y="49"/>
                </a:lnTo>
                <a:lnTo>
                  <a:pt x="52" y="56"/>
                </a:lnTo>
                <a:lnTo>
                  <a:pt x="44" y="56"/>
                </a:lnTo>
                <a:lnTo>
                  <a:pt x="40" y="69"/>
                </a:lnTo>
                <a:lnTo>
                  <a:pt x="31" y="72"/>
                </a:lnTo>
                <a:lnTo>
                  <a:pt x="12" y="85"/>
                </a:lnTo>
                <a:lnTo>
                  <a:pt x="12" y="82"/>
                </a:lnTo>
                <a:lnTo>
                  <a:pt x="13" y="82"/>
                </a:lnTo>
                <a:lnTo>
                  <a:pt x="16" y="69"/>
                </a:lnTo>
                <a:lnTo>
                  <a:pt x="12" y="52"/>
                </a:lnTo>
                <a:lnTo>
                  <a:pt x="12" y="49"/>
                </a:lnTo>
                <a:lnTo>
                  <a:pt x="10" y="46"/>
                </a:lnTo>
                <a:lnTo>
                  <a:pt x="10" y="45"/>
                </a:lnTo>
                <a:lnTo>
                  <a:pt x="9" y="45"/>
                </a:lnTo>
                <a:lnTo>
                  <a:pt x="8" y="38"/>
                </a:lnTo>
                <a:lnTo>
                  <a:pt x="6" y="35"/>
                </a:lnTo>
                <a:lnTo>
                  <a:pt x="2" y="16"/>
                </a:lnTo>
                <a:lnTo>
                  <a:pt x="0" y="9"/>
                </a:lnTo>
                <a:lnTo>
                  <a:pt x="2" y="8"/>
                </a:lnTo>
                <a:lnTo>
                  <a:pt x="18" y="2"/>
                </a:lnTo>
                <a:lnTo>
                  <a:pt x="23" y="2"/>
                </a:lnTo>
                <a:lnTo>
                  <a:pt x="27" y="1"/>
                </a:lnTo>
                <a:lnTo>
                  <a:pt x="31" y="0"/>
                </a:lnTo>
                <a:lnTo>
                  <a:pt x="32" y="2"/>
                </a:lnTo>
                <a:lnTo>
                  <a:pt x="35" y="12"/>
                </a:lnTo>
                <a:lnTo>
                  <a:pt x="37" y="10"/>
                </a:lnTo>
                <a:lnTo>
                  <a:pt x="41" y="23"/>
                </a:lnTo>
                <a:lnTo>
                  <a:pt x="47" y="24"/>
                </a:lnTo>
                <a:lnTo>
                  <a:pt x="48" y="26"/>
                </a:lnTo>
                <a:lnTo>
                  <a:pt x="54" y="30"/>
                </a:lnTo>
              </a:path>
            </a:pathLst>
          </a:custGeom>
          <a:solidFill>
            <a:schemeClr val="accent5"/>
          </a:solidFill>
          <a:ln w="6350" cap="rnd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4120" name="Freeform 142" descr="Outlined diamond"/>
          <p:cNvSpPr>
            <a:spLocks/>
          </p:cNvSpPr>
          <p:nvPr/>
        </p:nvSpPr>
        <p:spPr bwMode="auto">
          <a:xfrm>
            <a:off x="7305675" y="2351088"/>
            <a:ext cx="234950" cy="395287"/>
          </a:xfrm>
          <a:custGeom>
            <a:avLst/>
            <a:gdLst>
              <a:gd name="T0" fmla="*/ 31 w 146"/>
              <a:gd name="T1" fmla="*/ 152 h 273"/>
              <a:gd name="T2" fmla="*/ 30 w 146"/>
              <a:gd name="T3" fmla="*/ 166 h 273"/>
              <a:gd name="T4" fmla="*/ 39 w 146"/>
              <a:gd name="T5" fmla="*/ 163 h 273"/>
              <a:gd name="T6" fmla="*/ 52 w 146"/>
              <a:gd name="T7" fmla="*/ 192 h 273"/>
              <a:gd name="T8" fmla="*/ 53 w 146"/>
              <a:gd name="T9" fmla="*/ 199 h 273"/>
              <a:gd name="T10" fmla="*/ 56 w 146"/>
              <a:gd name="T11" fmla="*/ 211 h 273"/>
              <a:gd name="T12" fmla="*/ 60 w 146"/>
              <a:gd name="T13" fmla="*/ 229 h 273"/>
              <a:gd name="T14" fmla="*/ 63 w 146"/>
              <a:gd name="T15" fmla="*/ 239 h 273"/>
              <a:gd name="T16" fmla="*/ 65 w 146"/>
              <a:gd name="T17" fmla="*/ 248 h 273"/>
              <a:gd name="T18" fmla="*/ 65 w 146"/>
              <a:gd name="T19" fmla="*/ 246 h 273"/>
              <a:gd name="T20" fmla="*/ 81 w 146"/>
              <a:gd name="T21" fmla="*/ 244 h 273"/>
              <a:gd name="T22" fmla="*/ 83 w 146"/>
              <a:gd name="T23" fmla="*/ 244 h 273"/>
              <a:gd name="T24" fmla="*/ 85 w 146"/>
              <a:gd name="T25" fmla="*/ 244 h 273"/>
              <a:gd name="T26" fmla="*/ 85 w 146"/>
              <a:gd name="T27" fmla="*/ 243 h 273"/>
              <a:gd name="T28" fmla="*/ 86 w 146"/>
              <a:gd name="T29" fmla="*/ 243 h 273"/>
              <a:gd name="T30" fmla="*/ 92 w 146"/>
              <a:gd name="T31" fmla="*/ 243 h 273"/>
              <a:gd name="T32" fmla="*/ 105 w 146"/>
              <a:gd name="T33" fmla="*/ 239 h 273"/>
              <a:gd name="T34" fmla="*/ 126 w 146"/>
              <a:gd name="T35" fmla="*/ 236 h 273"/>
              <a:gd name="T36" fmla="*/ 129 w 146"/>
              <a:gd name="T37" fmla="*/ 235 h 273"/>
              <a:gd name="T38" fmla="*/ 118 w 146"/>
              <a:gd name="T39" fmla="*/ 215 h 273"/>
              <a:gd name="T40" fmla="*/ 120 w 146"/>
              <a:gd name="T41" fmla="*/ 209 h 273"/>
              <a:gd name="T42" fmla="*/ 118 w 146"/>
              <a:gd name="T43" fmla="*/ 192 h 273"/>
              <a:gd name="T44" fmla="*/ 118 w 146"/>
              <a:gd name="T45" fmla="*/ 186 h 273"/>
              <a:gd name="T46" fmla="*/ 118 w 146"/>
              <a:gd name="T47" fmla="*/ 186 h 273"/>
              <a:gd name="T48" fmla="*/ 113 w 146"/>
              <a:gd name="T49" fmla="*/ 161 h 273"/>
              <a:gd name="T50" fmla="*/ 112 w 146"/>
              <a:gd name="T51" fmla="*/ 152 h 273"/>
              <a:gd name="T52" fmla="*/ 115 w 146"/>
              <a:gd name="T53" fmla="*/ 150 h 273"/>
              <a:gd name="T54" fmla="*/ 113 w 146"/>
              <a:gd name="T55" fmla="*/ 147 h 273"/>
              <a:gd name="T56" fmla="*/ 116 w 146"/>
              <a:gd name="T57" fmla="*/ 134 h 273"/>
              <a:gd name="T58" fmla="*/ 120 w 146"/>
              <a:gd name="T59" fmla="*/ 130 h 273"/>
              <a:gd name="T60" fmla="*/ 120 w 146"/>
              <a:gd name="T61" fmla="*/ 108 h 273"/>
              <a:gd name="T62" fmla="*/ 123 w 146"/>
              <a:gd name="T63" fmla="*/ 94 h 273"/>
              <a:gd name="T64" fmla="*/ 120 w 146"/>
              <a:gd name="T65" fmla="*/ 91 h 273"/>
              <a:gd name="T66" fmla="*/ 118 w 146"/>
              <a:gd name="T67" fmla="*/ 83 h 273"/>
              <a:gd name="T68" fmla="*/ 120 w 146"/>
              <a:gd name="T69" fmla="*/ 74 h 273"/>
              <a:gd name="T70" fmla="*/ 131 w 146"/>
              <a:gd name="T71" fmla="*/ 68 h 273"/>
              <a:gd name="T72" fmla="*/ 133 w 146"/>
              <a:gd name="T73" fmla="*/ 67 h 273"/>
              <a:gd name="T74" fmla="*/ 135 w 146"/>
              <a:gd name="T75" fmla="*/ 63 h 273"/>
              <a:gd name="T76" fmla="*/ 147 w 146"/>
              <a:gd name="T77" fmla="*/ 50 h 273"/>
              <a:gd name="T78" fmla="*/ 135 w 146"/>
              <a:gd name="T79" fmla="*/ 27 h 273"/>
              <a:gd name="T80" fmla="*/ 141 w 146"/>
              <a:gd name="T81" fmla="*/ 10 h 273"/>
              <a:gd name="T82" fmla="*/ 137 w 146"/>
              <a:gd name="T83" fmla="*/ 0 h 273"/>
              <a:gd name="T84" fmla="*/ 108 w 146"/>
              <a:gd name="T85" fmla="*/ 8 h 273"/>
              <a:gd name="T86" fmla="*/ 60 w 146"/>
              <a:gd name="T87" fmla="*/ 18 h 273"/>
              <a:gd name="T88" fmla="*/ 11 w 146"/>
              <a:gd name="T89" fmla="*/ 30 h 273"/>
              <a:gd name="T90" fmla="*/ 6 w 146"/>
              <a:gd name="T91" fmla="*/ 31 h 273"/>
              <a:gd name="T92" fmla="*/ 0 w 146"/>
              <a:gd name="T93" fmla="*/ 32 h 273"/>
              <a:gd name="T94" fmla="*/ 1 w 146"/>
              <a:gd name="T95" fmla="*/ 47 h 273"/>
              <a:gd name="T96" fmla="*/ 9 w 146"/>
              <a:gd name="T97" fmla="*/ 74 h 273"/>
              <a:gd name="T98" fmla="*/ 9 w 146"/>
              <a:gd name="T99" fmla="*/ 75 h 273"/>
              <a:gd name="T100" fmla="*/ 12 w 146"/>
              <a:gd name="T101" fmla="*/ 77 h 273"/>
              <a:gd name="T102" fmla="*/ 16 w 146"/>
              <a:gd name="T103" fmla="*/ 80 h 273"/>
              <a:gd name="T104" fmla="*/ 22 w 146"/>
              <a:gd name="T105" fmla="*/ 103 h 273"/>
              <a:gd name="T106" fmla="*/ 17 w 146"/>
              <a:gd name="T107" fmla="*/ 111 h 273"/>
              <a:gd name="T108" fmla="*/ 17 w 146"/>
              <a:gd name="T109" fmla="*/ 123 h 273"/>
              <a:gd name="T110" fmla="*/ 29 w 146"/>
              <a:gd name="T111" fmla="*/ 148 h 273"/>
              <a:gd name="T112" fmla="*/ 29 w 146"/>
              <a:gd name="T113" fmla="*/ 148 h 273"/>
              <a:gd name="T114" fmla="*/ 31 w 146"/>
              <a:gd name="T115" fmla="*/ 152 h 273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46"/>
              <a:gd name="T175" fmla="*/ 0 h 273"/>
              <a:gd name="T176" fmla="*/ 146 w 146"/>
              <a:gd name="T177" fmla="*/ 273 h 273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46" h="273">
                <a:moveTo>
                  <a:pt x="31" y="167"/>
                </a:moveTo>
                <a:lnTo>
                  <a:pt x="30" y="182"/>
                </a:lnTo>
                <a:lnTo>
                  <a:pt x="38" y="179"/>
                </a:lnTo>
                <a:lnTo>
                  <a:pt x="51" y="211"/>
                </a:lnTo>
                <a:lnTo>
                  <a:pt x="52" y="218"/>
                </a:lnTo>
                <a:lnTo>
                  <a:pt x="55" y="231"/>
                </a:lnTo>
                <a:lnTo>
                  <a:pt x="59" y="251"/>
                </a:lnTo>
                <a:lnTo>
                  <a:pt x="62" y="262"/>
                </a:lnTo>
                <a:lnTo>
                  <a:pt x="64" y="272"/>
                </a:lnTo>
                <a:lnTo>
                  <a:pt x="64" y="270"/>
                </a:lnTo>
                <a:lnTo>
                  <a:pt x="80" y="267"/>
                </a:lnTo>
                <a:lnTo>
                  <a:pt x="82" y="267"/>
                </a:lnTo>
                <a:lnTo>
                  <a:pt x="84" y="267"/>
                </a:lnTo>
                <a:lnTo>
                  <a:pt x="84" y="266"/>
                </a:lnTo>
                <a:lnTo>
                  <a:pt x="85" y="266"/>
                </a:lnTo>
                <a:lnTo>
                  <a:pt x="91" y="266"/>
                </a:lnTo>
                <a:lnTo>
                  <a:pt x="104" y="262"/>
                </a:lnTo>
                <a:lnTo>
                  <a:pt x="124" y="259"/>
                </a:lnTo>
                <a:lnTo>
                  <a:pt x="127" y="258"/>
                </a:lnTo>
                <a:lnTo>
                  <a:pt x="116" y="236"/>
                </a:lnTo>
                <a:lnTo>
                  <a:pt x="118" y="229"/>
                </a:lnTo>
                <a:lnTo>
                  <a:pt x="116" y="211"/>
                </a:lnTo>
                <a:lnTo>
                  <a:pt x="116" y="204"/>
                </a:lnTo>
                <a:lnTo>
                  <a:pt x="111" y="176"/>
                </a:lnTo>
                <a:lnTo>
                  <a:pt x="110" y="167"/>
                </a:lnTo>
                <a:lnTo>
                  <a:pt x="113" y="164"/>
                </a:lnTo>
                <a:lnTo>
                  <a:pt x="111" y="161"/>
                </a:lnTo>
                <a:lnTo>
                  <a:pt x="114" y="147"/>
                </a:lnTo>
                <a:lnTo>
                  <a:pt x="118" y="143"/>
                </a:lnTo>
                <a:lnTo>
                  <a:pt x="118" y="118"/>
                </a:lnTo>
                <a:lnTo>
                  <a:pt x="121" y="103"/>
                </a:lnTo>
                <a:lnTo>
                  <a:pt x="118" y="100"/>
                </a:lnTo>
                <a:lnTo>
                  <a:pt x="116" y="91"/>
                </a:lnTo>
                <a:lnTo>
                  <a:pt x="118" y="81"/>
                </a:lnTo>
                <a:lnTo>
                  <a:pt x="129" y="75"/>
                </a:lnTo>
                <a:lnTo>
                  <a:pt x="131" y="73"/>
                </a:lnTo>
                <a:lnTo>
                  <a:pt x="133" y="69"/>
                </a:lnTo>
                <a:lnTo>
                  <a:pt x="145" y="55"/>
                </a:lnTo>
                <a:lnTo>
                  <a:pt x="133" y="30"/>
                </a:lnTo>
                <a:lnTo>
                  <a:pt x="139" y="11"/>
                </a:lnTo>
                <a:lnTo>
                  <a:pt x="135" y="0"/>
                </a:lnTo>
                <a:lnTo>
                  <a:pt x="107" y="9"/>
                </a:lnTo>
                <a:lnTo>
                  <a:pt x="59" y="20"/>
                </a:lnTo>
                <a:lnTo>
                  <a:pt x="11" y="33"/>
                </a:lnTo>
                <a:lnTo>
                  <a:pt x="6" y="34"/>
                </a:lnTo>
                <a:lnTo>
                  <a:pt x="0" y="35"/>
                </a:lnTo>
                <a:lnTo>
                  <a:pt x="1" y="51"/>
                </a:lnTo>
                <a:lnTo>
                  <a:pt x="9" y="81"/>
                </a:lnTo>
                <a:lnTo>
                  <a:pt x="9" y="82"/>
                </a:lnTo>
                <a:lnTo>
                  <a:pt x="12" y="84"/>
                </a:lnTo>
                <a:lnTo>
                  <a:pt x="16" y="88"/>
                </a:lnTo>
                <a:lnTo>
                  <a:pt x="22" y="113"/>
                </a:lnTo>
                <a:lnTo>
                  <a:pt x="17" y="122"/>
                </a:lnTo>
                <a:lnTo>
                  <a:pt x="17" y="135"/>
                </a:lnTo>
                <a:lnTo>
                  <a:pt x="29" y="162"/>
                </a:lnTo>
                <a:lnTo>
                  <a:pt x="31" y="167"/>
                </a:lnTo>
              </a:path>
            </a:pathLst>
          </a:custGeom>
          <a:solidFill>
            <a:schemeClr val="accent4"/>
          </a:solidFill>
          <a:ln w="6350" cap="rnd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3" name="Freeform 143"/>
          <p:cNvSpPr>
            <a:spLocks/>
          </p:cNvSpPr>
          <p:nvPr/>
        </p:nvSpPr>
        <p:spPr bwMode="auto">
          <a:xfrm>
            <a:off x="5370513" y="3887788"/>
            <a:ext cx="1165225" cy="385762"/>
          </a:xfrm>
          <a:custGeom>
            <a:avLst/>
            <a:gdLst>
              <a:gd name="T0" fmla="*/ 2147483647 w 724"/>
              <a:gd name="T1" fmla="*/ 2147483647 h 266"/>
              <a:gd name="T2" fmla="*/ 2147483647 w 724"/>
              <a:gd name="T3" fmla="*/ 2147483647 h 266"/>
              <a:gd name="T4" fmla="*/ 2147483647 w 724"/>
              <a:gd name="T5" fmla="*/ 2147483647 h 266"/>
              <a:gd name="T6" fmla="*/ 2147483647 w 724"/>
              <a:gd name="T7" fmla="*/ 2147483647 h 266"/>
              <a:gd name="T8" fmla="*/ 2147483647 w 724"/>
              <a:gd name="T9" fmla="*/ 2147483647 h 266"/>
              <a:gd name="T10" fmla="*/ 2147483647 w 724"/>
              <a:gd name="T11" fmla="*/ 2147483647 h 266"/>
              <a:gd name="T12" fmla="*/ 2147483647 w 724"/>
              <a:gd name="T13" fmla="*/ 2147483647 h 266"/>
              <a:gd name="T14" fmla="*/ 2147483647 w 724"/>
              <a:gd name="T15" fmla="*/ 2147483647 h 266"/>
              <a:gd name="T16" fmla="*/ 2147483647 w 724"/>
              <a:gd name="T17" fmla="*/ 2147483647 h 266"/>
              <a:gd name="T18" fmla="*/ 2147483647 w 724"/>
              <a:gd name="T19" fmla="*/ 2147483647 h 266"/>
              <a:gd name="T20" fmla="*/ 2147483647 w 724"/>
              <a:gd name="T21" fmla="*/ 2147483647 h 266"/>
              <a:gd name="T22" fmla="*/ 2147483647 w 724"/>
              <a:gd name="T23" fmla="*/ 2147483647 h 266"/>
              <a:gd name="T24" fmla="*/ 2147483647 w 724"/>
              <a:gd name="T25" fmla="*/ 2147483647 h 266"/>
              <a:gd name="T26" fmla="*/ 2147483647 w 724"/>
              <a:gd name="T27" fmla="*/ 2147483647 h 266"/>
              <a:gd name="T28" fmla="*/ 2147483647 w 724"/>
              <a:gd name="T29" fmla="*/ 2147483647 h 266"/>
              <a:gd name="T30" fmla="*/ 2147483647 w 724"/>
              <a:gd name="T31" fmla="*/ 2147483647 h 266"/>
              <a:gd name="T32" fmla="*/ 2147483647 w 724"/>
              <a:gd name="T33" fmla="*/ 2147483647 h 266"/>
              <a:gd name="T34" fmla="*/ 2147483647 w 724"/>
              <a:gd name="T35" fmla="*/ 2147483647 h 266"/>
              <a:gd name="T36" fmla="*/ 2147483647 w 724"/>
              <a:gd name="T37" fmla="*/ 2147483647 h 266"/>
              <a:gd name="T38" fmla="*/ 2147483647 w 724"/>
              <a:gd name="T39" fmla="*/ 2147483647 h 266"/>
              <a:gd name="T40" fmla="*/ 2147483647 w 724"/>
              <a:gd name="T41" fmla="*/ 2147483647 h 266"/>
              <a:gd name="T42" fmla="*/ 2147483647 w 724"/>
              <a:gd name="T43" fmla="*/ 2147483647 h 266"/>
              <a:gd name="T44" fmla="*/ 2147483647 w 724"/>
              <a:gd name="T45" fmla="*/ 2147483647 h 266"/>
              <a:gd name="T46" fmla="*/ 2147483647 w 724"/>
              <a:gd name="T47" fmla="*/ 2147483647 h 266"/>
              <a:gd name="T48" fmla="*/ 2147483647 w 724"/>
              <a:gd name="T49" fmla="*/ 2147483647 h 266"/>
              <a:gd name="T50" fmla="*/ 2147483647 w 724"/>
              <a:gd name="T51" fmla="*/ 2147483647 h 266"/>
              <a:gd name="T52" fmla="*/ 2147483647 w 724"/>
              <a:gd name="T53" fmla="*/ 2147483647 h 266"/>
              <a:gd name="T54" fmla="*/ 2147483647 w 724"/>
              <a:gd name="T55" fmla="*/ 2147483647 h 266"/>
              <a:gd name="T56" fmla="*/ 2147483647 w 724"/>
              <a:gd name="T57" fmla="*/ 2147483647 h 266"/>
              <a:gd name="T58" fmla="*/ 2147483647 w 724"/>
              <a:gd name="T59" fmla="*/ 2147483647 h 266"/>
              <a:gd name="T60" fmla="*/ 2147483647 w 724"/>
              <a:gd name="T61" fmla="*/ 2147483647 h 266"/>
              <a:gd name="T62" fmla="*/ 2147483647 w 724"/>
              <a:gd name="T63" fmla="*/ 2147483647 h 266"/>
              <a:gd name="T64" fmla="*/ 2147483647 w 724"/>
              <a:gd name="T65" fmla="*/ 2147483647 h 266"/>
              <a:gd name="T66" fmla="*/ 2147483647 w 724"/>
              <a:gd name="T67" fmla="*/ 2147483647 h 266"/>
              <a:gd name="T68" fmla="*/ 2147483647 w 724"/>
              <a:gd name="T69" fmla="*/ 2147483647 h 266"/>
              <a:gd name="T70" fmla="*/ 2147483647 w 724"/>
              <a:gd name="T71" fmla="*/ 0 h 266"/>
              <a:gd name="T72" fmla="*/ 2147483647 w 724"/>
              <a:gd name="T73" fmla="*/ 2147483647 h 266"/>
              <a:gd name="T74" fmla="*/ 2147483647 w 724"/>
              <a:gd name="T75" fmla="*/ 2147483647 h 266"/>
              <a:gd name="T76" fmla="*/ 2147483647 w 724"/>
              <a:gd name="T77" fmla="*/ 2147483647 h 266"/>
              <a:gd name="T78" fmla="*/ 2147483647 w 724"/>
              <a:gd name="T79" fmla="*/ 2147483647 h 266"/>
              <a:gd name="T80" fmla="*/ 2147483647 w 724"/>
              <a:gd name="T81" fmla="*/ 2147483647 h 266"/>
              <a:gd name="T82" fmla="*/ 2147483647 w 724"/>
              <a:gd name="T83" fmla="*/ 2147483647 h 266"/>
              <a:gd name="T84" fmla="*/ 2147483647 w 724"/>
              <a:gd name="T85" fmla="*/ 2147483647 h 266"/>
              <a:gd name="T86" fmla="*/ 2147483647 w 724"/>
              <a:gd name="T87" fmla="*/ 2147483647 h 266"/>
              <a:gd name="T88" fmla="*/ 2147483647 w 724"/>
              <a:gd name="T89" fmla="*/ 2147483647 h 266"/>
              <a:gd name="T90" fmla="*/ 2147483647 w 724"/>
              <a:gd name="T91" fmla="*/ 2147483647 h 266"/>
              <a:gd name="T92" fmla="*/ 2147483647 w 724"/>
              <a:gd name="T93" fmla="*/ 2147483647 h 266"/>
              <a:gd name="T94" fmla="*/ 2147483647 w 724"/>
              <a:gd name="T95" fmla="*/ 2147483647 h 266"/>
              <a:gd name="T96" fmla="*/ 2147483647 w 724"/>
              <a:gd name="T97" fmla="*/ 2147483647 h 266"/>
              <a:gd name="T98" fmla="*/ 2147483647 w 724"/>
              <a:gd name="T99" fmla="*/ 2147483647 h 266"/>
              <a:gd name="T100" fmla="*/ 2147483647 w 724"/>
              <a:gd name="T101" fmla="*/ 2147483647 h 266"/>
              <a:gd name="T102" fmla="*/ 2147483647 w 724"/>
              <a:gd name="T103" fmla="*/ 2147483647 h 266"/>
              <a:gd name="T104" fmla="*/ 2147483647 w 724"/>
              <a:gd name="T105" fmla="*/ 2147483647 h 266"/>
              <a:gd name="T106" fmla="*/ 2147483647 w 724"/>
              <a:gd name="T107" fmla="*/ 2147483647 h 266"/>
              <a:gd name="T108" fmla="*/ 2147483647 w 724"/>
              <a:gd name="T109" fmla="*/ 2147483647 h 266"/>
              <a:gd name="T110" fmla="*/ 2147483647 w 724"/>
              <a:gd name="T111" fmla="*/ 2147483647 h 266"/>
              <a:gd name="T112" fmla="*/ 2147483647 w 724"/>
              <a:gd name="T113" fmla="*/ 2147483647 h 266"/>
              <a:gd name="T114" fmla="*/ 2147483647 w 724"/>
              <a:gd name="T115" fmla="*/ 2147483647 h 26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724"/>
              <a:gd name="T175" fmla="*/ 0 h 266"/>
              <a:gd name="T176" fmla="*/ 724 w 724"/>
              <a:gd name="T177" fmla="*/ 266 h 266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724" h="266">
                <a:moveTo>
                  <a:pt x="113" y="89"/>
                </a:moveTo>
                <a:lnTo>
                  <a:pt x="113" y="89"/>
                </a:lnTo>
                <a:lnTo>
                  <a:pt x="101" y="90"/>
                </a:lnTo>
                <a:lnTo>
                  <a:pt x="73" y="92"/>
                </a:lnTo>
                <a:lnTo>
                  <a:pt x="69" y="93"/>
                </a:lnTo>
                <a:lnTo>
                  <a:pt x="63" y="93"/>
                </a:lnTo>
                <a:lnTo>
                  <a:pt x="56" y="94"/>
                </a:lnTo>
                <a:lnTo>
                  <a:pt x="52" y="94"/>
                </a:lnTo>
                <a:lnTo>
                  <a:pt x="56" y="108"/>
                </a:lnTo>
                <a:lnTo>
                  <a:pt x="54" y="112"/>
                </a:lnTo>
                <a:lnTo>
                  <a:pt x="55" y="122"/>
                </a:lnTo>
                <a:lnTo>
                  <a:pt x="41" y="124"/>
                </a:lnTo>
                <a:lnTo>
                  <a:pt x="48" y="129"/>
                </a:lnTo>
                <a:lnTo>
                  <a:pt x="51" y="136"/>
                </a:lnTo>
                <a:lnTo>
                  <a:pt x="49" y="139"/>
                </a:lnTo>
                <a:lnTo>
                  <a:pt x="40" y="150"/>
                </a:lnTo>
                <a:lnTo>
                  <a:pt x="49" y="160"/>
                </a:lnTo>
                <a:lnTo>
                  <a:pt x="40" y="161"/>
                </a:lnTo>
                <a:lnTo>
                  <a:pt x="30" y="179"/>
                </a:lnTo>
                <a:lnTo>
                  <a:pt x="30" y="203"/>
                </a:lnTo>
                <a:lnTo>
                  <a:pt x="20" y="200"/>
                </a:lnTo>
                <a:lnTo>
                  <a:pt x="18" y="207"/>
                </a:lnTo>
                <a:lnTo>
                  <a:pt x="11" y="216"/>
                </a:lnTo>
                <a:lnTo>
                  <a:pt x="8" y="221"/>
                </a:lnTo>
                <a:lnTo>
                  <a:pt x="11" y="221"/>
                </a:lnTo>
                <a:lnTo>
                  <a:pt x="12" y="217"/>
                </a:lnTo>
                <a:lnTo>
                  <a:pt x="15" y="224"/>
                </a:lnTo>
                <a:lnTo>
                  <a:pt x="18" y="249"/>
                </a:lnTo>
                <a:lnTo>
                  <a:pt x="12" y="249"/>
                </a:lnTo>
                <a:lnTo>
                  <a:pt x="0" y="265"/>
                </a:lnTo>
                <a:lnTo>
                  <a:pt x="26" y="263"/>
                </a:lnTo>
                <a:lnTo>
                  <a:pt x="40" y="262"/>
                </a:lnTo>
                <a:lnTo>
                  <a:pt x="49" y="260"/>
                </a:lnTo>
                <a:lnTo>
                  <a:pt x="56" y="260"/>
                </a:lnTo>
                <a:lnTo>
                  <a:pt x="66" y="260"/>
                </a:lnTo>
                <a:lnTo>
                  <a:pt x="73" y="259"/>
                </a:lnTo>
                <a:lnTo>
                  <a:pt x="83" y="258"/>
                </a:lnTo>
                <a:lnTo>
                  <a:pt x="87" y="258"/>
                </a:lnTo>
                <a:lnTo>
                  <a:pt x="92" y="258"/>
                </a:lnTo>
                <a:lnTo>
                  <a:pt x="96" y="258"/>
                </a:lnTo>
                <a:lnTo>
                  <a:pt x="103" y="256"/>
                </a:lnTo>
                <a:lnTo>
                  <a:pt x="109" y="256"/>
                </a:lnTo>
                <a:lnTo>
                  <a:pt x="112" y="256"/>
                </a:lnTo>
                <a:lnTo>
                  <a:pt x="113" y="255"/>
                </a:lnTo>
                <a:lnTo>
                  <a:pt x="120" y="255"/>
                </a:lnTo>
                <a:lnTo>
                  <a:pt x="128" y="255"/>
                </a:lnTo>
                <a:lnTo>
                  <a:pt x="132" y="253"/>
                </a:lnTo>
                <a:lnTo>
                  <a:pt x="139" y="253"/>
                </a:lnTo>
                <a:lnTo>
                  <a:pt x="148" y="253"/>
                </a:lnTo>
                <a:lnTo>
                  <a:pt x="167" y="251"/>
                </a:lnTo>
                <a:lnTo>
                  <a:pt x="168" y="251"/>
                </a:lnTo>
                <a:lnTo>
                  <a:pt x="178" y="249"/>
                </a:lnTo>
                <a:lnTo>
                  <a:pt x="182" y="249"/>
                </a:lnTo>
                <a:lnTo>
                  <a:pt x="182" y="248"/>
                </a:lnTo>
                <a:lnTo>
                  <a:pt x="202" y="246"/>
                </a:lnTo>
                <a:lnTo>
                  <a:pt x="209" y="246"/>
                </a:lnTo>
                <a:lnTo>
                  <a:pt x="228" y="244"/>
                </a:lnTo>
                <a:lnTo>
                  <a:pt x="235" y="244"/>
                </a:lnTo>
                <a:lnTo>
                  <a:pt x="254" y="241"/>
                </a:lnTo>
                <a:lnTo>
                  <a:pt x="265" y="241"/>
                </a:lnTo>
                <a:lnTo>
                  <a:pt x="268" y="239"/>
                </a:lnTo>
                <a:lnTo>
                  <a:pt x="295" y="238"/>
                </a:lnTo>
                <a:lnTo>
                  <a:pt x="299" y="237"/>
                </a:lnTo>
                <a:lnTo>
                  <a:pt x="301" y="237"/>
                </a:lnTo>
                <a:lnTo>
                  <a:pt x="307" y="237"/>
                </a:lnTo>
                <a:lnTo>
                  <a:pt x="331" y="234"/>
                </a:lnTo>
                <a:lnTo>
                  <a:pt x="342" y="232"/>
                </a:lnTo>
                <a:lnTo>
                  <a:pt x="347" y="231"/>
                </a:lnTo>
                <a:lnTo>
                  <a:pt x="351" y="231"/>
                </a:lnTo>
                <a:lnTo>
                  <a:pt x="368" y="230"/>
                </a:lnTo>
                <a:lnTo>
                  <a:pt x="385" y="228"/>
                </a:lnTo>
                <a:lnTo>
                  <a:pt x="387" y="227"/>
                </a:lnTo>
                <a:lnTo>
                  <a:pt x="407" y="225"/>
                </a:lnTo>
                <a:lnTo>
                  <a:pt x="408" y="225"/>
                </a:lnTo>
                <a:lnTo>
                  <a:pt x="418" y="224"/>
                </a:lnTo>
                <a:lnTo>
                  <a:pt x="421" y="224"/>
                </a:lnTo>
                <a:lnTo>
                  <a:pt x="429" y="223"/>
                </a:lnTo>
                <a:lnTo>
                  <a:pt x="430" y="223"/>
                </a:lnTo>
                <a:lnTo>
                  <a:pt x="434" y="221"/>
                </a:lnTo>
                <a:lnTo>
                  <a:pt x="437" y="221"/>
                </a:lnTo>
                <a:lnTo>
                  <a:pt x="440" y="221"/>
                </a:lnTo>
                <a:lnTo>
                  <a:pt x="463" y="218"/>
                </a:lnTo>
                <a:lnTo>
                  <a:pt x="468" y="217"/>
                </a:lnTo>
                <a:lnTo>
                  <a:pt x="475" y="217"/>
                </a:lnTo>
                <a:lnTo>
                  <a:pt x="477" y="216"/>
                </a:lnTo>
                <a:lnTo>
                  <a:pt x="480" y="216"/>
                </a:lnTo>
                <a:lnTo>
                  <a:pt x="483" y="216"/>
                </a:lnTo>
                <a:lnTo>
                  <a:pt x="486" y="214"/>
                </a:lnTo>
                <a:lnTo>
                  <a:pt x="494" y="214"/>
                </a:lnTo>
                <a:lnTo>
                  <a:pt x="506" y="213"/>
                </a:lnTo>
                <a:lnTo>
                  <a:pt x="516" y="212"/>
                </a:lnTo>
                <a:lnTo>
                  <a:pt x="520" y="210"/>
                </a:lnTo>
                <a:lnTo>
                  <a:pt x="520" y="209"/>
                </a:lnTo>
                <a:lnTo>
                  <a:pt x="519" y="196"/>
                </a:lnTo>
                <a:lnTo>
                  <a:pt x="519" y="186"/>
                </a:lnTo>
                <a:lnTo>
                  <a:pt x="523" y="181"/>
                </a:lnTo>
                <a:lnTo>
                  <a:pt x="536" y="179"/>
                </a:lnTo>
                <a:lnTo>
                  <a:pt x="541" y="174"/>
                </a:lnTo>
                <a:lnTo>
                  <a:pt x="541" y="164"/>
                </a:lnTo>
                <a:lnTo>
                  <a:pt x="541" y="159"/>
                </a:lnTo>
                <a:lnTo>
                  <a:pt x="544" y="154"/>
                </a:lnTo>
                <a:lnTo>
                  <a:pt x="551" y="147"/>
                </a:lnTo>
                <a:lnTo>
                  <a:pt x="560" y="140"/>
                </a:lnTo>
                <a:lnTo>
                  <a:pt x="569" y="139"/>
                </a:lnTo>
                <a:lnTo>
                  <a:pt x="570" y="139"/>
                </a:lnTo>
                <a:lnTo>
                  <a:pt x="583" y="138"/>
                </a:lnTo>
                <a:lnTo>
                  <a:pt x="602" y="121"/>
                </a:lnTo>
                <a:lnTo>
                  <a:pt x="601" y="118"/>
                </a:lnTo>
                <a:lnTo>
                  <a:pt x="612" y="111"/>
                </a:lnTo>
                <a:lnTo>
                  <a:pt x="621" y="108"/>
                </a:lnTo>
                <a:lnTo>
                  <a:pt x="624" y="106"/>
                </a:lnTo>
                <a:lnTo>
                  <a:pt x="628" y="96"/>
                </a:lnTo>
                <a:lnTo>
                  <a:pt x="628" y="94"/>
                </a:lnTo>
                <a:lnTo>
                  <a:pt x="628" y="89"/>
                </a:lnTo>
                <a:lnTo>
                  <a:pt x="638" y="82"/>
                </a:lnTo>
                <a:lnTo>
                  <a:pt x="649" y="72"/>
                </a:lnTo>
                <a:lnTo>
                  <a:pt x="652" y="75"/>
                </a:lnTo>
                <a:lnTo>
                  <a:pt x="650" y="79"/>
                </a:lnTo>
                <a:lnTo>
                  <a:pt x="662" y="80"/>
                </a:lnTo>
                <a:lnTo>
                  <a:pt x="662" y="79"/>
                </a:lnTo>
                <a:lnTo>
                  <a:pt x="663" y="76"/>
                </a:lnTo>
                <a:lnTo>
                  <a:pt x="666" y="69"/>
                </a:lnTo>
                <a:lnTo>
                  <a:pt x="670" y="65"/>
                </a:lnTo>
                <a:lnTo>
                  <a:pt x="680" y="59"/>
                </a:lnTo>
                <a:lnTo>
                  <a:pt x="682" y="57"/>
                </a:lnTo>
                <a:lnTo>
                  <a:pt x="689" y="59"/>
                </a:lnTo>
                <a:lnTo>
                  <a:pt x="691" y="61"/>
                </a:lnTo>
                <a:lnTo>
                  <a:pt x="695" y="61"/>
                </a:lnTo>
                <a:lnTo>
                  <a:pt x="698" y="58"/>
                </a:lnTo>
                <a:lnTo>
                  <a:pt x="699" y="58"/>
                </a:lnTo>
                <a:lnTo>
                  <a:pt x="704" y="41"/>
                </a:lnTo>
                <a:lnTo>
                  <a:pt x="706" y="39"/>
                </a:lnTo>
                <a:lnTo>
                  <a:pt x="709" y="34"/>
                </a:lnTo>
                <a:lnTo>
                  <a:pt x="718" y="32"/>
                </a:lnTo>
                <a:lnTo>
                  <a:pt x="720" y="25"/>
                </a:lnTo>
                <a:lnTo>
                  <a:pt x="721" y="12"/>
                </a:lnTo>
                <a:lnTo>
                  <a:pt x="721" y="2"/>
                </a:lnTo>
                <a:lnTo>
                  <a:pt x="723" y="0"/>
                </a:lnTo>
                <a:lnTo>
                  <a:pt x="714" y="1"/>
                </a:lnTo>
                <a:lnTo>
                  <a:pt x="707" y="2"/>
                </a:lnTo>
                <a:lnTo>
                  <a:pt x="699" y="2"/>
                </a:lnTo>
                <a:lnTo>
                  <a:pt x="699" y="5"/>
                </a:lnTo>
                <a:lnTo>
                  <a:pt x="681" y="8"/>
                </a:lnTo>
                <a:lnTo>
                  <a:pt x="678" y="8"/>
                </a:lnTo>
                <a:lnTo>
                  <a:pt x="675" y="9"/>
                </a:lnTo>
                <a:lnTo>
                  <a:pt x="673" y="9"/>
                </a:lnTo>
                <a:lnTo>
                  <a:pt x="671" y="9"/>
                </a:lnTo>
                <a:lnTo>
                  <a:pt x="668" y="11"/>
                </a:lnTo>
                <a:lnTo>
                  <a:pt x="662" y="11"/>
                </a:lnTo>
                <a:lnTo>
                  <a:pt x="650" y="12"/>
                </a:lnTo>
                <a:lnTo>
                  <a:pt x="642" y="15"/>
                </a:lnTo>
                <a:lnTo>
                  <a:pt x="639" y="15"/>
                </a:lnTo>
                <a:lnTo>
                  <a:pt x="638" y="15"/>
                </a:lnTo>
                <a:lnTo>
                  <a:pt x="623" y="18"/>
                </a:lnTo>
                <a:lnTo>
                  <a:pt x="619" y="18"/>
                </a:lnTo>
                <a:lnTo>
                  <a:pt x="609" y="19"/>
                </a:lnTo>
                <a:lnTo>
                  <a:pt x="587" y="22"/>
                </a:lnTo>
                <a:lnTo>
                  <a:pt x="585" y="22"/>
                </a:lnTo>
                <a:lnTo>
                  <a:pt x="569" y="25"/>
                </a:lnTo>
                <a:lnTo>
                  <a:pt x="556" y="26"/>
                </a:lnTo>
                <a:lnTo>
                  <a:pt x="554" y="26"/>
                </a:lnTo>
                <a:lnTo>
                  <a:pt x="551" y="26"/>
                </a:lnTo>
                <a:lnTo>
                  <a:pt x="549" y="29"/>
                </a:lnTo>
                <a:lnTo>
                  <a:pt x="542" y="30"/>
                </a:lnTo>
                <a:lnTo>
                  <a:pt x="530" y="32"/>
                </a:lnTo>
                <a:lnTo>
                  <a:pt x="523" y="32"/>
                </a:lnTo>
                <a:lnTo>
                  <a:pt x="516" y="33"/>
                </a:lnTo>
                <a:lnTo>
                  <a:pt x="506" y="34"/>
                </a:lnTo>
                <a:lnTo>
                  <a:pt x="504" y="34"/>
                </a:lnTo>
                <a:lnTo>
                  <a:pt x="502" y="34"/>
                </a:lnTo>
                <a:lnTo>
                  <a:pt x="486" y="36"/>
                </a:lnTo>
                <a:lnTo>
                  <a:pt x="477" y="39"/>
                </a:lnTo>
                <a:lnTo>
                  <a:pt x="457" y="40"/>
                </a:lnTo>
                <a:lnTo>
                  <a:pt x="450" y="40"/>
                </a:lnTo>
                <a:lnTo>
                  <a:pt x="443" y="41"/>
                </a:lnTo>
                <a:lnTo>
                  <a:pt x="440" y="41"/>
                </a:lnTo>
                <a:lnTo>
                  <a:pt x="439" y="41"/>
                </a:lnTo>
                <a:lnTo>
                  <a:pt x="427" y="41"/>
                </a:lnTo>
                <a:lnTo>
                  <a:pt x="415" y="43"/>
                </a:lnTo>
                <a:lnTo>
                  <a:pt x="414" y="43"/>
                </a:lnTo>
                <a:lnTo>
                  <a:pt x="409" y="43"/>
                </a:lnTo>
                <a:lnTo>
                  <a:pt x="401" y="46"/>
                </a:lnTo>
                <a:lnTo>
                  <a:pt x="396" y="46"/>
                </a:lnTo>
                <a:lnTo>
                  <a:pt x="385" y="47"/>
                </a:lnTo>
                <a:lnTo>
                  <a:pt x="371" y="48"/>
                </a:lnTo>
                <a:lnTo>
                  <a:pt x="368" y="48"/>
                </a:lnTo>
                <a:lnTo>
                  <a:pt x="361" y="50"/>
                </a:lnTo>
                <a:lnTo>
                  <a:pt x="355" y="50"/>
                </a:lnTo>
                <a:lnTo>
                  <a:pt x="353" y="50"/>
                </a:lnTo>
                <a:lnTo>
                  <a:pt x="342" y="51"/>
                </a:lnTo>
                <a:lnTo>
                  <a:pt x="335" y="51"/>
                </a:lnTo>
                <a:lnTo>
                  <a:pt x="328" y="51"/>
                </a:lnTo>
                <a:lnTo>
                  <a:pt x="325" y="51"/>
                </a:lnTo>
                <a:lnTo>
                  <a:pt x="318" y="51"/>
                </a:lnTo>
                <a:lnTo>
                  <a:pt x="310" y="53"/>
                </a:lnTo>
                <a:lnTo>
                  <a:pt x="307" y="54"/>
                </a:lnTo>
                <a:lnTo>
                  <a:pt x="304" y="55"/>
                </a:lnTo>
                <a:lnTo>
                  <a:pt x="303" y="53"/>
                </a:lnTo>
                <a:lnTo>
                  <a:pt x="293" y="55"/>
                </a:lnTo>
                <a:lnTo>
                  <a:pt x="288" y="55"/>
                </a:lnTo>
                <a:lnTo>
                  <a:pt x="282" y="55"/>
                </a:lnTo>
                <a:lnTo>
                  <a:pt x="278" y="57"/>
                </a:lnTo>
                <a:lnTo>
                  <a:pt x="263" y="58"/>
                </a:lnTo>
                <a:lnTo>
                  <a:pt x="259" y="59"/>
                </a:lnTo>
                <a:lnTo>
                  <a:pt x="257" y="59"/>
                </a:lnTo>
                <a:lnTo>
                  <a:pt x="247" y="59"/>
                </a:lnTo>
                <a:lnTo>
                  <a:pt x="239" y="61"/>
                </a:lnTo>
                <a:lnTo>
                  <a:pt x="228" y="62"/>
                </a:lnTo>
                <a:lnTo>
                  <a:pt x="221" y="64"/>
                </a:lnTo>
                <a:lnTo>
                  <a:pt x="213" y="65"/>
                </a:lnTo>
                <a:lnTo>
                  <a:pt x="209" y="65"/>
                </a:lnTo>
                <a:lnTo>
                  <a:pt x="195" y="66"/>
                </a:lnTo>
                <a:lnTo>
                  <a:pt x="195" y="64"/>
                </a:lnTo>
                <a:lnTo>
                  <a:pt x="175" y="64"/>
                </a:lnTo>
                <a:lnTo>
                  <a:pt x="177" y="66"/>
                </a:lnTo>
                <a:lnTo>
                  <a:pt x="178" y="69"/>
                </a:lnTo>
                <a:lnTo>
                  <a:pt x="180" y="83"/>
                </a:lnTo>
                <a:lnTo>
                  <a:pt x="160" y="85"/>
                </a:lnTo>
                <a:lnTo>
                  <a:pt x="152" y="86"/>
                </a:lnTo>
                <a:lnTo>
                  <a:pt x="142" y="86"/>
                </a:lnTo>
                <a:lnTo>
                  <a:pt x="139" y="86"/>
                </a:lnTo>
                <a:lnTo>
                  <a:pt x="137" y="86"/>
                </a:lnTo>
                <a:lnTo>
                  <a:pt x="119" y="89"/>
                </a:lnTo>
                <a:lnTo>
                  <a:pt x="114" y="89"/>
                </a:lnTo>
                <a:lnTo>
                  <a:pt x="113" y="89"/>
                </a:lnTo>
              </a:path>
            </a:pathLst>
          </a:custGeom>
          <a:noFill/>
          <a:ln w="6350" cap="rnd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" name="Freeform 144"/>
          <p:cNvSpPr>
            <a:spLocks/>
          </p:cNvSpPr>
          <p:nvPr/>
        </p:nvSpPr>
        <p:spPr bwMode="auto">
          <a:xfrm>
            <a:off x="6257925" y="3375025"/>
            <a:ext cx="1068388" cy="554038"/>
          </a:xfrm>
          <a:custGeom>
            <a:avLst/>
            <a:gdLst>
              <a:gd name="T0" fmla="*/ 2147483647 w 663"/>
              <a:gd name="T1" fmla="*/ 2147483647 h 384"/>
              <a:gd name="T2" fmla="*/ 2147483647 w 663"/>
              <a:gd name="T3" fmla="*/ 2147483647 h 384"/>
              <a:gd name="T4" fmla="*/ 2147483647 w 663"/>
              <a:gd name="T5" fmla="*/ 2147483647 h 384"/>
              <a:gd name="T6" fmla="*/ 2147483647 w 663"/>
              <a:gd name="T7" fmla="*/ 2147483647 h 384"/>
              <a:gd name="T8" fmla="*/ 2147483647 w 663"/>
              <a:gd name="T9" fmla="*/ 2147483647 h 384"/>
              <a:gd name="T10" fmla="*/ 2147483647 w 663"/>
              <a:gd name="T11" fmla="*/ 2147483647 h 384"/>
              <a:gd name="T12" fmla="*/ 2147483647 w 663"/>
              <a:gd name="T13" fmla="*/ 2147483647 h 384"/>
              <a:gd name="T14" fmla="*/ 2147483647 w 663"/>
              <a:gd name="T15" fmla="*/ 2147483647 h 384"/>
              <a:gd name="T16" fmla="*/ 2147483647 w 663"/>
              <a:gd name="T17" fmla="*/ 2147483647 h 384"/>
              <a:gd name="T18" fmla="*/ 2147483647 w 663"/>
              <a:gd name="T19" fmla="*/ 2147483647 h 384"/>
              <a:gd name="T20" fmla="*/ 2147483647 w 663"/>
              <a:gd name="T21" fmla="*/ 2147483647 h 384"/>
              <a:gd name="T22" fmla="*/ 2147483647 w 663"/>
              <a:gd name="T23" fmla="*/ 2147483647 h 384"/>
              <a:gd name="T24" fmla="*/ 2147483647 w 663"/>
              <a:gd name="T25" fmla="*/ 2147483647 h 384"/>
              <a:gd name="T26" fmla="*/ 2147483647 w 663"/>
              <a:gd name="T27" fmla="*/ 2147483647 h 384"/>
              <a:gd name="T28" fmla="*/ 2147483647 w 663"/>
              <a:gd name="T29" fmla="*/ 2147483647 h 384"/>
              <a:gd name="T30" fmla="*/ 2147483647 w 663"/>
              <a:gd name="T31" fmla="*/ 2147483647 h 384"/>
              <a:gd name="T32" fmla="*/ 2147483647 w 663"/>
              <a:gd name="T33" fmla="*/ 2147483647 h 384"/>
              <a:gd name="T34" fmla="*/ 2147483647 w 663"/>
              <a:gd name="T35" fmla="*/ 2147483647 h 384"/>
              <a:gd name="T36" fmla="*/ 2147483647 w 663"/>
              <a:gd name="T37" fmla="*/ 2147483647 h 384"/>
              <a:gd name="T38" fmla="*/ 2147483647 w 663"/>
              <a:gd name="T39" fmla="*/ 2147483647 h 384"/>
              <a:gd name="T40" fmla="*/ 2147483647 w 663"/>
              <a:gd name="T41" fmla="*/ 2147483647 h 384"/>
              <a:gd name="T42" fmla="*/ 2147483647 w 663"/>
              <a:gd name="T43" fmla="*/ 2147483647 h 384"/>
              <a:gd name="T44" fmla="*/ 2147483647 w 663"/>
              <a:gd name="T45" fmla="*/ 2147483647 h 384"/>
              <a:gd name="T46" fmla="*/ 2147483647 w 663"/>
              <a:gd name="T47" fmla="*/ 2147483647 h 384"/>
              <a:gd name="T48" fmla="*/ 2147483647 w 663"/>
              <a:gd name="T49" fmla="*/ 2147483647 h 384"/>
              <a:gd name="T50" fmla="*/ 2147483647 w 663"/>
              <a:gd name="T51" fmla="*/ 2147483647 h 384"/>
              <a:gd name="T52" fmla="*/ 2147483647 w 663"/>
              <a:gd name="T53" fmla="*/ 2147483647 h 384"/>
              <a:gd name="T54" fmla="*/ 2147483647 w 663"/>
              <a:gd name="T55" fmla="*/ 2147483647 h 384"/>
              <a:gd name="T56" fmla="*/ 2147483647 w 663"/>
              <a:gd name="T57" fmla="*/ 2147483647 h 384"/>
              <a:gd name="T58" fmla="*/ 2147483647 w 663"/>
              <a:gd name="T59" fmla="*/ 2147483647 h 384"/>
              <a:gd name="T60" fmla="*/ 2147483647 w 663"/>
              <a:gd name="T61" fmla="*/ 2147483647 h 384"/>
              <a:gd name="T62" fmla="*/ 2147483647 w 663"/>
              <a:gd name="T63" fmla="*/ 2147483647 h 384"/>
              <a:gd name="T64" fmla="*/ 2147483647 w 663"/>
              <a:gd name="T65" fmla="*/ 2147483647 h 384"/>
              <a:gd name="T66" fmla="*/ 2147483647 w 663"/>
              <a:gd name="T67" fmla="*/ 2147483647 h 384"/>
              <a:gd name="T68" fmla="*/ 2147483647 w 663"/>
              <a:gd name="T69" fmla="*/ 2147483647 h 384"/>
              <a:gd name="T70" fmla="*/ 2147483647 w 663"/>
              <a:gd name="T71" fmla="*/ 2147483647 h 384"/>
              <a:gd name="T72" fmla="*/ 2147483647 w 663"/>
              <a:gd name="T73" fmla="*/ 2147483647 h 384"/>
              <a:gd name="T74" fmla="*/ 2147483647 w 663"/>
              <a:gd name="T75" fmla="*/ 2147483647 h 384"/>
              <a:gd name="T76" fmla="*/ 2147483647 w 663"/>
              <a:gd name="T77" fmla="*/ 2147483647 h 384"/>
              <a:gd name="T78" fmla="*/ 2147483647 w 663"/>
              <a:gd name="T79" fmla="*/ 2147483647 h 384"/>
              <a:gd name="T80" fmla="*/ 2147483647 w 663"/>
              <a:gd name="T81" fmla="*/ 2147483647 h 384"/>
              <a:gd name="T82" fmla="*/ 2147483647 w 663"/>
              <a:gd name="T83" fmla="*/ 2147483647 h 384"/>
              <a:gd name="T84" fmla="*/ 2147483647 w 663"/>
              <a:gd name="T85" fmla="*/ 2147483647 h 384"/>
              <a:gd name="T86" fmla="*/ 2147483647 w 663"/>
              <a:gd name="T87" fmla="*/ 2147483647 h 384"/>
              <a:gd name="T88" fmla="*/ 2147483647 w 663"/>
              <a:gd name="T89" fmla="*/ 2147483647 h 384"/>
              <a:gd name="T90" fmla="*/ 2147483647 w 663"/>
              <a:gd name="T91" fmla="*/ 2147483647 h 384"/>
              <a:gd name="T92" fmla="*/ 2147483647 w 663"/>
              <a:gd name="T93" fmla="*/ 2147483647 h 384"/>
              <a:gd name="T94" fmla="*/ 2147483647 w 663"/>
              <a:gd name="T95" fmla="*/ 2147483647 h 384"/>
              <a:gd name="T96" fmla="*/ 2147483647 w 663"/>
              <a:gd name="T97" fmla="*/ 2147483647 h 384"/>
              <a:gd name="T98" fmla="*/ 2147483647 w 663"/>
              <a:gd name="T99" fmla="*/ 2147483647 h 384"/>
              <a:gd name="T100" fmla="*/ 2147483647 w 663"/>
              <a:gd name="T101" fmla="*/ 2147483647 h 384"/>
              <a:gd name="T102" fmla="*/ 2147483647 w 663"/>
              <a:gd name="T103" fmla="*/ 2147483647 h 384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663"/>
              <a:gd name="T157" fmla="*/ 0 h 384"/>
              <a:gd name="T158" fmla="*/ 663 w 663"/>
              <a:gd name="T159" fmla="*/ 384 h 384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663" h="384">
                <a:moveTo>
                  <a:pt x="603" y="213"/>
                </a:moveTo>
                <a:lnTo>
                  <a:pt x="604" y="215"/>
                </a:lnTo>
                <a:lnTo>
                  <a:pt x="606" y="213"/>
                </a:lnTo>
                <a:lnTo>
                  <a:pt x="613" y="217"/>
                </a:lnTo>
                <a:lnTo>
                  <a:pt x="616" y="230"/>
                </a:lnTo>
                <a:lnTo>
                  <a:pt x="616" y="231"/>
                </a:lnTo>
                <a:lnTo>
                  <a:pt x="616" y="233"/>
                </a:lnTo>
                <a:lnTo>
                  <a:pt x="620" y="234"/>
                </a:lnTo>
                <a:lnTo>
                  <a:pt x="627" y="234"/>
                </a:lnTo>
                <a:lnTo>
                  <a:pt x="632" y="235"/>
                </a:lnTo>
                <a:lnTo>
                  <a:pt x="642" y="231"/>
                </a:lnTo>
                <a:lnTo>
                  <a:pt x="662" y="270"/>
                </a:lnTo>
                <a:lnTo>
                  <a:pt x="650" y="271"/>
                </a:lnTo>
                <a:lnTo>
                  <a:pt x="641" y="274"/>
                </a:lnTo>
                <a:lnTo>
                  <a:pt x="630" y="277"/>
                </a:lnTo>
                <a:lnTo>
                  <a:pt x="628" y="277"/>
                </a:lnTo>
                <a:lnTo>
                  <a:pt x="625" y="277"/>
                </a:lnTo>
                <a:lnTo>
                  <a:pt x="623" y="278"/>
                </a:lnTo>
                <a:lnTo>
                  <a:pt x="620" y="278"/>
                </a:lnTo>
                <a:lnTo>
                  <a:pt x="610" y="281"/>
                </a:lnTo>
                <a:lnTo>
                  <a:pt x="609" y="281"/>
                </a:lnTo>
                <a:lnTo>
                  <a:pt x="606" y="281"/>
                </a:lnTo>
                <a:lnTo>
                  <a:pt x="588" y="285"/>
                </a:lnTo>
                <a:lnTo>
                  <a:pt x="577" y="288"/>
                </a:lnTo>
                <a:lnTo>
                  <a:pt x="574" y="288"/>
                </a:lnTo>
                <a:lnTo>
                  <a:pt x="559" y="292"/>
                </a:lnTo>
                <a:lnTo>
                  <a:pt x="556" y="294"/>
                </a:lnTo>
                <a:lnTo>
                  <a:pt x="553" y="294"/>
                </a:lnTo>
                <a:lnTo>
                  <a:pt x="546" y="295"/>
                </a:lnTo>
                <a:lnTo>
                  <a:pt x="542" y="295"/>
                </a:lnTo>
                <a:lnTo>
                  <a:pt x="521" y="301"/>
                </a:lnTo>
                <a:lnTo>
                  <a:pt x="518" y="301"/>
                </a:lnTo>
                <a:lnTo>
                  <a:pt x="503" y="303"/>
                </a:lnTo>
                <a:lnTo>
                  <a:pt x="499" y="305"/>
                </a:lnTo>
                <a:lnTo>
                  <a:pt x="496" y="305"/>
                </a:lnTo>
                <a:lnTo>
                  <a:pt x="490" y="306"/>
                </a:lnTo>
                <a:lnTo>
                  <a:pt x="486" y="308"/>
                </a:lnTo>
                <a:lnTo>
                  <a:pt x="482" y="308"/>
                </a:lnTo>
                <a:lnTo>
                  <a:pt x="479" y="309"/>
                </a:lnTo>
                <a:lnTo>
                  <a:pt x="464" y="312"/>
                </a:lnTo>
                <a:lnTo>
                  <a:pt x="461" y="312"/>
                </a:lnTo>
                <a:lnTo>
                  <a:pt x="454" y="313"/>
                </a:lnTo>
                <a:lnTo>
                  <a:pt x="450" y="315"/>
                </a:lnTo>
                <a:lnTo>
                  <a:pt x="447" y="315"/>
                </a:lnTo>
                <a:lnTo>
                  <a:pt x="443" y="316"/>
                </a:lnTo>
                <a:lnTo>
                  <a:pt x="440" y="317"/>
                </a:lnTo>
                <a:lnTo>
                  <a:pt x="429" y="319"/>
                </a:lnTo>
                <a:lnTo>
                  <a:pt x="421" y="320"/>
                </a:lnTo>
                <a:lnTo>
                  <a:pt x="420" y="320"/>
                </a:lnTo>
                <a:lnTo>
                  <a:pt x="417" y="321"/>
                </a:lnTo>
                <a:lnTo>
                  <a:pt x="415" y="321"/>
                </a:lnTo>
                <a:lnTo>
                  <a:pt x="414" y="321"/>
                </a:lnTo>
                <a:lnTo>
                  <a:pt x="413" y="321"/>
                </a:lnTo>
                <a:lnTo>
                  <a:pt x="386" y="327"/>
                </a:lnTo>
                <a:lnTo>
                  <a:pt x="379" y="328"/>
                </a:lnTo>
                <a:lnTo>
                  <a:pt x="376" y="328"/>
                </a:lnTo>
                <a:lnTo>
                  <a:pt x="367" y="331"/>
                </a:lnTo>
                <a:lnTo>
                  <a:pt x="354" y="333"/>
                </a:lnTo>
                <a:lnTo>
                  <a:pt x="350" y="334"/>
                </a:lnTo>
                <a:lnTo>
                  <a:pt x="344" y="334"/>
                </a:lnTo>
                <a:lnTo>
                  <a:pt x="337" y="335"/>
                </a:lnTo>
                <a:lnTo>
                  <a:pt x="324" y="338"/>
                </a:lnTo>
                <a:lnTo>
                  <a:pt x="314" y="339"/>
                </a:lnTo>
                <a:lnTo>
                  <a:pt x="311" y="341"/>
                </a:lnTo>
                <a:lnTo>
                  <a:pt x="310" y="341"/>
                </a:lnTo>
                <a:lnTo>
                  <a:pt x="303" y="342"/>
                </a:lnTo>
                <a:lnTo>
                  <a:pt x="287" y="344"/>
                </a:lnTo>
                <a:lnTo>
                  <a:pt x="275" y="345"/>
                </a:lnTo>
                <a:lnTo>
                  <a:pt x="271" y="346"/>
                </a:lnTo>
                <a:lnTo>
                  <a:pt x="265" y="346"/>
                </a:lnTo>
                <a:lnTo>
                  <a:pt x="261" y="348"/>
                </a:lnTo>
                <a:lnTo>
                  <a:pt x="253" y="348"/>
                </a:lnTo>
                <a:lnTo>
                  <a:pt x="247" y="349"/>
                </a:lnTo>
                <a:lnTo>
                  <a:pt x="243" y="351"/>
                </a:lnTo>
                <a:lnTo>
                  <a:pt x="241" y="351"/>
                </a:lnTo>
                <a:lnTo>
                  <a:pt x="240" y="351"/>
                </a:lnTo>
                <a:lnTo>
                  <a:pt x="239" y="351"/>
                </a:lnTo>
                <a:lnTo>
                  <a:pt x="236" y="351"/>
                </a:lnTo>
                <a:lnTo>
                  <a:pt x="223" y="352"/>
                </a:lnTo>
                <a:lnTo>
                  <a:pt x="201" y="355"/>
                </a:lnTo>
                <a:lnTo>
                  <a:pt x="198" y="356"/>
                </a:lnTo>
                <a:lnTo>
                  <a:pt x="190" y="358"/>
                </a:lnTo>
                <a:lnTo>
                  <a:pt x="187" y="358"/>
                </a:lnTo>
                <a:lnTo>
                  <a:pt x="175" y="359"/>
                </a:lnTo>
                <a:lnTo>
                  <a:pt x="171" y="359"/>
                </a:lnTo>
                <a:lnTo>
                  <a:pt x="172" y="356"/>
                </a:lnTo>
                <a:lnTo>
                  <a:pt x="164" y="358"/>
                </a:lnTo>
                <a:lnTo>
                  <a:pt x="157" y="359"/>
                </a:lnTo>
                <a:lnTo>
                  <a:pt x="148" y="359"/>
                </a:lnTo>
                <a:lnTo>
                  <a:pt x="148" y="362"/>
                </a:lnTo>
                <a:lnTo>
                  <a:pt x="130" y="364"/>
                </a:lnTo>
                <a:lnTo>
                  <a:pt x="127" y="364"/>
                </a:lnTo>
                <a:lnTo>
                  <a:pt x="125" y="366"/>
                </a:lnTo>
                <a:lnTo>
                  <a:pt x="122" y="366"/>
                </a:lnTo>
                <a:lnTo>
                  <a:pt x="120" y="366"/>
                </a:lnTo>
                <a:lnTo>
                  <a:pt x="118" y="367"/>
                </a:lnTo>
                <a:lnTo>
                  <a:pt x="111" y="367"/>
                </a:lnTo>
                <a:lnTo>
                  <a:pt x="100" y="369"/>
                </a:lnTo>
                <a:lnTo>
                  <a:pt x="91" y="371"/>
                </a:lnTo>
                <a:lnTo>
                  <a:pt x="89" y="371"/>
                </a:lnTo>
                <a:lnTo>
                  <a:pt x="87" y="371"/>
                </a:lnTo>
                <a:lnTo>
                  <a:pt x="72" y="374"/>
                </a:lnTo>
                <a:lnTo>
                  <a:pt x="68" y="374"/>
                </a:lnTo>
                <a:lnTo>
                  <a:pt x="58" y="376"/>
                </a:lnTo>
                <a:lnTo>
                  <a:pt x="36" y="378"/>
                </a:lnTo>
                <a:lnTo>
                  <a:pt x="34" y="378"/>
                </a:lnTo>
                <a:lnTo>
                  <a:pt x="18" y="381"/>
                </a:lnTo>
                <a:lnTo>
                  <a:pt x="5" y="383"/>
                </a:lnTo>
                <a:lnTo>
                  <a:pt x="2" y="383"/>
                </a:lnTo>
                <a:lnTo>
                  <a:pt x="0" y="383"/>
                </a:lnTo>
                <a:lnTo>
                  <a:pt x="4" y="381"/>
                </a:lnTo>
                <a:lnTo>
                  <a:pt x="13" y="374"/>
                </a:lnTo>
                <a:lnTo>
                  <a:pt x="18" y="374"/>
                </a:lnTo>
                <a:lnTo>
                  <a:pt x="44" y="360"/>
                </a:lnTo>
                <a:lnTo>
                  <a:pt x="44" y="358"/>
                </a:lnTo>
                <a:lnTo>
                  <a:pt x="62" y="342"/>
                </a:lnTo>
                <a:lnTo>
                  <a:pt x="62" y="341"/>
                </a:lnTo>
                <a:lnTo>
                  <a:pt x="62" y="334"/>
                </a:lnTo>
                <a:lnTo>
                  <a:pt x="72" y="327"/>
                </a:lnTo>
                <a:lnTo>
                  <a:pt x="73" y="315"/>
                </a:lnTo>
                <a:lnTo>
                  <a:pt x="84" y="305"/>
                </a:lnTo>
                <a:lnTo>
                  <a:pt x="86" y="305"/>
                </a:lnTo>
                <a:lnTo>
                  <a:pt x="94" y="298"/>
                </a:lnTo>
                <a:lnTo>
                  <a:pt x="100" y="295"/>
                </a:lnTo>
                <a:lnTo>
                  <a:pt x="104" y="291"/>
                </a:lnTo>
                <a:lnTo>
                  <a:pt x="112" y="281"/>
                </a:lnTo>
                <a:lnTo>
                  <a:pt x="120" y="270"/>
                </a:lnTo>
                <a:lnTo>
                  <a:pt x="129" y="260"/>
                </a:lnTo>
                <a:lnTo>
                  <a:pt x="133" y="262"/>
                </a:lnTo>
                <a:lnTo>
                  <a:pt x="130" y="265"/>
                </a:lnTo>
                <a:lnTo>
                  <a:pt x="134" y="277"/>
                </a:lnTo>
                <a:lnTo>
                  <a:pt x="154" y="290"/>
                </a:lnTo>
                <a:lnTo>
                  <a:pt x="159" y="294"/>
                </a:lnTo>
                <a:lnTo>
                  <a:pt x="178" y="281"/>
                </a:lnTo>
                <a:lnTo>
                  <a:pt x="183" y="274"/>
                </a:lnTo>
                <a:lnTo>
                  <a:pt x="187" y="277"/>
                </a:lnTo>
                <a:lnTo>
                  <a:pt x="194" y="281"/>
                </a:lnTo>
                <a:lnTo>
                  <a:pt x="197" y="284"/>
                </a:lnTo>
                <a:lnTo>
                  <a:pt x="204" y="277"/>
                </a:lnTo>
                <a:lnTo>
                  <a:pt x="215" y="271"/>
                </a:lnTo>
                <a:lnTo>
                  <a:pt x="216" y="273"/>
                </a:lnTo>
                <a:lnTo>
                  <a:pt x="226" y="266"/>
                </a:lnTo>
                <a:lnTo>
                  <a:pt x="223" y="262"/>
                </a:lnTo>
                <a:lnTo>
                  <a:pt x="223" y="258"/>
                </a:lnTo>
                <a:lnTo>
                  <a:pt x="232" y="262"/>
                </a:lnTo>
                <a:lnTo>
                  <a:pt x="254" y="248"/>
                </a:lnTo>
                <a:lnTo>
                  <a:pt x="257" y="252"/>
                </a:lnTo>
                <a:lnTo>
                  <a:pt x="268" y="241"/>
                </a:lnTo>
                <a:lnTo>
                  <a:pt x="272" y="230"/>
                </a:lnTo>
                <a:lnTo>
                  <a:pt x="273" y="227"/>
                </a:lnTo>
                <a:lnTo>
                  <a:pt x="271" y="224"/>
                </a:lnTo>
                <a:lnTo>
                  <a:pt x="268" y="223"/>
                </a:lnTo>
                <a:lnTo>
                  <a:pt x="265" y="220"/>
                </a:lnTo>
                <a:lnTo>
                  <a:pt x="271" y="210"/>
                </a:lnTo>
                <a:lnTo>
                  <a:pt x="273" y="198"/>
                </a:lnTo>
                <a:lnTo>
                  <a:pt x="280" y="188"/>
                </a:lnTo>
                <a:lnTo>
                  <a:pt x="285" y="184"/>
                </a:lnTo>
                <a:lnTo>
                  <a:pt x="285" y="183"/>
                </a:lnTo>
                <a:lnTo>
                  <a:pt x="287" y="174"/>
                </a:lnTo>
                <a:lnTo>
                  <a:pt x="287" y="169"/>
                </a:lnTo>
                <a:lnTo>
                  <a:pt x="292" y="158"/>
                </a:lnTo>
                <a:lnTo>
                  <a:pt x="297" y="151"/>
                </a:lnTo>
                <a:lnTo>
                  <a:pt x="299" y="141"/>
                </a:lnTo>
                <a:lnTo>
                  <a:pt x="300" y="140"/>
                </a:lnTo>
                <a:lnTo>
                  <a:pt x="303" y="113"/>
                </a:lnTo>
                <a:lnTo>
                  <a:pt x="310" y="116"/>
                </a:lnTo>
                <a:lnTo>
                  <a:pt x="319" y="126"/>
                </a:lnTo>
                <a:lnTo>
                  <a:pt x="333" y="129"/>
                </a:lnTo>
                <a:lnTo>
                  <a:pt x="337" y="123"/>
                </a:lnTo>
                <a:lnTo>
                  <a:pt x="340" y="120"/>
                </a:lnTo>
                <a:lnTo>
                  <a:pt x="340" y="117"/>
                </a:lnTo>
                <a:lnTo>
                  <a:pt x="340" y="116"/>
                </a:lnTo>
                <a:lnTo>
                  <a:pt x="347" y="87"/>
                </a:lnTo>
                <a:lnTo>
                  <a:pt x="351" y="77"/>
                </a:lnTo>
                <a:lnTo>
                  <a:pt x="351" y="76"/>
                </a:lnTo>
                <a:lnTo>
                  <a:pt x="364" y="84"/>
                </a:lnTo>
                <a:lnTo>
                  <a:pt x="369" y="66"/>
                </a:lnTo>
                <a:lnTo>
                  <a:pt x="383" y="54"/>
                </a:lnTo>
                <a:lnTo>
                  <a:pt x="383" y="47"/>
                </a:lnTo>
                <a:lnTo>
                  <a:pt x="386" y="43"/>
                </a:lnTo>
                <a:lnTo>
                  <a:pt x="390" y="38"/>
                </a:lnTo>
                <a:lnTo>
                  <a:pt x="393" y="18"/>
                </a:lnTo>
                <a:lnTo>
                  <a:pt x="392" y="0"/>
                </a:lnTo>
                <a:lnTo>
                  <a:pt x="397" y="2"/>
                </a:lnTo>
                <a:lnTo>
                  <a:pt x="400" y="4"/>
                </a:lnTo>
                <a:lnTo>
                  <a:pt x="403" y="6"/>
                </a:lnTo>
                <a:lnTo>
                  <a:pt x="410" y="9"/>
                </a:lnTo>
                <a:lnTo>
                  <a:pt x="413" y="11"/>
                </a:lnTo>
                <a:lnTo>
                  <a:pt x="421" y="16"/>
                </a:lnTo>
                <a:lnTo>
                  <a:pt x="424" y="18"/>
                </a:lnTo>
                <a:lnTo>
                  <a:pt x="424" y="19"/>
                </a:lnTo>
                <a:lnTo>
                  <a:pt x="440" y="27"/>
                </a:lnTo>
                <a:lnTo>
                  <a:pt x="443" y="13"/>
                </a:lnTo>
                <a:lnTo>
                  <a:pt x="443" y="9"/>
                </a:lnTo>
                <a:lnTo>
                  <a:pt x="446" y="5"/>
                </a:lnTo>
                <a:lnTo>
                  <a:pt x="449" y="4"/>
                </a:lnTo>
                <a:lnTo>
                  <a:pt x="453" y="5"/>
                </a:lnTo>
                <a:lnTo>
                  <a:pt x="465" y="9"/>
                </a:lnTo>
                <a:lnTo>
                  <a:pt x="470" y="12"/>
                </a:lnTo>
                <a:lnTo>
                  <a:pt x="465" y="23"/>
                </a:lnTo>
                <a:lnTo>
                  <a:pt x="479" y="27"/>
                </a:lnTo>
                <a:lnTo>
                  <a:pt x="483" y="27"/>
                </a:lnTo>
                <a:lnTo>
                  <a:pt x="490" y="29"/>
                </a:lnTo>
                <a:lnTo>
                  <a:pt x="490" y="33"/>
                </a:lnTo>
                <a:lnTo>
                  <a:pt x="500" y="34"/>
                </a:lnTo>
                <a:lnTo>
                  <a:pt x="503" y="37"/>
                </a:lnTo>
                <a:lnTo>
                  <a:pt x="510" y="43"/>
                </a:lnTo>
                <a:lnTo>
                  <a:pt x="511" y="45"/>
                </a:lnTo>
                <a:lnTo>
                  <a:pt x="513" y="51"/>
                </a:lnTo>
                <a:lnTo>
                  <a:pt x="513" y="52"/>
                </a:lnTo>
                <a:lnTo>
                  <a:pt x="514" y="55"/>
                </a:lnTo>
                <a:lnTo>
                  <a:pt x="511" y="61"/>
                </a:lnTo>
                <a:lnTo>
                  <a:pt x="509" y="63"/>
                </a:lnTo>
                <a:lnTo>
                  <a:pt x="507" y="65"/>
                </a:lnTo>
                <a:lnTo>
                  <a:pt x="509" y="69"/>
                </a:lnTo>
                <a:lnTo>
                  <a:pt x="503" y="72"/>
                </a:lnTo>
                <a:lnTo>
                  <a:pt x="503" y="70"/>
                </a:lnTo>
                <a:lnTo>
                  <a:pt x="502" y="70"/>
                </a:lnTo>
                <a:lnTo>
                  <a:pt x="499" y="72"/>
                </a:lnTo>
                <a:lnTo>
                  <a:pt x="500" y="79"/>
                </a:lnTo>
                <a:lnTo>
                  <a:pt x="497" y="86"/>
                </a:lnTo>
                <a:lnTo>
                  <a:pt x="497" y="87"/>
                </a:lnTo>
                <a:lnTo>
                  <a:pt x="497" y="94"/>
                </a:lnTo>
                <a:lnTo>
                  <a:pt x="503" y="102"/>
                </a:lnTo>
                <a:lnTo>
                  <a:pt x="506" y="104"/>
                </a:lnTo>
                <a:lnTo>
                  <a:pt x="524" y="94"/>
                </a:lnTo>
                <a:lnTo>
                  <a:pt x="528" y="105"/>
                </a:lnTo>
                <a:lnTo>
                  <a:pt x="531" y="106"/>
                </a:lnTo>
                <a:lnTo>
                  <a:pt x="534" y="111"/>
                </a:lnTo>
                <a:lnTo>
                  <a:pt x="541" y="113"/>
                </a:lnTo>
                <a:lnTo>
                  <a:pt x="561" y="112"/>
                </a:lnTo>
                <a:lnTo>
                  <a:pt x="572" y="123"/>
                </a:lnTo>
                <a:lnTo>
                  <a:pt x="599" y="133"/>
                </a:lnTo>
                <a:lnTo>
                  <a:pt x="596" y="149"/>
                </a:lnTo>
                <a:lnTo>
                  <a:pt x="598" y="156"/>
                </a:lnTo>
                <a:lnTo>
                  <a:pt x="602" y="162"/>
                </a:lnTo>
                <a:lnTo>
                  <a:pt x="584" y="163"/>
                </a:lnTo>
                <a:lnTo>
                  <a:pt x="574" y="154"/>
                </a:lnTo>
                <a:lnTo>
                  <a:pt x="568" y="151"/>
                </a:lnTo>
                <a:lnTo>
                  <a:pt x="557" y="144"/>
                </a:lnTo>
                <a:lnTo>
                  <a:pt x="556" y="144"/>
                </a:lnTo>
                <a:lnTo>
                  <a:pt x="559" y="149"/>
                </a:lnTo>
                <a:lnTo>
                  <a:pt x="566" y="154"/>
                </a:lnTo>
                <a:lnTo>
                  <a:pt x="571" y="155"/>
                </a:lnTo>
                <a:lnTo>
                  <a:pt x="579" y="167"/>
                </a:lnTo>
                <a:lnTo>
                  <a:pt x="596" y="169"/>
                </a:lnTo>
                <a:lnTo>
                  <a:pt x="598" y="174"/>
                </a:lnTo>
                <a:lnTo>
                  <a:pt x="600" y="177"/>
                </a:lnTo>
                <a:lnTo>
                  <a:pt x="606" y="174"/>
                </a:lnTo>
                <a:lnTo>
                  <a:pt x="610" y="188"/>
                </a:lnTo>
                <a:lnTo>
                  <a:pt x="600" y="191"/>
                </a:lnTo>
                <a:lnTo>
                  <a:pt x="598" y="188"/>
                </a:lnTo>
                <a:lnTo>
                  <a:pt x="595" y="192"/>
                </a:lnTo>
                <a:lnTo>
                  <a:pt x="603" y="202"/>
                </a:lnTo>
                <a:lnTo>
                  <a:pt x="592" y="208"/>
                </a:lnTo>
                <a:lnTo>
                  <a:pt x="593" y="208"/>
                </a:lnTo>
                <a:lnTo>
                  <a:pt x="603" y="206"/>
                </a:lnTo>
                <a:lnTo>
                  <a:pt x="603" y="213"/>
                </a:lnTo>
              </a:path>
            </a:pathLst>
          </a:custGeom>
          <a:noFill/>
          <a:ln w="6350" cap="rnd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1" name="Freeform 136" descr="Outlined diamond"/>
          <p:cNvSpPr>
            <a:spLocks/>
          </p:cNvSpPr>
          <p:nvPr/>
        </p:nvSpPr>
        <p:spPr bwMode="auto">
          <a:xfrm>
            <a:off x="6734175" y="3273425"/>
            <a:ext cx="628650" cy="284163"/>
          </a:xfrm>
          <a:custGeom>
            <a:avLst/>
            <a:gdLst>
              <a:gd name="T0" fmla="*/ 100 w 391"/>
              <a:gd name="T1" fmla="*/ 37 h 196"/>
              <a:gd name="T2" fmla="*/ 161 w 391"/>
              <a:gd name="T3" fmla="*/ 27 h 196"/>
              <a:gd name="T4" fmla="*/ 167 w 391"/>
              <a:gd name="T5" fmla="*/ 26 h 196"/>
              <a:gd name="T6" fmla="*/ 197 w 391"/>
              <a:gd name="T7" fmla="*/ 21 h 196"/>
              <a:gd name="T8" fmla="*/ 211 w 391"/>
              <a:gd name="T9" fmla="*/ 18 h 196"/>
              <a:gd name="T10" fmla="*/ 234 w 391"/>
              <a:gd name="T11" fmla="*/ 14 h 196"/>
              <a:gd name="T12" fmla="*/ 244 w 391"/>
              <a:gd name="T13" fmla="*/ 12 h 196"/>
              <a:gd name="T14" fmla="*/ 273 w 391"/>
              <a:gd name="T15" fmla="*/ 5 h 196"/>
              <a:gd name="T16" fmla="*/ 302 w 391"/>
              <a:gd name="T17" fmla="*/ 0 h 196"/>
              <a:gd name="T18" fmla="*/ 312 w 391"/>
              <a:gd name="T19" fmla="*/ 34 h 196"/>
              <a:gd name="T20" fmla="*/ 314 w 391"/>
              <a:gd name="T21" fmla="*/ 43 h 196"/>
              <a:gd name="T22" fmla="*/ 316 w 391"/>
              <a:gd name="T23" fmla="*/ 47 h 196"/>
              <a:gd name="T24" fmla="*/ 319 w 391"/>
              <a:gd name="T25" fmla="*/ 55 h 196"/>
              <a:gd name="T26" fmla="*/ 328 w 391"/>
              <a:gd name="T27" fmla="*/ 86 h 196"/>
              <a:gd name="T28" fmla="*/ 334 w 391"/>
              <a:gd name="T29" fmla="*/ 104 h 196"/>
              <a:gd name="T30" fmla="*/ 335 w 391"/>
              <a:gd name="T31" fmla="*/ 111 h 196"/>
              <a:gd name="T32" fmla="*/ 370 w 391"/>
              <a:gd name="T33" fmla="*/ 116 h 196"/>
              <a:gd name="T34" fmla="*/ 393 w 391"/>
              <a:gd name="T35" fmla="*/ 111 h 196"/>
              <a:gd name="T36" fmla="*/ 375 w 391"/>
              <a:gd name="T37" fmla="*/ 160 h 196"/>
              <a:gd name="T38" fmla="*/ 355 w 391"/>
              <a:gd name="T39" fmla="*/ 170 h 196"/>
              <a:gd name="T40" fmla="*/ 335 w 391"/>
              <a:gd name="T41" fmla="*/ 156 h 196"/>
              <a:gd name="T42" fmla="*/ 325 w 391"/>
              <a:gd name="T43" fmla="*/ 143 h 196"/>
              <a:gd name="T44" fmla="*/ 319 w 391"/>
              <a:gd name="T45" fmla="*/ 142 h 196"/>
              <a:gd name="T46" fmla="*/ 305 w 391"/>
              <a:gd name="T47" fmla="*/ 150 h 196"/>
              <a:gd name="T48" fmla="*/ 292 w 391"/>
              <a:gd name="T49" fmla="*/ 124 h 196"/>
              <a:gd name="T50" fmla="*/ 288 w 391"/>
              <a:gd name="T51" fmla="*/ 103 h 196"/>
              <a:gd name="T52" fmla="*/ 288 w 391"/>
              <a:gd name="T53" fmla="*/ 91 h 196"/>
              <a:gd name="T54" fmla="*/ 276 w 391"/>
              <a:gd name="T55" fmla="*/ 91 h 196"/>
              <a:gd name="T56" fmla="*/ 288 w 391"/>
              <a:gd name="T57" fmla="*/ 77 h 196"/>
              <a:gd name="T58" fmla="*/ 275 w 391"/>
              <a:gd name="T59" fmla="*/ 58 h 196"/>
              <a:gd name="T60" fmla="*/ 288 w 391"/>
              <a:gd name="T61" fmla="*/ 18 h 196"/>
              <a:gd name="T62" fmla="*/ 272 w 391"/>
              <a:gd name="T63" fmla="*/ 43 h 196"/>
              <a:gd name="T64" fmla="*/ 263 w 391"/>
              <a:gd name="T65" fmla="*/ 50 h 196"/>
              <a:gd name="T66" fmla="*/ 262 w 391"/>
              <a:gd name="T67" fmla="*/ 68 h 196"/>
              <a:gd name="T68" fmla="*/ 263 w 391"/>
              <a:gd name="T69" fmla="*/ 111 h 196"/>
              <a:gd name="T70" fmla="*/ 282 w 391"/>
              <a:gd name="T71" fmla="*/ 147 h 196"/>
              <a:gd name="T72" fmla="*/ 295 w 391"/>
              <a:gd name="T73" fmla="*/ 163 h 196"/>
              <a:gd name="T74" fmla="*/ 284 w 391"/>
              <a:gd name="T75" fmla="*/ 169 h 196"/>
              <a:gd name="T76" fmla="*/ 247 w 391"/>
              <a:gd name="T77" fmla="*/ 153 h 196"/>
              <a:gd name="T78" fmla="*/ 232 w 391"/>
              <a:gd name="T79" fmla="*/ 146 h 196"/>
              <a:gd name="T80" fmla="*/ 213 w 391"/>
              <a:gd name="T81" fmla="*/ 153 h 196"/>
              <a:gd name="T82" fmla="*/ 215 w 391"/>
              <a:gd name="T83" fmla="*/ 123 h 196"/>
              <a:gd name="T84" fmla="*/ 222 w 391"/>
              <a:gd name="T85" fmla="*/ 114 h 196"/>
              <a:gd name="T86" fmla="*/ 225 w 391"/>
              <a:gd name="T87" fmla="*/ 104 h 196"/>
              <a:gd name="T88" fmla="*/ 213 w 391"/>
              <a:gd name="T89" fmla="*/ 93 h 196"/>
              <a:gd name="T90" fmla="*/ 208 w 391"/>
              <a:gd name="T91" fmla="*/ 96 h 196"/>
              <a:gd name="T92" fmla="*/ 190 w 391"/>
              <a:gd name="T93" fmla="*/ 90 h 196"/>
              <a:gd name="T94" fmla="*/ 176 w 391"/>
              <a:gd name="T95" fmla="*/ 75 h 196"/>
              <a:gd name="T96" fmla="*/ 156 w 391"/>
              <a:gd name="T97" fmla="*/ 68 h 196"/>
              <a:gd name="T98" fmla="*/ 147 w 391"/>
              <a:gd name="T99" fmla="*/ 60 h 196"/>
              <a:gd name="T100" fmla="*/ 124 w 391"/>
              <a:gd name="T101" fmla="*/ 47 h 196"/>
              <a:gd name="T102" fmla="*/ 100 w 391"/>
              <a:gd name="T103" fmla="*/ 47 h 196"/>
              <a:gd name="T104" fmla="*/ 92 w 391"/>
              <a:gd name="T105" fmla="*/ 51 h 196"/>
              <a:gd name="T106" fmla="*/ 73 w 391"/>
              <a:gd name="T107" fmla="*/ 61 h 196"/>
              <a:gd name="T108" fmla="*/ 44 w 391"/>
              <a:gd name="T109" fmla="*/ 74 h 196"/>
              <a:gd name="T110" fmla="*/ 24 w 391"/>
              <a:gd name="T111" fmla="*/ 88 h 196"/>
              <a:gd name="T112" fmla="*/ 9 w 391"/>
              <a:gd name="T113" fmla="*/ 106 h 196"/>
              <a:gd name="T114" fmla="*/ 0 w 391"/>
              <a:gd name="T115" fmla="*/ 55 h 196"/>
              <a:gd name="T116" fmla="*/ 6 w 391"/>
              <a:gd name="T117" fmla="*/ 54 h 196"/>
              <a:gd name="T118" fmla="*/ 46 w 391"/>
              <a:gd name="T119" fmla="*/ 47 h 196"/>
              <a:gd name="T120" fmla="*/ 55 w 391"/>
              <a:gd name="T121" fmla="*/ 47 h 196"/>
              <a:gd name="T122" fmla="*/ 89 w 391"/>
              <a:gd name="T123" fmla="*/ 40 h 19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91"/>
              <a:gd name="T187" fmla="*/ 0 h 196"/>
              <a:gd name="T188" fmla="*/ 391 w 391"/>
              <a:gd name="T189" fmla="*/ 196 h 196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91" h="196">
                <a:moveTo>
                  <a:pt x="91" y="42"/>
                </a:moveTo>
                <a:lnTo>
                  <a:pt x="98" y="41"/>
                </a:lnTo>
                <a:lnTo>
                  <a:pt x="99" y="41"/>
                </a:lnTo>
                <a:lnTo>
                  <a:pt x="111" y="40"/>
                </a:lnTo>
                <a:lnTo>
                  <a:pt x="119" y="37"/>
                </a:lnTo>
                <a:lnTo>
                  <a:pt x="159" y="30"/>
                </a:lnTo>
                <a:lnTo>
                  <a:pt x="162" y="30"/>
                </a:lnTo>
                <a:lnTo>
                  <a:pt x="162" y="29"/>
                </a:lnTo>
                <a:lnTo>
                  <a:pt x="165" y="29"/>
                </a:lnTo>
                <a:lnTo>
                  <a:pt x="174" y="27"/>
                </a:lnTo>
                <a:lnTo>
                  <a:pt x="183" y="24"/>
                </a:lnTo>
                <a:lnTo>
                  <a:pt x="195" y="23"/>
                </a:lnTo>
                <a:lnTo>
                  <a:pt x="201" y="22"/>
                </a:lnTo>
                <a:lnTo>
                  <a:pt x="206" y="20"/>
                </a:lnTo>
                <a:lnTo>
                  <a:pt x="208" y="20"/>
                </a:lnTo>
                <a:lnTo>
                  <a:pt x="217" y="17"/>
                </a:lnTo>
                <a:lnTo>
                  <a:pt x="222" y="16"/>
                </a:lnTo>
                <a:lnTo>
                  <a:pt x="231" y="15"/>
                </a:lnTo>
                <a:lnTo>
                  <a:pt x="234" y="13"/>
                </a:lnTo>
                <a:lnTo>
                  <a:pt x="238" y="13"/>
                </a:lnTo>
                <a:lnTo>
                  <a:pt x="241" y="13"/>
                </a:lnTo>
                <a:lnTo>
                  <a:pt x="260" y="8"/>
                </a:lnTo>
                <a:lnTo>
                  <a:pt x="262" y="8"/>
                </a:lnTo>
                <a:lnTo>
                  <a:pt x="270" y="6"/>
                </a:lnTo>
                <a:lnTo>
                  <a:pt x="281" y="4"/>
                </a:lnTo>
                <a:lnTo>
                  <a:pt x="291" y="1"/>
                </a:lnTo>
                <a:lnTo>
                  <a:pt x="298" y="0"/>
                </a:lnTo>
                <a:lnTo>
                  <a:pt x="298" y="6"/>
                </a:lnTo>
                <a:lnTo>
                  <a:pt x="299" y="8"/>
                </a:lnTo>
                <a:lnTo>
                  <a:pt x="308" y="37"/>
                </a:lnTo>
                <a:lnTo>
                  <a:pt x="308" y="40"/>
                </a:lnTo>
                <a:lnTo>
                  <a:pt x="310" y="45"/>
                </a:lnTo>
                <a:lnTo>
                  <a:pt x="310" y="47"/>
                </a:lnTo>
                <a:lnTo>
                  <a:pt x="310" y="49"/>
                </a:lnTo>
                <a:lnTo>
                  <a:pt x="312" y="49"/>
                </a:lnTo>
                <a:lnTo>
                  <a:pt x="312" y="51"/>
                </a:lnTo>
                <a:lnTo>
                  <a:pt x="315" y="58"/>
                </a:lnTo>
                <a:lnTo>
                  <a:pt x="315" y="59"/>
                </a:lnTo>
                <a:lnTo>
                  <a:pt x="315" y="60"/>
                </a:lnTo>
                <a:lnTo>
                  <a:pt x="319" y="76"/>
                </a:lnTo>
                <a:lnTo>
                  <a:pt x="324" y="94"/>
                </a:lnTo>
                <a:lnTo>
                  <a:pt x="326" y="100"/>
                </a:lnTo>
                <a:lnTo>
                  <a:pt x="330" y="112"/>
                </a:lnTo>
                <a:lnTo>
                  <a:pt x="330" y="114"/>
                </a:lnTo>
                <a:lnTo>
                  <a:pt x="331" y="118"/>
                </a:lnTo>
                <a:lnTo>
                  <a:pt x="331" y="121"/>
                </a:lnTo>
                <a:lnTo>
                  <a:pt x="335" y="132"/>
                </a:lnTo>
                <a:lnTo>
                  <a:pt x="351" y="130"/>
                </a:lnTo>
                <a:lnTo>
                  <a:pt x="365" y="127"/>
                </a:lnTo>
                <a:lnTo>
                  <a:pt x="374" y="124"/>
                </a:lnTo>
                <a:lnTo>
                  <a:pt x="381" y="123"/>
                </a:lnTo>
                <a:lnTo>
                  <a:pt x="388" y="121"/>
                </a:lnTo>
                <a:lnTo>
                  <a:pt x="390" y="130"/>
                </a:lnTo>
                <a:lnTo>
                  <a:pt x="383" y="170"/>
                </a:lnTo>
                <a:lnTo>
                  <a:pt x="370" y="175"/>
                </a:lnTo>
                <a:lnTo>
                  <a:pt x="365" y="177"/>
                </a:lnTo>
                <a:lnTo>
                  <a:pt x="352" y="181"/>
                </a:lnTo>
                <a:lnTo>
                  <a:pt x="351" y="186"/>
                </a:lnTo>
                <a:lnTo>
                  <a:pt x="342" y="186"/>
                </a:lnTo>
                <a:lnTo>
                  <a:pt x="331" y="195"/>
                </a:lnTo>
                <a:lnTo>
                  <a:pt x="331" y="171"/>
                </a:lnTo>
                <a:lnTo>
                  <a:pt x="321" y="172"/>
                </a:lnTo>
                <a:lnTo>
                  <a:pt x="327" y="160"/>
                </a:lnTo>
                <a:lnTo>
                  <a:pt x="321" y="157"/>
                </a:lnTo>
                <a:lnTo>
                  <a:pt x="320" y="157"/>
                </a:lnTo>
                <a:lnTo>
                  <a:pt x="320" y="160"/>
                </a:lnTo>
                <a:lnTo>
                  <a:pt x="315" y="156"/>
                </a:lnTo>
                <a:lnTo>
                  <a:pt x="312" y="149"/>
                </a:lnTo>
                <a:lnTo>
                  <a:pt x="312" y="161"/>
                </a:lnTo>
                <a:lnTo>
                  <a:pt x="301" y="164"/>
                </a:lnTo>
                <a:lnTo>
                  <a:pt x="294" y="159"/>
                </a:lnTo>
                <a:lnTo>
                  <a:pt x="281" y="141"/>
                </a:lnTo>
                <a:lnTo>
                  <a:pt x="288" y="136"/>
                </a:lnTo>
                <a:lnTo>
                  <a:pt x="283" y="125"/>
                </a:lnTo>
                <a:lnTo>
                  <a:pt x="294" y="123"/>
                </a:lnTo>
                <a:lnTo>
                  <a:pt x="284" y="113"/>
                </a:lnTo>
                <a:lnTo>
                  <a:pt x="277" y="121"/>
                </a:lnTo>
                <a:lnTo>
                  <a:pt x="276" y="113"/>
                </a:lnTo>
                <a:lnTo>
                  <a:pt x="284" y="100"/>
                </a:lnTo>
                <a:lnTo>
                  <a:pt x="278" y="91"/>
                </a:lnTo>
                <a:lnTo>
                  <a:pt x="278" y="95"/>
                </a:lnTo>
                <a:lnTo>
                  <a:pt x="273" y="100"/>
                </a:lnTo>
                <a:lnTo>
                  <a:pt x="272" y="81"/>
                </a:lnTo>
                <a:lnTo>
                  <a:pt x="277" y="87"/>
                </a:lnTo>
                <a:lnTo>
                  <a:pt x="284" y="84"/>
                </a:lnTo>
                <a:lnTo>
                  <a:pt x="283" y="73"/>
                </a:lnTo>
                <a:lnTo>
                  <a:pt x="274" y="71"/>
                </a:lnTo>
                <a:lnTo>
                  <a:pt x="272" y="63"/>
                </a:lnTo>
                <a:lnTo>
                  <a:pt x="278" y="45"/>
                </a:lnTo>
                <a:lnTo>
                  <a:pt x="288" y="41"/>
                </a:lnTo>
                <a:lnTo>
                  <a:pt x="284" y="20"/>
                </a:lnTo>
                <a:lnTo>
                  <a:pt x="278" y="24"/>
                </a:lnTo>
                <a:lnTo>
                  <a:pt x="277" y="38"/>
                </a:lnTo>
                <a:lnTo>
                  <a:pt x="269" y="47"/>
                </a:lnTo>
                <a:lnTo>
                  <a:pt x="267" y="53"/>
                </a:lnTo>
                <a:lnTo>
                  <a:pt x="262" y="49"/>
                </a:lnTo>
                <a:lnTo>
                  <a:pt x="260" y="55"/>
                </a:lnTo>
                <a:lnTo>
                  <a:pt x="260" y="60"/>
                </a:lnTo>
                <a:lnTo>
                  <a:pt x="249" y="67"/>
                </a:lnTo>
                <a:lnTo>
                  <a:pt x="259" y="74"/>
                </a:lnTo>
                <a:lnTo>
                  <a:pt x="263" y="88"/>
                </a:lnTo>
                <a:lnTo>
                  <a:pt x="258" y="116"/>
                </a:lnTo>
                <a:lnTo>
                  <a:pt x="260" y="121"/>
                </a:lnTo>
                <a:lnTo>
                  <a:pt x="267" y="143"/>
                </a:lnTo>
                <a:lnTo>
                  <a:pt x="280" y="154"/>
                </a:lnTo>
                <a:lnTo>
                  <a:pt x="278" y="161"/>
                </a:lnTo>
                <a:lnTo>
                  <a:pt x="284" y="161"/>
                </a:lnTo>
                <a:lnTo>
                  <a:pt x="283" y="167"/>
                </a:lnTo>
                <a:lnTo>
                  <a:pt x="291" y="179"/>
                </a:lnTo>
                <a:lnTo>
                  <a:pt x="294" y="189"/>
                </a:lnTo>
                <a:lnTo>
                  <a:pt x="283" y="181"/>
                </a:lnTo>
                <a:lnTo>
                  <a:pt x="280" y="185"/>
                </a:lnTo>
                <a:lnTo>
                  <a:pt x="265" y="174"/>
                </a:lnTo>
                <a:lnTo>
                  <a:pt x="249" y="177"/>
                </a:lnTo>
                <a:lnTo>
                  <a:pt x="244" y="168"/>
                </a:lnTo>
                <a:lnTo>
                  <a:pt x="242" y="174"/>
                </a:lnTo>
                <a:lnTo>
                  <a:pt x="238" y="172"/>
                </a:lnTo>
                <a:lnTo>
                  <a:pt x="229" y="160"/>
                </a:lnTo>
                <a:lnTo>
                  <a:pt x="219" y="163"/>
                </a:lnTo>
                <a:lnTo>
                  <a:pt x="216" y="167"/>
                </a:lnTo>
                <a:lnTo>
                  <a:pt x="210" y="168"/>
                </a:lnTo>
                <a:lnTo>
                  <a:pt x="206" y="153"/>
                </a:lnTo>
                <a:lnTo>
                  <a:pt x="213" y="139"/>
                </a:lnTo>
                <a:lnTo>
                  <a:pt x="212" y="135"/>
                </a:lnTo>
                <a:lnTo>
                  <a:pt x="213" y="134"/>
                </a:lnTo>
                <a:lnTo>
                  <a:pt x="216" y="131"/>
                </a:lnTo>
                <a:lnTo>
                  <a:pt x="219" y="125"/>
                </a:lnTo>
                <a:lnTo>
                  <a:pt x="217" y="123"/>
                </a:lnTo>
                <a:lnTo>
                  <a:pt x="217" y="121"/>
                </a:lnTo>
                <a:lnTo>
                  <a:pt x="222" y="114"/>
                </a:lnTo>
                <a:lnTo>
                  <a:pt x="226" y="107"/>
                </a:lnTo>
                <a:lnTo>
                  <a:pt x="216" y="100"/>
                </a:lnTo>
                <a:lnTo>
                  <a:pt x="210" y="102"/>
                </a:lnTo>
                <a:lnTo>
                  <a:pt x="210" y="105"/>
                </a:lnTo>
                <a:lnTo>
                  <a:pt x="208" y="107"/>
                </a:lnTo>
                <a:lnTo>
                  <a:pt x="205" y="105"/>
                </a:lnTo>
                <a:lnTo>
                  <a:pt x="195" y="103"/>
                </a:lnTo>
                <a:lnTo>
                  <a:pt x="195" y="99"/>
                </a:lnTo>
                <a:lnTo>
                  <a:pt x="188" y="98"/>
                </a:lnTo>
                <a:lnTo>
                  <a:pt x="184" y="98"/>
                </a:lnTo>
                <a:lnTo>
                  <a:pt x="170" y="94"/>
                </a:lnTo>
                <a:lnTo>
                  <a:pt x="174" y="82"/>
                </a:lnTo>
                <a:lnTo>
                  <a:pt x="170" y="80"/>
                </a:lnTo>
                <a:lnTo>
                  <a:pt x="158" y="76"/>
                </a:lnTo>
                <a:lnTo>
                  <a:pt x="154" y="74"/>
                </a:lnTo>
                <a:lnTo>
                  <a:pt x="151" y="76"/>
                </a:lnTo>
                <a:lnTo>
                  <a:pt x="148" y="74"/>
                </a:lnTo>
                <a:lnTo>
                  <a:pt x="145" y="66"/>
                </a:lnTo>
                <a:lnTo>
                  <a:pt x="138" y="59"/>
                </a:lnTo>
                <a:lnTo>
                  <a:pt x="131" y="47"/>
                </a:lnTo>
                <a:lnTo>
                  <a:pt x="122" y="51"/>
                </a:lnTo>
                <a:lnTo>
                  <a:pt x="119" y="49"/>
                </a:lnTo>
                <a:lnTo>
                  <a:pt x="109" y="44"/>
                </a:lnTo>
                <a:lnTo>
                  <a:pt x="99" y="52"/>
                </a:lnTo>
                <a:lnTo>
                  <a:pt x="94" y="52"/>
                </a:lnTo>
                <a:lnTo>
                  <a:pt x="91" y="53"/>
                </a:lnTo>
                <a:lnTo>
                  <a:pt x="91" y="56"/>
                </a:lnTo>
                <a:lnTo>
                  <a:pt x="86" y="67"/>
                </a:lnTo>
                <a:lnTo>
                  <a:pt x="83" y="67"/>
                </a:lnTo>
                <a:lnTo>
                  <a:pt x="72" y="67"/>
                </a:lnTo>
                <a:lnTo>
                  <a:pt x="69" y="67"/>
                </a:lnTo>
                <a:lnTo>
                  <a:pt x="56" y="60"/>
                </a:lnTo>
                <a:lnTo>
                  <a:pt x="43" y="81"/>
                </a:lnTo>
                <a:lnTo>
                  <a:pt x="38" y="80"/>
                </a:lnTo>
                <a:lnTo>
                  <a:pt x="29" y="94"/>
                </a:lnTo>
                <a:lnTo>
                  <a:pt x="24" y="96"/>
                </a:lnTo>
                <a:lnTo>
                  <a:pt x="23" y="99"/>
                </a:lnTo>
                <a:lnTo>
                  <a:pt x="16" y="107"/>
                </a:lnTo>
                <a:lnTo>
                  <a:pt x="9" y="116"/>
                </a:lnTo>
                <a:lnTo>
                  <a:pt x="2" y="81"/>
                </a:lnTo>
                <a:lnTo>
                  <a:pt x="0" y="60"/>
                </a:lnTo>
                <a:lnTo>
                  <a:pt x="2" y="60"/>
                </a:lnTo>
                <a:lnTo>
                  <a:pt x="5" y="59"/>
                </a:lnTo>
                <a:lnTo>
                  <a:pt x="6" y="59"/>
                </a:lnTo>
                <a:lnTo>
                  <a:pt x="31" y="55"/>
                </a:lnTo>
                <a:lnTo>
                  <a:pt x="34" y="53"/>
                </a:lnTo>
                <a:lnTo>
                  <a:pt x="45" y="52"/>
                </a:lnTo>
                <a:lnTo>
                  <a:pt x="48" y="51"/>
                </a:lnTo>
                <a:lnTo>
                  <a:pt x="49" y="51"/>
                </a:lnTo>
                <a:lnTo>
                  <a:pt x="54" y="51"/>
                </a:lnTo>
                <a:lnTo>
                  <a:pt x="76" y="47"/>
                </a:lnTo>
                <a:lnTo>
                  <a:pt x="79" y="45"/>
                </a:lnTo>
                <a:lnTo>
                  <a:pt x="88" y="44"/>
                </a:lnTo>
                <a:lnTo>
                  <a:pt x="91" y="42"/>
                </a:lnTo>
              </a:path>
            </a:pathLst>
          </a:custGeom>
          <a:solidFill>
            <a:schemeClr val="accent5"/>
          </a:solidFill>
          <a:ln w="6350" cap="rnd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4122" name="Freeform 145" descr="Outlined diamond"/>
          <p:cNvSpPr>
            <a:spLocks/>
          </p:cNvSpPr>
          <p:nvPr/>
        </p:nvSpPr>
        <p:spPr bwMode="auto">
          <a:xfrm>
            <a:off x="7275513" y="3521075"/>
            <a:ext cx="76200" cy="161925"/>
          </a:xfrm>
          <a:custGeom>
            <a:avLst/>
            <a:gdLst>
              <a:gd name="T0" fmla="*/ 0 w 48"/>
              <a:gd name="T1" fmla="*/ 2147483647 h 113"/>
              <a:gd name="T2" fmla="*/ 0 w 48"/>
              <a:gd name="T3" fmla="*/ 2147483647 h 113"/>
              <a:gd name="T4" fmla="*/ 2147483647 w 48"/>
              <a:gd name="T5" fmla="*/ 2147483647 h 113"/>
              <a:gd name="T6" fmla="*/ 2147483647 w 48"/>
              <a:gd name="T7" fmla="*/ 2147483647 h 113"/>
              <a:gd name="T8" fmla="*/ 2147483647 w 48"/>
              <a:gd name="T9" fmla="*/ 2147483647 h 113"/>
              <a:gd name="T10" fmla="*/ 2147483647 w 48"/>
              <a:gd name="T11" fmla="*/ 2147483647 h 113"/>
              <a:gd name="T12" fmla="*/ 2147483647 w 48"/>
              <a:gd name="T13" fmla="*/ 2147483647 h 113"/>
              <a:gd name="T14" fmla="*/ 2147483647 w 48"/>
              <a:gd name="T15" fmla="*/ 2147483647 h 113"/>
              <a:gd name="T16" fmla="*/ 2147483647 w 48"/>
              <a:gd name="T17" fmla="*/ 2147483647 h 113"/>
              <a:gd name="T18" fmla="*/ 2147483647 w 48"/>
              <a:gd name="T19" fmla="*/ 2147483647 h 113"/>
              <a:gd name="T20" fmla="*/ 2147483647 w 48"/>
              <a:gd name="T21" fmla="*/ 2147483647 h 113"/>
              <a:gd name="T22" fmla="*/ 2147483647 w 48"/>
              <a:gd name="T23" fmla="*/ 0 h 113"/>
              <a:gd name="T24" fmla="*/ 2147483647 w 48"/>
              <a:gd name="T25" fmla="*/ 2147483647 h 113"/>
              <a:gd name="T26" fmla="*/ 2147483647 w 48"/>
              <a:gd name="T27" fmla="*/ 2147483647 h 113"/>
              <a:gd name="T28" fmla="*/ 2147483647 w 48"/>
              <a:gd name="T29" fmla="*/ 2147483647 h 113"/>
              <a:gd name="T30" fmla="*/ 2147483647 w 48"/>
              <a:gd name="T31" fmla="*/ 2147483647 h 113"/>
              <a:gd name="T32" fmla="*/ 2147483647 w 48"/>
              <a:gd name="T33" fmla="*/ 2147483647 h 113"/>
              <a:gd name="T34" fmla="*/ 2147483647 w 48"/>
              <a:gd name="T35" fmla="*/ 2147483647 h 113"/>
              <a:gd name="T36" fmla="*/ 2147483647 w 48"/>
              <a:gd name="T37" fmla="*/ 2147483647 h 113"/>
              <a:gd name="T38" fmla="*/ 0 w 48"/>
              <a:gd name="T39" fmla="*/ 2147483647 h 113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48"/>
              <a:gd name="T61" fmla="*/ 0 h 113"/>
              <a:gd name="T62" fmla="*/ 48 w 48"/>
              <a:gd name="T63" fmla="*/ 113 h 113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48" h="113">
                <a:moveTo>
                  <a:pt x="0" y="62"/>
                </a:moveTo>
                <a:lnTo>
                  <a:pt x="0" y="96"/>
                </a:lnTo>
                <a:lnTo>
                  <a:pt x="9" y="112"/>
                </a:lnTo>
                <a:lnTo>
                  <a:pt x="9" y="107"/>
                </a:lnTo>
                <a:lnTo>
                  <a:pt x="12" y="107"/>
                </a:lnTo>
                <a:lnTo>
                  <a:pt x="11" y="109"/>
                </a:lnTo>
                <a:lnTo>
                  <a:pt x="19" y="94"/>
                </a:lnTo>
                <a:lnTo>
                  <a:pt x="25" y="66"/>
                </a:lnTo>
                <a:lnTo>
                  <a:pt x="31" y="27"/>
                </a:lnTo>
                <a:lnTo>
                  <a:pt x="34" y="20"/>
                </a:lnTo>
                <a:lnTo>
                  <a:pt x="39" y="20"/>
                </a:lnTo>
                <a:lnTo>
                  <a:pt x="47" y="0"/>
                </a:lnTo>
                <a:lnTo>
                  <a:pt x="34" y="5"/>
                </a:lnTo>
                <a:lnTo>
                  <a:pt x="28" y="6"/>
                </a:lnTo>
                <a:lnTo>
                  <a:pt x="15" y="10"/>
                </a:lnTo>
                <a:lnTo>
                  <a:pt x="14" y="16"/>
                </a:lnTo>
                <a:lnTo>
                  <a:pt x="7" y="23"/>
                </a:lnTo>
                <a:lnTo>
                  <a:pt x="14" y="24"/>
                </a:lnTo>
                <a:lnTo>
                  <a:pt x="1" y="56"/>
                </a:lnTo>
                <a:lnTo>
                  <a:pt x="0" y="62"/>
                </a:lnTo>
              </a:path>
            </a:pathLst>
          </a:custGeom>
          <a:noFill/>
          <a:ln w="6350" cap="rnd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23" name="Freeform 146"/>
          <p:cNvSpPr>
            <a:spLocks/>
          </p:cNvSpPr>
          <p:nvPr/>
        </p:nvSpPr>
        <p:spPr bwMode="auto">
          <a:xfrm>
            <a:off x="6359525" y="3243263"/>
            <a:ext cx="615950" cy="560387"/>
          </a:xfrm>
          <a:custGeom>
            <a:avLst/>
            <a:gdLst>
              <a:gd name="T0" fmla="*/ 2147483647 w 383"/>
              <a:gd name="T1" fmla="*/ 2147483647 h 387"/>
              <a:gd name="T2" fmla="*/ 2147483647 w 383"/>
              <a:gd name="T3" fmla="*/ 2147483647 h 387"/>
              <a:gd name="T4" fmla="*/ 2147483647 w 383"/>
              <a:gd name="T5" fmla="*/ 2147483647 h 387"/>
              <a:gd name="T6" fmla="*/ 2147483647 w 383"/>
              <a:gd name="T7" fmla="*/ 2147483647 h 387"/>
              <a:gd name="T8" fmla="*/ 2147483647 w 383"/>
              <a:gd name="T9" fmla="*/ 2147483647 h 387"/>
              <a:gd name="T10" fmla="*/ 2147483647 w 383"/>
              <a:gd name="T11" fmla="*/ 2147483647 h 387"/>
              <a:gd name="T12" fmla="*/ 2147483647 w 383"/>
              <a:gd name="T13" fmla="*/ 2147483647 h 387"/>
              <a:gd name="T14" fmla="*/ 2147483647 w 383"/>
              <a:gd name="T15" fmla="*/ 2147483647 h 387"/>
              <a:gd name="T16" fmla="*/ 2147483647 w 383"/>
              <a:gd name="T17" fmla="*/ 2147483647 h 387"/>
              <a:gd name="T18" fmla="*/ 2147483647 w 383"/>
              <a:gd name="T19" fmla="*/ 2147483647 h 387"/>
              <a:gd name="T20" fmla="*/ 2147483647 w 383"/>
              <a:gd name="T21" fmla="*/ 2147483647 h 387"/>
              <a:gd name="T22" fmla="*/ 2147483647 w 383"/>
              <a:gd name="T23" fmla="*/ 2147483647 h 387"/>
              <a:gd name="T24" fmla="*/ 2147483647 w 383"/>
              <a:gd name="T25" fmla="*/ 2147483647 h 387"/>
              <a:gd name="T26" fmla="*/ 2147483647 w 383"/>
              <a:gd name="T27" fmla="*/ 2147483647 h 387"/>
              <a:gd name="T28" fmla="*/ 2147483647 w 383"/>
              <a:gd name="T29" fmla="*/ 2147483647 h 387"/>
              <a:gd name="T30" fmla="*/ 2147483647 w 383"/>
              <a:gd name="T31" fmla="*/ 2147483647 h 387"/>
              <a:gd name="T32" fmla="*/ 2147483647 w 383"/>
              <a:gd name="T33" fmla="*/ 2147483647 h 387"/>
              <a:gd name="T34" fmla="*/ 2147483647 w 383"/>
              <a:gd name="T35" fmla="*/ 2147483647 h 387"/>
              <a:gd name="T36" fmla="*/ 2147483647 w 383"/>
              <a:gd name="T37" fmla="*/ 2147483647 h 387"/>
              <a:gd name="T38" fmla="*/ 2147483647 w 383"/>
              <a:gd name="T39" fmla="*/ 2147483647 h 387"/>
              <a:gd name="T40" fmla="*/ 2147483647 w 383"/>
              <a:gd name="T41" fmla="*/ 2147483647 h 387"/>
              <a:gd name="T42" fmla="*/ 2147483647 w 383"/>
              <a:gd name="T43" fmla="*/ 2147483647 h 387"/>
              <a:gd name="T44" fmla="*/ 2147483647 w 383"/>
              <a:gd name="T45" fmla="*/ 2147483647 h 387"/>
              <a:gd name="T46" fmla="*/ 2147483647 w 383"/>
              <a:gd name="T47" fmla="*/ 2147483647 h 387"/>
              <a:gd name="T48" fmla="*/ 2147483647 w 383"/>
              <a:gd name="T49" fmla="*/ 2147483647 h 387"/>
              <a:gd name="T50" fmla="*/ 2147483647 w 383"/>
              <a:gd name="T51" fmla="*/ 2147483647 h 387"/>
              <a:gd name="T52" fmla="*/ 2147483647 w 383"/>
              <a:gd name="T53" fmla="*/ 2147483647 h 387"/>
              <a:gd name="T54" fmla="*/ 2147483647 w 383"/>
              <a:gd name="T55" fmla="*/ 2147483647 h 387"/>
              <a:gd name="T56" fmla="*/ 2147483647 w 383"/>
              <a:gd name="T57" fmla="*/ 2147483647 h 387"/>
              <a:gd name="T58" fmla="*/ 2147483647 w 383"/>
              <a:gd name="T59" fmla="*/ 2147483647 h 387"/>
              <a:gd name="T60" fmla="*/ 2147483647 w 383"/>
              <a:gd name="T61" fmla="*/ 2147483647 h 387"/>
              <a:gd name="T62" fmla="*/ 2147483647 w 383"/>
              <a:gd name="T63" fmla="*/ 2147483647 h 387"/>
              <a:gd name="T64" fmla="*/ 2147483647 w 383"/>
              <a:gd name="T65" fmla="*/ 2147483647 h 387"/>
              <a:gd name="T66" fmla="*/ 2147483647 w 383"/>
              <a:gd name="T67" fmla="*/ 2147483647 h 387"/>
              <a:gd name="T68" fmla="*/ 2147483647 w 383"/>
              <a:gd name="T69" fmla="*/ 2147483647 h 387"/>
              <a:gd name="T70" fmla="*/ 2147483647 w 383"/>
              <a:gd name="T71" fmla="*/ 2147483647 h 387"/>
              <a:gd name="T72" fmla="*/ 2147483647 w 383"/>
              <a:gd name="T73" fmla="*/ 2147483647 h 387"/>
              <a:gd name="T74" fmla="*/ 2147483647 w 383"/>
              <a:gd name="T75" fmla="*/ 2147483647 h 387"/>
              <a:gd name="T76" fmla="*/ 2147483647 w 383"/>
              <a:gd name="T77" fmla="*/ 2147483647 h 387"/>
              <a:gd name="T78" fmla="*/ 2147483647 w 383"/>
              <a:gd name="T79" fmla="*/ 2147483647 h 387"/>
              <a:gd name="T80" fmla="*/ 2147483647 w 383"/>
              <a:gd name="T81" fmla="*/ 2147483647 h 387"/>
              <a:gd name="T82" fmla="*/ 2147483647 w 383"/>
              <a:gd name="T83" fmla="*/ 2147483647 h 387"/>
              <a:gd name="T84" fmla="*/ 2147483647 w 383"/>
              <a:gd name="T85" fmla="*/ 2147483647 h 387"/>
              <a:gd name="T86" fmla="*/ 2147483647 w 383"/>
              <a:gd name="T87" fmla="*/ 2147483647 h 387"/>
              <a:gd name="T88" fmla="*/ 2147483647 w 383"/>
              <a:gd name="T89" fmla="*/ 2147483647 h 387"/>
              <a:gd name="T90" fmla="*/ 2147483647 w 383"/>
              <a:gd name="T91" fmla="*/ 2147483647 h 387"/>
              <a:gd name="T92" fmla="*/ 2147483647 w 383"/>
              <a:gd name="T93" fmla="*/ 2147483647 h 387"/>
              <a:gd name="T94" fmla="*/ 2147483647 w 383"/>
              <a:gd name="T95" fmla="*/ 2147483647 h 387"/>
              <a:gd name="T96" fmla="*/ 2147483647 w 383"/>
              <a:gd name="T97" fmla="*/ 2147483647 h 387"/>
              <a:gd name="T98" fmla="*/ 2147483647 w 383"/>
              <a:gd name="T99" fmla="*/ 2147483647 h 387"/>
              <a:gd name="T100" fmla="*/ 2147483647 w 383"/>
              <a:gd name="T101" fmla="*/ 2147483647 h 387"/>
              <a:gd name="T102" fmla="*/ 2147483647 w 383"/>
              <a:gd name="T103" fmla="*/ 2147483647 h 387"/>
              <a:gd name="T104" fmla="*/ 2147483647 w 383"/>
              <a:gd name="T105" fmla="*/ 2147483647 h 387"/>
              <a:gd name="T106" fmla="*/ 2147483647 w 383"/>
              <a:gd name="T107" fmla="*/ 2147483647 h 387"/>
              <a:gd name="T108" fmla="*/ 2147483647 w 383"/>
              <a:gd name="T109" fmla="*/ 2147483647 h 387"/>
              <a:gd name="T110" fmla="*/ 2147483647 w 383"/>
              <a:gd name="T111" fmla="*/ 2147483647 h 387"/>
              <a:gd name="T112" fmla="*/ 2147483647 w 383"/>
              <a:gd name="T113" fmla="*/ 2147483647 h 387"/>
              <a:gd name="T114" fmla="*/ 2147483647 w 383"/>
              <a:gd name="T115" fmla="*/ 2147483647 h 387"/>
              <a:gd name="T116" fmla="*/ 2147483647 w 383"/>
              <a:gd name="T117" fmla="*/ 2147483647 h 387"/>
              <a:gd name="T118" fmla="*/ 2147483647 w 383"/>
              <a:gd name="T119" fmla="*/ 2147483647 h 387"/>
              <a:gd name="T120" fmla="*/ 2147483647 w 383"/>
              <a:gd name="T121" fmla="*/ 2147483647 h 387"/>
              <a:gd name="T122" fmla="*/ 2147483647 w 383"/>
              <a:gd name="T123" fmla="*/ 2147483647 h 387"/>
              <a:gd name="T124" fmla="*/ 2147483647 w 383"/>
              <a:gd name="T125" fmla="*/ 2147483647 h 387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83"/>
              <a:gd name="T190" fmla="*/ 0 h 387"/>
              <a:gd name="T191" fmla="*/ 383 w 383"/>
              <a:gd name="T192" fmla="*/ 387 h 387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83" h="387">
                <a:moveTo>
                  <a:pt x="84" y="150"/>
                </a:moveTo>
                <a:lnTo>
                  <a:pt x="89" y="146"/>
                </a:lnTo>
                <a:lnTo>
                  <a:pt x="92" y="143"/>
                </a:lnTo>
                <a:lnTo>
                  <a:pt x="102" y="135"/>
                </a:lnTo>
                <a:lnTo>
                  <a:pt x="103" y="130"/>
                </a:lnTo>
                <a:lnTo>
                  <a:pt x="105" y="130"/>
                </a:lnTo>
                <a:lnTo>
                  <a:pt x="107" y="124"/>
                </a:lnTo>
                <a:lnTo>
                  <a:pt x="109" y="120"/>
                </a:lnTo>
                <a:lnTo>
                  <a:pt x="114" y="116"/>
                </a:lnTo>
                <a:lnTo>
                  <a:pt x="119" y="113"/>
                </a:lnTo>
                <a:lnTo>
                  <a:pt x="120" y="102"/>
                </a:lnTo>
                <a:lnTo>
                  <a:pt x="117" y="99"/>
                </a:lnTo>
                <a:lnTo>
                  <a:pt x="119" y="88"/>
                </a:lnTo>
                <a:lnTo>
                  <a:pt x="120" y="80"/>
                </a:lnTo>
                <a:lnTo>
                  <a:pt x="124" y="74"/>
                </a:lnTo>
                <a:lnTo>
                  <a:pt x="123" y="67"/>
                </a:lnTo>
                <a:lnTo>
                  <a:pt x="123" y="56"/>
                </a:lnTo>
                <a:lnTo>
                  <a:pt x="123" y="53"/>
                </a:lnTo>
                <a:lnTo>
                  <a:pt x="124" y="49"/>
                </a:lnTo>
                <a:lnTo>
                  <a:pt x="127" y="41"/>
                </a:lnTo>
                <a:lnTo>
                  <a:pt x="127" y="29"/>
                </a:lnTo>
                <a:lnTo>
                  <a:pt x="124" y="27"/>
                </a:lnTo>
                <a:lnTo>
                  <a:pt x="124" y="26"/>
                </a:lnTo>
                <a:lnTo>
                  <a:pt x="124" y="16"/>
                </a:lnTo>
                <a:lnTo>
                  <a:pt x="119" y="6"/>
                </a:lnTo>
                <a:lnTo>
                  <a:pt x="121" y="2"/>
                </a:lnTo>
                <a:lnTo>
                  <a:pt x="127" y="1"/>
                </a:lnTo>
                <a:lnTo>
                  <a:pt x="128" y="0"/>
                </a:lnTo>
                <a:lnTo>
                  <a:pt x="128" y="1"/>
                </a:lnTo>
                <a:lnTo>
                  <a:pt x="130" y="5"/>
                </a:lnTo>
                <a:lnTo>
                  <a:pt x="131" y="16"/>
                </a:lnTo>
                <a:lnTo>
                  <a:pt x="132" y="19"/>
                </a:lnTo>
                <a:lnTo>
                  <a:pt x="132" y="22"/>
                </a:lnTo>
                <a:lnTo>
                  <a:pt x="134" y="24"/>
                </a:lnTo>
                <a:lnTo>
                  <a:pt x="135" y="41"/>
                </a:lnTo>
                <a:lnTo>
                  <a:pt x="137" y="42"/>
                </a:lnTo>
                <a:lnTo>
                  <a:pt x="138" y="51"/>
                </a:lnTo>
                <a:lnTo>
                  <a:pt x="138" y="52"/>
                </a:lnTo>
                <a:lnTo>
                  <a:pt x="139" y="62"/>
                </a:lnTo>
                <a:lnTo>
                  <a:pt x="141" y="66"/>
                </a:lnTo>
                <a:lnTo>
                  <a:pt x="141" y="69"/>
                </a:lnTo>
                <a:lnTo>
                  <a:pt x="141" y="71"/>
                </a:lnTo>
                <a:lnTo>
                  <a:pt x="145" y="95"/>
                </a:lnTo>
                <a:lnTo>
                  <a:pt x="145" y="96"/>
                </a:lnTo>
                <a:lnTo>
                  <a:pt x="146" y="98"/>
                </a:lnTo>
                <a:lnTo>
                  <a:pt x="148" y="98"/>
                </a:lnTo>
                <a:lnTo>
                  <a:pt x="155" y="96"/>
                </a:lnTo>
                <a:lnTo>
                  <a:pt x="157" y="96"/>
                </a:lnTo>
                <a:lnTo>
                  <a:pt x="157" y="95"/>
                </a:lnTo>
                <a:lnTo>
                  <a:pt x="195" y="89"/>
                </a:lnTo>
                <a:lnTo>
                  <a:pt x="197" y="88"/>
                </a:lnTo>
                <a:lnTo>
                  <a:pt x="203" y="87"/>
                </a:lnTo>
                <a:lnTo>
                  <a:pt x="207" y="87"/>
                </a:lnTo>
                <a:lnTo>
                  <a:pt x="221" y="84"/>
                </a:lnTo>
                <a:lnTo>
                  <a:pt x="224" y="84"/>
                </a:lnTo>
                <a:lnTo>
                  <a:pt x="231" y="83"/>
                </a:lnTo>
                <a:lnTo>
                  <a:pt x="233" y="103"/>
                </a:lnTo>
                <a:lnTo>
                  <a:pt x="240" y="138"/>
                </a:lnTo>
                <a:lnTo>
                  <a:pt x="247" y="130"/>
                </a:lnTo>
                <a:lnTo>
                  <a:pt x="254" y="121"/>
                </a:lnTo>
                <a:lnTo>
                  <a:pt x="256" y="118"/>
                </a:lnTo>
                <a:lnTo>
                  <a:pt x="260" y="116"/>
                </a:lnTo>
                <a:lnTo>
                  <a:pt x="269" y="102"/>
                </a:lnTo>
                <a:lnTo>
                  <a:pt x="274" y="103"/>
                </a:lnTo>
                <a:lnTo>
                  <a:pt x="287" y="83"/>
                </a:lnTo>
                <a:lnTo>
                  <a:pt x="300" y="89"/>
                </a:lnTo>
                <a:lnTo>
                  <a:pt x="303" y="89"/>
                </a:lnTo>
                <a:lnTo>
                  <a:pt x="314" y="89"/>
                </a:lnTo>
                <a:lnTo>
                  <a:pt x="316" y="89"/>
                </a:lnTo>
                <a:lnTo>
                  <a:pt x="322" y="78"/>
                </a:lnTo>
                <a:lnTo>
                  <a:pt x="322" y="76"/>
                </a:lnTo>
                <a:lnTo>
                  <a:pt x="325" y="74"/>
                </a:lnTo>
                <a:lnTo>
                  <a:pt x="330" y="74"/>
                </a:lnTo>
                <a:lnTo>
                  <a:pt x="340" y="66"/>
                </a:lnTo>
                <a:lnTo>
                  <a:pt x="350" y="71"/>
                </a:lnTo>
                <a:lnTo>
                  <a:pt x="352" y="73"/>
                </a:lnTo>
                <a:lnTo>
                  <a:pt x="362" y="69"/>
                </a:lnTo>
                <a:lnTo>
                  <a:pt x="369" y="81"/>
                </a:lnTo>
                <a:lnTo>
                  <a:pt x="376" y="88"/>
                </a:lnTo>
                <a:lnTo>
                  <a:pt x="379" y="96"/>
                </a:lnTo>
                <a:lnTo>
                  <a:pt x="382" y="98"/>
                </a:lnTo>
                <a:lnTo>
                  <a:pt x="379" y="102"/>
                </a:lnTo>
                <a:lnTo>
                  <a:pt x="379" y="106"/>
                </a:lnTo>
                <a:lnTo>
                  <a:pt x="376" y="120"/>
                </a:lnTo>
                <a:lnTo>
                  <a:pt x="359" y="112"/>
                </a:lnTo>
                <a:lnTo>
                  <a:pt x="359" y="110"/>
                </a:lnTo>
                <a:lnTo>
                  <a:pt x="357" y="109"/>
                </a:lnTo>
                <a:lnTo>
                  <a:pt x="348" y="103"/>
                </a:lnTo>
                <a:lnTo>
                  <a:pt x="346" y="102"/>
                </a:lnTo>
                <a:lnTo>
                  <a:pt x="339" y="99"/>
                </a:lnTo>
                <a:lnTo>
                  <a:pt x="336" y="96"/>
                </a:lnTo>
                <a:lnTo>
                  <a:pt x="333" y="95"/>
                </a:lnTo>
                <a:lnTo>
                  <a:pt x="328" y="92"/>
                </a:lnTo>
                <a:lnTo>
                  <a:pt x="329" y="110"/>
                </a:lnTo>
                <a:lnTo>
                  <a:pt x="326" y="131"/>
                </a:lnTo>
                <a:lnTo>
                  <a:pt x="322" y="135"/>
                </a:lnTo>
                <a:lnTo>
                  <a:pt x="319" y="139"/>
                </a:lnTo>
                <a:lnTo>
                  <a:pt x="319" y="146"/>
                </a:lnTo>
                <a:lnTo>
                  <a:pt x="305" y="159"/>
                </a:lnTo>
                <a:lnTo>
                  <a:pt x="300" y="177"/>
                </a:lnTo>
                <a:lnTo>
                  <a:pt x="287" y="168"/>
                </a:lnTo>
                <a:lnTo>
                  <a:pt x="287" y="170"/>
                </a:lnTo>
                <a:lnTo>
                  <a:pt x="283" y="179"/>
                </a:lnTo>
                <a:lnTo>
                  <a:pt x="276" y="208"/>
                </a:lnTo>
                <a:lnTo>
                  <a:pt x="276" y="210"/>
                </a:lnTo>
                <a:lnTo>
                  <a:pt x="276" y="213"/>
                </a:lnTo>
                <a:lnTo>
                  <a:pt x="274" y="215"/>
                </a:lnTo>
                <a:lnTo>
                  <a:pt x="269" y="221"/>
                </a:lnTo>
                <a:lnTo>
                  <a:pt x="256" y="218"/>
                </a:lnTo>
                <a:lnTo>
                  <a:pt x="246" y="208"/>
                </a:lnTo>
                <a:lnTo>
                  <a:pt x="239" y="206"/>
                </a:lnTo>
                <a:lnTo>
                  <a:pt x="236" y="232"/>
                </a:lnTo>
                <a:lnTo>
                  <a:pt x="235" y="233"/>
                </a:lnTo>
                <a:lnTo>
                  <a:pt x="233" y="243"/>
                </a:lnTo>
                <a:lnTo>
                  <a:pt x="228" y="250"/>
                </a:lnTo>
                <a:lnTo>
                  <a:pt x="224" y="261"/>
                </a:lnTo>
                <a:lnTo>
                  <a:pt x="224" y="267"/>
                </a:lnTo>
                <a:lnTo>
                  <a:pt x="221" y="275"/>
                </a:lnTo>
                <a:lnTo>
                  <a:pt x="221" y="276"/>
                </a:lnTo>
                <a:lnTo>
                  <a:pt x="217" y="280"/>
                </a:lnTo>
                <a:lnTo>
                  <a:pt x="210" y="290"/>
                </a:lnTo>
                <a:lnTo>
                  <a:pt x="207" y="302"/>
                </a:lnTo>
                <a:lnTo>
                  <a:pt x="202" y="312"/>
                </a:lnTo>
                <a:lnTo>
                  <a:pt x="204" y="315"/>
                </a:lnTo>
                <a:lnTo>
                  <a:pt x="207" y="316"/>
                </a:lnTo>
                <a:lnTo>
                  <a:pt x="210" y="319"/>
                </a:lnTo>
                <a:lnTo>
                  <a:pt x="208" y="322"/>
                </a:lnTo>
                <a:lnTo>
                  <a:pt x="204" y="333"/>
                </a:lnTo>
                <a:lnTo>
                  <a:pt x="193" y="344"/>
                </a:lnTo>
                <a:lnTo>
                  <a:pt x="191" y="340"/>
                </a:lnTo>
                <a:lnTo>
                  <a:pt x="168" y="354"/>
                </a:lnTo>
                <a:lnTo>
                  <a:pt x="160" y="350"/>
                </a:lnTo>
                <a:lnTo>
                  <a:pt x="160" y="354"/>
                </a:lnTo>
                <a:lnTo>
                  <a:pt x="163" y="358"/>
                </a:lnTo>
                <a:lnTo>
                  <a:pt x="153" y="365"/>
                </a:lnTo>
                <a:lnTo>
                  <a:pt x="152" y="363"/>
                </a:lnTo>
                <a:lnTo>
                  <a:pt x="141" y="369"/>
                </a:lnTo>
                <a:lnTo>
                  <a:pt x="134" y="376"/>
                </a:lnTo>
                <a:lnTo>
                  <a:pt x="131" y="373"/>
                </a:lnTo>
                <a:lnTo>
                  <a:pt x="124" y="369"/>
                </a:lnTo>
                <a:lnTo>
                  <a:pt x="120" y="366"/>
                </a:lnTo>
                <a:lnTo>
                  <a:pt x="114" y="373"/>
                </a:lnTo>
                <a:lnTo>
                  <a:pt x="96" y="386"/>
                </a:lnTo>
                <a:lnTo>
                  <a:pt x="91" y="381"/>
                </a:lnTo>
                <a:lnTo>
                  <a:pt x="71" y="369"/>
                </a:lnTo>
                <a:lnTo>
                  <a:pt x="67" y="356"/>
                </a:lnTo>
                <a:lnTo>
                  <a:pt x="70" y="354"/>
                </a:lnTo>
                <a:lnTo>
                  <a:pt x="66" y="352"/>
                </a:lnTo>
                <a:lnTo>
                  <a:pt x="52" y="352"/>
                </a:lnTo>
                <a:lnTo>
                  <a:pt x="52" y="350"/>
                </a:lnTo>
                <a:lnTo>
                  <a:pt x="31" y="336"/>
                </a:lnTo>
                <a:lnTo>
                  <a:pt x="33" y="334"/>
                </a:lnTo>
                <a:lnTo>
                  <a:pt x="27" y="329"/>
                </a:lnTo>
                <a:lnTo>
                  <a:pt x="23" y="323"/>
                </a:lnTo>
                <a:lnTo>
                  <a:pt x="23" y="322"/>
                </a:lnTo>
                <a:lnTo>
                  <a:pt x="15" y="316"/>
                </a:lnTo>
                <a:lnTo>
                  <a:pt x="15" y="315"/>
                </a:lnTo>
                <a:lnTo>
                  <a:pt x="15" y="309"/>
                </a:lnTo>
                <a:lnTo>
                  <a:pt x="1" y="297"/>
                </a:lnTo>
                <a:lnTo>
                  <a:pt x="1" y="283"/>
                </a:lnTo>
                <a:lnTo>
                  <a:pt x="2" y="283"/>
                </a:lnTo>
                <a:lnTo>
                  <a:pt x="0" y="271"/>
                </a:lnTo>
                <a:lnTo>
                  <a:pt x="0" y="265"/>
                </a:lnTo>
                <a:lnTo>
                  <a:pt x="8" y="265"/>
                </a:lnTo>
                <a:lnTo>
                  <a:pt x="16" y="261"/>
                </a:lnTo>
                <a:lnTo>
                  <a:pt x="22" y="253"/>
                </a:lnTo>
                <a:lnTo>
                  <a:pt x="22" y="243"/>
                </a:lnTo>
                <a:lnTo>
                  <a:pt x="24" y="242"/>
                </a:lnTo>
                <a:lnTo>
                  <a:pt x="27" y="242"/>
                </a:lnTo>
                <a:lnTo>
                  <a:pt x="31" y="237"/>
                </a:lnTo>
                <a:lnTo>
                  <a:pt x="26" y="225"/>
                </a:lnTo>
                <a:lnTo>
                  <a:pt x="31" y="200"/>
                </a:lnTo>
                <a:lnTo>
                  <a:pt x="34" y="196"/>
                </a:lnTo>
                <a:lnTo>
                  <a:pt x="38" y="192"/>
                </a:lnTo>
                <a:lnTo>
                  <a:pt x="48" y="207"/>
                </a:lnTo>
                <a:lnTo>
                  <a:pt x="49" y="206"/>
                </a:lnTo>
                <a:lnTo>
                  <a:pt x="55" y="199"/>
                </a:lnTo>
                <a:lnTo>
                  <a:pt x="58" y="182"/>
                </a:lnTo>
                <a:lnTo>
                  <a:pt x="58" y="178"/>
                </a:lnTo>
                <a:lnTo>
                  <a:pt x="56" y="175"/>
                </a:lnTo>
                <a:lnTo>
                  <a:pt x="55" y="172"/>
                </a:lnTo>
                <a:lnTo>
                  <a:pt x="58" y="168"/>
                </a:lnTo>
                <a:lnTo>
                  <a:pt x="59" y="164"/>
                </a:lnTo>
                <a:lnTo>
                  <a:pt x="69" y="160"/>
                </a:lnTo>
                <a:lnTo>
                  <a:pt x="73" y="149"/>
                </a:lnTo>
                <a:lnTo>
                  <a:pt x="84" y="150"/>
                </a:lnTo>
              </a:path>
            </a:pathLst>
          </a:custGeom>
          <a:solidFill>
            <a:schemeClr val="accent2"/>
          </a:solidFill>
          <a:ln w="6350" cap="rnd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25" name="Freeform 147" descr="Outlined diamond"/>
          <p:cNvSpPr>
            <a:spLocks/>
          </p:cNvSpPr>
          <p:nvPr/>
        </p:nvSpPr>
        <p:spPr bwMode="auto">
          <a:xfrm>
            <a:off x="2089150" y="3054350"/>
            <a:ext cx="757238" cy="863600"/>
          </a:xfrm>
          <a:custGeom>
            <a:avLst/>
            <a:gdLst>
              <a:gd name="T0" fmla="*/ 12 w 470"/>
              <a:gd name="T1" fmla="*/ 415 h 599"/>
              <a:gd name="T2" fmla="*/ 9 w 470"/>
              <a:gd name="T3" fmla="*/ 431 h 599"/>
              <a:gd name="T4" fmla="*/ 0 w 470"/>
              <a:gd name="T5" fmla="*/ 480 h 599"/>
              <a:gd name="T6" fmla="*/ 26 w 470"/>
              <a:gd name="T7" fmla="*/ 495 h 599"/>
              <a:gd name="T8" fmla="*/ 96 w 470"/>
              <a:gd name="T9" fmla="*/ 505 h 599"/>
              <a:gd name="T10" fmla="*/ 111 w 470"/>
              <a:gd name="T11" fmla="*/ 506 h 599"/>
              <a:gd name="T12" fmla="*/ 195 w 470"/>
              <a:gd name="T13" fmla="*/ 516 h 599"/>
              <a:gd name="T14" fmla="*/ 224 w 470"/>
              <a:gd name="T15" fmla="*/ 519 h 599"/>
              <a:gd name="T16" fmla="*/ 261 w 470"/>
              <a:gd name="T17" fmla="*/ 524 h 599"/>
              <a:gd name="T18" fmla="*/ 304 w 470"/>
              <a:gd name="T19" fmla="*/ 529 h 599"/>
              <a:gd name="T20" fmla="*/ 345 w 470"/>
              <a:gd name="T21" fmla="*/ 534 h 599"/>
              <a:gd name="T22" fmla="*/ 389 w 470"/>
              <a:gd name="T23" fmla="*/ 539 h 599"/>
              <a:gd name="T24" fmla="*/ 433 w 470"/>
              <a:gd name="T25" fmla="*/ 495 h 599"/>
              <a:gd name="T26" fmla="*/ 436 w 470"/>
              <a:gd name="T27" fmla="*/ 468 h 599"/>
              <a:gd name="T28" fmla="*/ 439 w 470"/>
              <a:gd name="T29" fmla="*/ 443 h 599"/>
              <a:gd name="T30" fmla="*/ 441 w 470"/>
              <a:gd name="T31" fmla="*/ 427 h 599"/>
              <a:gd name="T32" fmla="*/ 445 w 470"/>
              <a:gd name="T33" fmla="*/ 393 h 599"/>
              <a:gd name="T34" fmla="*/ 452 w 470"/>
              <a:gd name="T35" fmla="*/ 344 h 599"/>
              <a:gd name="T36" fmla="*/ 456 w 470"/>
              <a:gd name="T37" fmla="*/ 308 h 599"/>
              <a:gd name="T38" fmla="*/ 459 w 470"/>
              <a:gd name="T39" fmla="*/ 282 h 599"/>
              <a:gd name="T40" fmla="*/ 462 w 470"/>
              <a:gd name="T41" fmla="*/ 257 h 599"/>
              <a:gd name="T42" fmla="*/ 466 w 470"/>
              <a:gd name="T43" fmla="*/ 223 h 599"/>
              <a:gd name="T44" fmla="*/ 471 w 470"/>
              <a:gd name="T45" fmla="*/ 183 h 599"/>
              <a:gd name="T46" fmla="*/ 473 w 470"/>
              <a:gd name="T47" fmla="*/ 172 h 599"/>
              <a:gd name="T48" fmla="*/ 476 w 470"/>
              <a:gd name="T49" fmla="*/ 146 h 599"/>
              <a:gd name="T50" fmla="*/ 436 w 470"/>
              <a:gd name="T51" fmla="*/ 143 h 599"/>
              <a:gd name="T52" fmla="*/ 394 w 470"/>
              <a:gd name="T53" fmla="*/ 138 h 599"/>
              <a:gd name="T54" fmla="*/ 313 w 470"/>
              <a:gd name="T55" fmla="*/ 130 h 599"/>
              <a:gd name="T56" fmla="*/ 319 w 470"/>
              <a:gd name="T57" fmla="*/ 85 h 599"/>
              <a:gd name="T58" fmla="*/ 321 w 470"/>
              <a:gd name="T59" fmla="*/ 72 h 599"/>
              <a:gd name="T60" fmla="*/ 325 w 470"/>
              <a:gd name="T61" fmla="*/ 47 h 599"/>
              <a:gd name="T62" fmla="*/ 295 w 470"/>
              <a:gd name="T63" fmla="*/ 27 h 599"/>
              <a:gd name="T64" fmla="*/ 288 w 470"/>
              <a:gd name="T65" fmla="*/ 26 h 599"/>
              <a:gd name="T66" fmla="*/ 251 w 470"/>
              <a:gd name="T67" fmla="*/ 21 h 599"/>
              <a:gd name="T68" fmla="*/ 241 w 470"/>
              <a:gd name="T69" fmla="*/ 21 h 599"/>
              <a:gd name="T70" fmla="*/ 235 w 470"/>
              <a:gd name="T71" fmla="*/ 20 h 599"/>
              <a:gd name="T72" fmla="*/ 171 w 470"/>
              <a:gd name="T73" fmla="*/ 11 h 599"/>
              <a:gd name="T74" fmla="*/ 111 w 470"/>
              <a:gd name="T75" fmla="*/ 5 h 599"/>
              <a:gd name="T76" fmla="*/ 85 w 470"/>
              <a:gd name="T77" fmla="*/ 11 h 599"/>
              <a:gd name="T78" fmla="*/ 70 w 470"/>
              <a:gd name="T79" fmla="*/ 98 h 599"/>
              <a:gd name="T80" fmla="*/ 57 w 470"/>
              <a:gd name="T81" fmla="*/ 162 h 599"/>
              <a:gd name="T82" fmla="*/ 52 w 470"/>
              <a:gd name="T83" fmla="*/ 195 h 599"/>
              <a:gd name="T84" fmla="*/ 48 w 470"/>
              <a:gd name="T85" fmla="*/ 219 h 599"/>
              <a:gd name="T86" fmla="*/ 43 w 470"/>
              <a:gd name="T87" fmla="*/ 244 h 599"/>
              <a:gd name="T88" fmla="*/ 29 w 470"/>
              <a:gd name="T89" fmla="*/ 325 h 599"/>
              <a:gd name="T90" fmla="*/ 26 w 470"/>
              <a:gd name="T91" fmla="*/ 335 h 599"/>
              <a:gd name="T92" fmla="*/ 20 w 470"/>
              <a:gd name="T93" fmla="*/ 363 h 599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470"/>
              <a:gd name="T142" fmla="*/ 0 h 599"/>
              <a:gd name="T143" fmla="*/ 470 w 470"/>
              <a:gd name="T144" fmla="*/ 599 h 599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470" h="599">
                <a:moveTo>
                  <a:pt x="19" y="415"/>
                </a:moveTo>
                <a:lnTo>
                  <a:pt x="12" y="457"/>
                </a:lnTo>
                <a:lnTo>
                  <a:pt x="12" y="458"/>
                </a:lnTo>
                <a:lnTo>
                  <a:pt x="9" y="475"/>
                </a:lnTo>
                <a:lnTo>
                  <a:pt x="6" y="493"/>
                </a:lnTo>
                <a:lnTo>
                  <a:pt x="0" y="529"/>
                </a:lnTo>
                <a:lnTo>
                  <a:pt x="0" y="540"/>
                </a:lnTo>
                <a:lnTo>
                  <a:pt x="26" y="545"/>
                </a:lnTo>
                <a:lnTo>
                  <a:pt x="55" y="549"/>
                </a:lnTo>
                <a:lnTo>
                  <a:pt x="95" y="556"/>
                </a:lnTo>
                <a:lnTo>
                  <a:pt x="98" y="556"/>
                </a:lnTo>
                <a:lnTo>
                  <a:pt x="109" y="557"/>
                </a:lnTo>
                <a:lnTo>
                  <a:pt x="125" y="560"/>
                </a:lnTo>
                <a:lnTo>
                  <a:pt x="192" y="568"/>
                </a:lnTo>
                <a:lnTo>
                  <a:pt x="214" y="572"/>
                </a:lnTo>
                <a:lnTo>
                  <a:pt x="221" y="572"/>
                </a:lnTo>
                <a:lnTo>
                  <a:pt x="235" y="574"/>
                </a:lnTo>
                <a:lnTo>
                  <a:pt x="257" y="577"/>
                </a:lnTo>
                <a:lnTo>
                  <a:pt x="278" y="579"/>
                </a:lnTo>
                <a:lnTo>
                  <a:pt x="300" y="582"/>
                </a:lnTo>
                <a:lnTo>
                  <a:pt x="301" y="584"/>
                </a:lnTo>
                <a:lnTo>
                  <a:pt x="340" y="588"/>
                </a:lnTo>
                <a:lnTo>
                  <a:pt x="372" y="592"/>
                </a:lnTo>
                <a:lnTo>
                  <a:pt x="383" y="593"/>
                </a:lnTo>
                <a:lnTo>
                  <a:pt x="421" y="598"/>
                </a:lnTo>
                <a:lnTo>
                  <a:pt x="427" y="545"/>
                </a:lnTo>
                <a:lnTo>
                  <a:pt x="428" y="543"/>
                </a:lnTo>
                <a:lnTo>
                  <a:pt x="430" y="515"/>
                </a:lnTo>
                <a:lnTo>
                  <a:pt x="433" y="500"/>
                </a:lnTo>
                <a:lnTo>
                  <a:pt x="433" y="488"/>
                </a:lnTo>
                <a:lnTo>
                  <a:pt x="435" y="471"/>
                </a:lnTo>
                <a:lnTo>
                  <a:pt x="435" y="470"/>
                </a:lnTo>
                <a:lnTo>
                  <a:pt x="435" y="458"/>
                </a:lnTo>
                <a:lnTo>
                  <a:pt x="438" y="433"/>
                </a:lnTo>
                <a:lnTo>
                  <a:pt x="441" y="406"/>
                </a:lnTo>
                <a:lnTo>
                  <a:pt x="445" y="379"/>
                </a:lnTo>
                <a:lnTo>
                  <a:pt x="449" y="339"/>
                </a:lnTo>
                <a:lnTo>
                  <a:pt x="451" y="325"/>
                </a:lnTo>
                <a:lnTo>
                  <a:pt x="452" y="311"/>
                </a:lnTo>
                <a:lnTo>
                  <a:pt x="452" y="307"/>
                </a:lnTo>
                <a:lnTo>
                  <a:pt x="455" y="283"/>
                </a:lnTo>
                <a:lnTo>
                  <a:pt x="456" y="271"/>
                </a:lnTo>
                <a:lnTo>
                  <a:pt x="459" y="246"/>
                </a:lnTo>
                <a:lnTo>
                  <a:pt x="462" y="222"/>
                </a:lnTo>
                <a:lnTo>
                  <a:pt x="464" y="201"/>
                </a:lnTo>
                <a:lnTo>
                  <a:pt x="464" y="200"/>
                </a:lnTo>
                <a:lnTo>
                  <a:pt x="466" y="189"/>
                </a:lnTo>
                <a:lnTo>
                  <a:pt x="467" y="175"/>
                </a:lnTo>
                <a:lnTo>
                  <a:pt x="469" y="161"/>
                </a:lnTo>
                <a:lnTo>
                  <a:pt x="433" y="157"/>
                </a:lnTo>
                <a:lnTo>
                  <a:pt x="430" y="157"/>
                </a:lnTo>
                <a:lnTo>
                  <a:pt x="392" y="152"/>
                </a:lnTo>
                <a:lnTo>
                  <a:pt x="388" y="152"/>
                </a:lnTo>
                <a:lnTo>
                  <a:pt x="370" y="151"/>
                </a:lnTo>
                <a:lnTo>
                  <a:pt x="308" y="143"/>
                </a:lnTo>
                <a:lnTo>
                  <a:pt x="311" y="115"/>
                </a:lnTo>
                <a:lnTo>
                  <a:pt x="314" y="94"/>
                </a:lnTo>
                <a:lnTo>
                  <a:pt x="315" y="87"/>
                </a:lnTo>
                <a:lnTo>
                  <a:pt x="316" y="79"/>
                </a:lnTo>
                <a:lnTo>
                  <a:pt x="318" y="61"/>
                </a:lnTo>
                <a:lnTo>
                  <a:pt x="320" y="52"/>
                </a:lnTo>
                <a:lnTo>
                  <a:pt x="322" y="33"/>
                </a:lnTo>
                <a:lnTo>
                  <a:pt x="291" y="30"/>
                </a:lnTo>
                <a:lnTo>
                  <a:pt x="290" y="30"/>
                </a:lnTo>
                <a:lnTo>
                  <a:pt x="284" y="29"/>
                </a:lnTo>
                <a:lnTo>
                  <a:pt x="267" y="26"/>
                </a:lnTo>
                <a:lnTo>
                  <a:pt x="247" y="23"/>
                </a:lnTo>
                <a:lnTo>
                  <a:pt x="237" y="23"/>
                </a:lnTo>
                <a:lnTo>
                  <a:pt x="233" y="22"/>
                </a:lnTo>
                <a:lnTo>
                  <a:pt x="232" y="22"/>
                </a:lnTo>
                <a:lnTo>
                  <a:pt x="232" y="20"/>
                </a:lnTo>
                <a:lnTo>
                  <a:pt x="168" y="12"/>
                </a:lnTo>
                <a:lnTo>
                  <a:pt x="148" y="9"/>
                </a:lnTo>
                <a:lnTo>
                  <a:pt x="109" y="5"/>
                </a:lnTo>
                <a:lnTo>
                  <a:pt x="85" y="0"/>
                </a:lnTo>
                <a:lnTo>
                  <a:pt x="84" y="12"/>
                </a:lnTo>
                <a:lnTo>
                  <a:pt x="74" y="72"/>
                </a:lnTo>
                <a:lnTo>
                  <a:pt x="69" y="108"/>
                </a:lnTo>
                <a:lnTo>
                  <a:pt x="62" y="148"/>
                </a:lnTo>
                <a:lnTo>
                  <a:pt x="56" y="178"/>
                </a:lnTo>
                <a:lnTo>
                  <a:pt x="52" y="203"/>
                </a:lnTo>
                <a:lnTo>
                  <a:pt x="51" y="215"/>
                </a:lnTo>
                <a:lnTo>
                  <a:pt x="49" y="225"/>
                </a:lnTo>
                <a:lnTo>
                  <a:pt x="47" y="241"/>
                </a:lnTo>
                <a:lnTo>
                  <a:pt x="42" y="265"/>
                </a:lnTo>
                <a:lnTo>
                  <a:pt x="42" y="269"/>
                </a:lnTo>
                <a:lnTo>
                  <a:pt x="30" y="339"/>
                </a:lnTo>
                <a:lnTo>
                  <a:pt x="29" y="358"/>
                </a:lnTo>
                <a:lnTo>
                  <a:pt x="27" y="364"/>
                </a:lnTo>
                <a:lnTo>
                  <a:pt x="26" y="369"/>
                </a:lnTo>
                <a:lnTo>
                  <a:pt x="24" y="378"/>
                </a:lnTo>
                <a:lnTo>
                  <a:pt x="20" y="400"/>
                </a:lnTo>
                <a:lnTo>
                  <a:pt x="19" y="415"/>
                </a:lnTo>
              </a:path>
            </a:pathLst>
          </a:custGeom>
          <a:solidFill>
            <a:schemeClr val="accent5"/>
          </a:solidFill>
          <a:ln w="6350" cap="rnd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en-US"/>
          </a:p>
        </p:txBody>
      </p:sp>
      <p:grpSp>
        <p:nvGrpSpPr>
          <p:cNvPr id="5" name="Group 221"/>
          <p:cNvGrpSpPr>
            <a:grpSpLocks/>
          </p:cNvGrpSpPr>
          <p:nvPr/>
        </p:nvGrpSpPr>
        <p:grpSpPr bwMode="auto">
          <a:xfrm>
            <a:off x="1150938" y="1803400"/>
            <a:ext cx="923925" cy="587375"/>
            <a:chOff x="821" y="1008"/>
            <a:chExt cx="582" cy="370"/>
          </a:xfrm>
        </p:grpSpPr>
        <p:sp>
          <p:nvSpPr>
            <p:cNvPr id="6" name="Freeform 148"/>
            <p:cNvSpPr>
              <a:spLocks/>
            </p:cNvSpPr>
            <p:nvPr/>
          </p:nvSpPr>
          <p:spPr bwMode="auto">
            <a:xfrm>
              <a:off x="821" y="1008"/>
              <a:ext cx="582" cy="370"/>
            </a:xfrm>
            <a:custGeom>
              <a:avLst/>
              <a:gdLst>
                <a:gd name="T0" fmla="*/ 552 w 574"/>
                <a:gd name="T1" fmla="*/ 257 h 407"/>
                <a:gd name="T2" fmla="*/ 516 w 574"/>
                <a:gd name="T3" fmla="*/ 271 h 407"/>
                <a:gd name="T4" fmla="*/ 498 w 574"/>
                <a:gd name="T5" fmla="*/ 268 h 407"/>
                <a:gd name="T6" fmla="*/ 466 w 574"/>
                <a:gd name="T7" fmla="*/ 266 h 407"/>
                <a:gd name="T8" fmla="*/ 404 w 574"/>
                <a:gd name="T9" fmla="*/ 257 h 407"/>
                <a:gd name="T10" fmla="*/ 367 w 574"/>
                <a:gd name="T11" fmla="*/ 257 h 407"/>
                <a:gd name="T12" fmla="*/ 331 w 574"/>
                <a:gd name="T13" fmla="*/ 259 h 407"/>
                <a:gd name="T14" fmla="*/ 308 w 574"/>
                <a:gd name="T15" fmla="*/ 257 h 407"/>
                <a:gd name="T16" fmla="*/ 265 w 574"/>
                <a:gd name="T17" fmla="*/ 260 h 407"/>
                <a:gd name="T18" fmla="*/ 233 w 574"/>
                <a:gd name="T19" fmla="*/ 259 h 407"/>
                <a:gd name="T20" fmla="*/ 207 w 574"/>
                <a:gd name="T21" fmla="*/ 254 h 407"/>
                <a:gd name="T22" fmla="*/ 184 w 574"/>
                <a:gd name="T23" fmla="*/ 246 h 407"/>
                <a:gd name="T24" fmla="*/ 160 w 574"/>
                <a:gd name="T25" fmla="*/ 244 h 407"/>
                <a:gd name="T26" fmla="*/ 129 w 574"/>
                <a:gd name="T27" fmla="*/ 249 h 407"/>
                <a:gd name="T28" fmla="*/ 85 w 574"/>
                <a:gd name="T29" fmla="*/ 236 h 407"/>
                <a:gd name="T30" fmla="*/ 88 w 574"/>
                <a:gd name="T31" fmla="*/ 229 h 407"/>
                <a:gd name="T32" fmla="*/ 80 w 574"/>
                <a:gd name="T33" fmla="*/ 199 h 407"/>
                <a:gd name="T34" fmla="*/ 53 w 574"/>
                <a:gd name="T35" fmla="*/ 195 h 407"/>
                <a:gd name="T36" fmla="*/ 31 w 574"/>
                <a:gd name="T37" fmla="*/ 182 h 407"/>
                <a:gd name="T38" fmla="*/ 8 w 574"/>
                <a:gd name="T39" fmla="*/ 177 h 407"/>
                <a:gd name="T40" fmla="*/ 0 w 574"/>
                <a:gd name="T41" fmla="*/ 176 h 407"/>
                <a:gd name="T42" fmla="*/ 13 w 574"/>
                <a:gd name="T43" fmla="*/ 161 h 407"/>
                <a:gd name="T44" fmla="*/ 26 w 574"/>
                <a:gd name="T45" fmla="*/ 148 h 407"/>
                <a:gd name="T46" fmla="*/ 12 w 574"/>
                <a:gd name="T47" fmla="*/ 143 h 407"/>
                <a:gd name="T48" fmla="*/ 12 w 574"/>
                <a:gd name="T49" fmla="*/ 129 h 407"/>
                <a:gd name="T50" fmla="*/ 34 w 574"/>
                <a:gd name="T51" fmla="*/ 129 h 407"/>
                <a:gd name="T52" fmla="*/ 16 w 574"/>
                <a:gd name="T53" fmla="*/ 128 h 407"/>
                <a:gd name="T54" fmla="*/ 16 w 574"/>
                <a:gd name="T55" fmla="*/ 100 h 407"/>
                <a:gd name="T56" fmla="*/ 12 w 574"/>
                <a:gd name="T57" fmla="*/ 65 h 407"/>
                <a:gd name="T58" fmla="*/ 4 w 574"/>
                <a:gd name="T59" fmla="*/ 45 h 407"/>
                <a:gd name="T60" fmla="*/ 15 w 574"/>
                <a:gd name="T61" fmla="*/ 21 h 407"/>
                <a:gd name="T62" fmla="*/ 62 w 574"/>
                <a:gd name="T63" fmla="*/ 42 h 407"/>
                <a:gd name="T64" fmla="*/ 129 w 574"/>
                <a:gd name="T65" fmla="*/ 56 h 407"/>
                <a:gd name="T66" fmla="*/ 146 w 574"/>
                <a:gd name="T67" fmla="*/ 60 h 407"/>
                <a:gd name="T68" fmla="*/ 151 w 574"/>
                <a:gd name="T69" fmla="*/ 67 h 407"/>
                <a:gd name="T70" fmla="*/ 143 w 574"/>
                <a:gd name="T71" fmla="*/ 86 h 407"/>
                <a:gd name="T72" fmla="*/ 164 w 574"/>
                <a:gd name="T73" fmla="*/ 81 h 407"/>
                <a:gd name="T74" fmla="*/ 156 w 574"/>
                <a:gd name="T75" fmla="*/ 106 h 407"/>
                <a:gd name="T76" fmla="*/ 161 w 574"/>
                <a:gd name="T77" fmla="*/ 118 h 407"/>
                <a:gd name="T78" fmla="*/ 149 w 574"/>
                <a:gd name="T79" fmla="*/ 116 h 407"/>
                <a:gd name="T80" fmla="*/ 165 w 574"/>
                <a:gd name="T81" fmla="*/ 120 h 407"/>
                <a:gd name="T82" fmla="*/ 183 w 574"/>
                <a:gd name="T83" fmla="*/ 78 h 407"/>
                <a:gd name="T84" fmla="*/ 181 w 574"/>
                <a:gd name="T85" fmla="*/ 65 h 407"/>
                <a:gd name="T86" fmla="*/ 179 w 574"/>
                <a:gd name="T87" fmla="*/ 70 h 407"/>
                <a:gd name="T88" fmla="*/ 172 w 574"/>
                <a:gd name="T89" fmla="*/ 55 h 407"/>
                <a:gd name="T90" fmla="*/ 187 w 574"/>
                <a:gd name="T91" fmla="*/ 54 h 407"/>
                <a:gd name="T92" fmla="*/ 163 w 574"/>
                <a:gd name="T93" fmla="*/ 54 h 407"/>
                <a:gd name="T94" fmla="*/ 169 w 574"/>
                <a:gd name="T95" fmla="*/ 65 h 407"/>
                <a:gd name="T96" fmla="*/ 168 w 574"/>
                <a:gd name="T97" fmla="*/ 74 h 407"/>
                <a:gd name="T98" fmla="*/ 156 w 574"/>
                <a:gd name="T99" fmla="*/ 55 h 407"/>
                <a:gd name="T100" fmla="*/ 179 w 574"/>
                <a:gd name="T101" fmla="*/ 41 h 407"/>
                <a:gd name="T102" fmla="*/ 179 w 574"/>
                <a:gd name="T103" fmla="*/ 19 h 407"/>
                <a:gd name="T104" fmla="*/ 175 w 574"/>
                <a:gd name="T105" fmla="*/ 0 h 407"/>
                <a:gd name="T106" fmla="*/ 517 w 574"/>
                <a:gd name="T107" fmla="*/ 49 h 407"/>
                <a:gd name="T108" fmla="*/ 603 w 574"/>
                <a:gd name="T109" fmla="*/ 63 h 407"/>
                <a:gd name="T110" fmla="*/ 589 w 574"/>
                <a:gd name="T111" fmla="*/ 112 h 407"/>
                <a:gd name="T112" fmla="*/ 584 w 574"/>
                <a:gd name="T113" fmla="*/ 131 h 407"/>
                <a:gd name="T114" fmla="*/ 580 w 574"/>
                <a:gd name="T115" fmla="*/ 149 h 407"/>
                <a:gd name="T116" fmla="*/ 569 w 574"/>
                <a:gd name="T117" fmla="*/ 185 h 407"/>
                <a:gd name="T118" fmla="*/ 557 w 574"/>
                <a:gd name="T119" fmla="*/ 222 h 407"/>
                <a:gd name="T120" fmla="*/ 550 w 574"/>
                <a:gd name="T121" fmla="*/ 239 h 407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574"/>
                <a:gd name="T184" fmla="*/ 0 h 407"/>
                <a:gd name="T185" fmla="*/ 574 w 574"/>
                <a:gd name="T186" fmla="*/ 407 h 407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574" h="407">
                  <a:moveTo>
                    <a:pt x="520" y="357"/>
                  </a:moveTo>
                  <a:lnTo>
                    <a:pt x="519" y="363"/>
                  </a:lnTo>
                  <a:lnTo>
                    <a:pt x="523" y="376"/>
                  </a:lnTo>
                  <a:lnTo>
                    <a:pt x="521" y="406"/>
                  </a:lnTo>
                  <a:lnTo>
                    <a:pt x="489" y="397"/>
                  </a:lnTo>
                  <a:lnTo>
                    <a:pt x="488" y="397"/>
                  </a:lnTo>
                  <a:lnTo>
                    <a:pt x="478" y="396"/>
                  </a:lnTo>
                  <a:lnTo>
                    <a:pt x="470" y="394"/>
                  </a:lnTo>
                  <a:lnTo>
                    <a:pt x="469" y="394"/>
                  </a:lnTo>
                  <a:lnTo>
                    <a:pt x="462" y="393"/>
                  </a:lnTo>
                  <a:lnTo>
                    <a:pt x="442" y="389"/>
                  </a:lnTo>
                  <a:lnTo>
                    <a:pt x="441" y="389"/>
                  </a:lnTo>
                  <a:lnTo>
                    <a:pt x="422" y="385"/>
                  </a:lnTo>
                  <a:lnTo>
                    <a:pt x="383" y="376"/>
                  </a:lnTo>
                  <a:lnTo>
                    <a:pt x="368" y="374"/>
                  </a:lnTo>
                  <a:lnTo>
                    <a:pt x="355" y="379"/>
                  </a:lnTo>
                  <a:lnTo>
                    <a:pt x="347" y="376"/>
                  </a:lnTo>
                  <a:lnTo>
                    <a:pt x="333" y="375"/>
                  </a:lnTo>
                  <a:lnTo>
                    <a:pt x="323" y="372"/>
                  </a:lnTo>
                  <a:lnTo>
                    <a:pt x="314" y="378"/>
                  </a:lnTo>
                  <a:lnTo>
                    <a:pt x="298" y="376"/>
                  </a:lnTo>
                  <a:lnTo>
                    <a:pt x="296" y="376"/>
                  </a:lnTo>
                  <a:lnTo>
                    <a:pt x="292" y="376"/>
                  </a:lnTo>
                  <a:lnTo>
                    <a:pt x="287" y="376"/>
                  </a:lnTo>
                  <a:lnTo>
                    <a:pt x="271" y="383"/>
                  </a:lnTo>
                  <a:lnTo>
                    <a:pt x="250" y="381"/>
                  </a:lnTo>
                  <a:lnTo>
                    <a:pt x="238" y="374"/>
                  </a:lnTo>
                  <a:lnTo>
                    <a:pt x="236" y="376"/>
                  </a:lnTo>
                  <a:lnTo>
                    <a:pt x="221" y="378"/>
                  </a:lnTo>
                  <a:lnTo>
                    <a:pt x="217" y="379"/>
                  </a:lnTo>
                  <a:lnTo>
                    <a:pt x="196" y="379"/>
                  </a:lnTo>
                  <a:lnTo>
                    <a:pt x="195" y="372"/>
                  </a:lnTo>
                  <a:lnTo>
                    <a:pt x="178" y="364"/>
                  </a:lnTo>
                  <a:lnTo>
                    <a:pt x="175" y="361"/>
                  </a:lnTo>
                  <a:lnTo>
                    <a:pt x="174" y="360"/>
                  </a:lnTo>
                  <a:lnTo>
                    <a:pt x="157" y="360"/>
                  </a:lnTo>
                  <a:lnTo>
                    <a:pt x="152" y="357"/>
                  </a:lnTo>
                  <a:lnTo>
                    <a:pt x="143" y="363"/>
                  </a:lnTo>
                  <a:lnTo>
                    <a:pt x="127" y="365"/>
                  </a:lnTo>
                  <a:lnTo>
                    <a:pt x="121" y="364"/>
                  </a:lnTo>
                  <a:lnTo>
                    <a:pt x="116" y="367"/>
                  </a:lnTo>
                  <a:lnTo>
                    <a:pt x="102" y="361"/>
                  </a:lnTo>
                  <a:lnTo>
                    <a:pt x="81" y="346"/>
                  </a:lnTo>
                  <a:lnTo>
                    <a:pt x="83" y="339"/>
                  </a:lnTo>
                  <a:lnTo>
                    <a:pt x="83" y="338"/>
                  </a:lnTo>
                  <a:lnTo>
                    <a:pt x="84" y="336"/>
                  </a:lnTo>
                  <a:lnTo>
                    <a:pt x="84" y="325"/>
                  </a:lnTo>
                  <a:lnTo>
                    <a:pt x="85" y="313"/>
                  </a:lnTo>
                  <a:lnTo>
                    <a:pt x="76" y="292"/>
                  </a:lnTo>
                  <a:lnTo>
                    <a:pt x="62" y="284"/>
                  </a:lnTo>
                  <a:lnTo>
                    <a:pt x="58" y="285"/>
                  </a:lnTo>
                  <a:lnTo>
                    <a:pt x="49" y="284"/>
                  </a:lnTo>
                  <a:lnTo>
                    <a:pt x="45" y="271"/>
                  </a:lnTo>
                  <a:lnTo>
                    <a:pt x="44" y="268"/>
                  </a:lnTo>
                  <a:lnTo>
                    <a:pt x="31" y="266"/>
                  </a:lnTo>
                  <a:lnTo>
                    <a:pt x="26" y="261"/>
                  </a:lnTo>
                  <a:lnTo>
                    <a:pt x="15" y="264"/>
                  </a:lnTo>
                  <a:lnTo>
                    <a:pt x="8" y="260"/>
                  </a:lnTo>
                  <a:lnTo>
                    <a:pt x="6" y="254"/>
                  </a:lnTo>
                  <a:lnTo>
                    <a:pt x="4" y="259"/>
                  </a:lnTo>
                  <a:lnTo>
                    <a:pt x="0" y="257"/>
                  </a:lnTo>
                  <a:lnTo>
                    <a:pt x="12" y="218"/>
                  </a:lnTo>
                  <a:lnTo>
                    <a:pt x="9" y="239"/>
                  </a:lnTo>
                  <a:lnTo>
                    <a:pt x="13" y="235"/>
                  </a:lnTo>
                  <a:lnTo>
                    <a:pt x="19" y="235"/>
                  </a:lnTo>
                  <a:lnTo>
                    <a:pt x="19" y="223"/>
                  </a:lnTo>
                  <a:lnTo>
                    <a:pt x="26" y="217"/>
                  </a:lnTo>
                  <a:lnTo>
                    <a:pt x="29" y="213"/>
                  </a:lnTo>
                  <a:lnTo>
                    <a:pt x="17" y="213"/>
                  </a:lnTo>
                  <a:lnTo>
                    <a:pt x="12" y="209"/>
                  </a:lnTo>
                  <a:lnTo>
                    <a:pt x="13" y="202"/>
                  </a:lnTo>
                  <a:lnTo>
                    <a:pt x="15" y="193"/>
                  </a:lnTo>
                  <a:lnTo>
                    <a:pt x="12" y="189"/>
                  </a:lnTo>
                  <a:lnTo>
                    <a:pt x="16" y="195"/>
                  </a:lnTo>
                  <a:lnTo>
                    <a:pt x="33" y="192"/>
                  </a:lnTo>
                  <a:lnTo>
                    <a:pt x="34" y="189"/>
                  </a:lnTo>
                  <a:lnTo>
                    <a:pt x="24" y="184"/>
                  </a:lnTo>
                  <a:lnTo>
                    <a:pt x="19" y="177"/>
                  </a:lnTo>
                  <a:lnTo>
                    <a:pt x="16" y="187"/>
                  </a:lnTo>
                  <a:lnTo>
                    <a:pt x="12" y="187"/>
                  </a:lnTo>
                  <a:lnTo>
                    <a:pt x="16" y="157"/>
                  </a:lnTo>
                  <a:lnTo>
                    <a:pt x="16" y="146"/>
                  </a:lnTo>
                  <a:lnTo>
                    <a:pt x="12" y="139"/>
                  </a:lnTo>
                  <a:lnTo>
                    <a:pt x="15" y="121"/>
                  </a:lnTo>
                  <a:lnTo>
                    <a:pt x="12" y="95"/>
                  </a:lnTo>
                  <a:lnTo>
                    <a:pt x="13" y="92"/>
                  </a:lnTo>
                  <a:lnTo>
                    <a:pt x="5" y="80"/>
                  </a:lnTo>
                  <a:lnTo>
                    <a:pt x="4" y="66"/>
                  </a:lnTo>
                  <a:lnTo>
                    <a:pt x="6" y="62"/>
                  </a:lnTo>
                  <a:lnTo>
                    <a:pt x="5" y="49"/>
                  </a:lnTo>
                  <a:lnTo>
                    <a:pt x="15" y="31"/>
                  </a:lnTo>
                  <a:lnTo>
                    <a:pt x="12" y="26"/>
                  </a:lnTo>
                  <a:lnTo>
                    <a:pt x="16" y="26"/>
                  </a:lnTo>
                  <a:lnTo>
                    <a:pt x="58" y="62"/>
                  </a:lnTo>
                  <a:lnTo>
                    <a:pt x="96" y="76"/>
                  </a:lnTo>
                  <a:lnTo>
                    <a:pt x="96" y="77"/>
                  </a:lnTo>
                  <a:lnTo>
                    <a:pt x="121" y="83"/>
                  </a:lnTo>
                  <a:lnTo>
                    <a:pt x="131" y="92"/>
                  </a:lnTo>
                  <a:lnTo>
                    <a:pt x="137" y="95"/>
                  </a:lnTo>
                  <a:lnTo>
                    <a:pt x="138" y="88"/>
                  </a:lnTo>
                  <a:lnTo>
                    <a:pt x="145" y="90"/>
                  </a:lnTo>
                  <a:lnTo>
                    <a:pt x="141" y="92"/>
                  </a:lnTo>
                  <a:lnTo>
                    <a:pt x="143" y="98"/>
                  </a:lnTo>
                  <a:lnTo>
                    <a:pt x="148" y="119"/>
                  </a:lnTo>
                  <a:lnTo>
                    <a:pt x="135" y="126"/>
                  </a:lnTo>
                  <a:lnTo>
                    <a:pt x="135" y="130"/>
                  </a:lnTo>
                  <a:lnTo>
                    <a:pt x="152" y="119"/>
                  </a:lnTo>
                  <a:lnTo>
                    <a:pt x="156" y="119"/>
                  </a:lnTo>
                  <a:lnTo>
                    <a:pt x="155" y="134"/>
                  </a:lnTo>
                  <a:lnTo>
                    <a:pt x="153" y="133"/>
                  </a:lnTo>
                  <a:lnTo>
                    <a:pt x="148" y="156"/>
                  </a:lnTo>
                  <a:lnTo>
                    <a:pt x="149" y="157"/>
                  </a:lnTo>
                  <a:lnTo>
                    <a:pt x="150" y="167"/>
                  </a:lnTo>
                  <a:lnTo>
                    <a:pt x="153" y="173"/>
                  </a:lnTo>
                  <a:lnTo>
                    <a:pt x="143" y="175"/>
                  </a:lnTo>
                  <a:lnTo>
                    <a:pt x="141" y="173"/>
                  </a:lnTo>
                  <a:lnTo>
                    <a:pt x="141" y="171"/>
                  </a:lnTo>
                  <a:lnTo>
                    <a:pt x="142" y="180"/>
                  </a:lnTo>
                  <a:lnTo>
                    <a:pt x="149" y="178"/>
                  </a:lnTo>
                  <a:lnTo>
                    <a:pt x="157" y="175"/>
                  </a:lnTo>
                  <a:lnTo>
                    <a:pt x="155" y="166"/>
                  </a:lnTo>
                  <a:lnTo>
                    <a:pt x="161" y="131"/>
                  </a:lnTo>
                  <a:lnTo>
                    <a:pt x="174" y="116"/>
                  </a:lnTo>
                  <a:lnTo>
                    <a:pt x="178" y="115"/>
                  </a:lnTo>
                  <a:lnTo>
                    <a:pt x="179" y="110"/>
                  </a:lnTo>
                  <a:lnTo>
                    <a:pt x="173" y="96"/>
                  </a:lnTo>
                  <a:lnTo>
                    <a:pt x="173" y="85"/>
                  </a:lnTo>
                  <a:lnTo>
                    <a:pt x="168" y="95"/>
                  </a:lnTo>
                  <a:lnTo>
                    <a:pt x="171" y="103"/>
                  </a:lnTo>
                  <a:lnTo>
                    <a:pt x="167" y="95"/>
                  </a:lnTo>
                  <a:lnTo>
                    <a:pt x="163" y="94"/>
                  </a:lnTo>
                  <a:lnTo>
                    <a:pt x="164" y="81"/>
                  </a:lnTo>
                  <a:lnTo>
                    <a:pt x="174" y="83"/>
                  </a:lnTo>
                  <a:lnTo>
                    <a:pt x="177" y="78"/>
                  </a:lnTo>
                  <a:lnTo>
                    <a:pt x="168" y="69"/>
                  </a:lnTo>
                  <a:lnTo>
                    <a:pt x="164" y="65"/>
                  </a:lnTo>
                  <a:lnTo>
                    <a:pt x="155" y="78"/>
                  </a:lnTo>
                  <a:lnTo>
                    <a:pt x="157" y="99"/>
                  </a:lnTo>
                  <a:lnTo>
                    <a:pt x="160" y="101"/>
                  </a:lnTo>
                  <a:lnTo>
                    <a:pt x="161" y="96"/>
                  </a:lnTo>
                  <a:lnTo>
                    <a:pt x="170" y="105"/>
                  </a:lnTo>
                  <a:lnTo>
                    <a:pt x="167" y="119"/>
                  </a:lnTo>
                  <a:lnTo>
                    <a:pt x="160" y="108"/>
                  </a:lnTo>
                  <a:lnTo>
                    <a:pt x="153" y="102"/>
                  </a:lnTo>
                  <a:lnTo>
                    <a:pt x="155" y="88"/>
                  </a:lnTo>
                  <a:lnTo>
                    <a:pt x="148" y="81"/>
                  </a:lnTo>
                  <a:lnTo>
                    <a:pt x="159" y="62"/>
                  </a:lnTo>
                  <a:lnTo>
                    <a:pt x="164" y="40"/>
                  </a:lnTo>
                  <a:lnTo>
                    <a:pt x="171" y="59"/>
                  </a:lnTo>
                  <a:lnTo>
                    <a:pt x="177" y="41"/>
                  </a:lnTo>
                  <a:lnTo>
                    <a:pt x="178" y="30"/>
                  </a:lnTo>
                  <a:lnTo>
                    <a:pt x="171" y="27"/>
                  </a:lnTo>
                  <a:lnTo>
                    <a:pt x="168" y="38"/>
                  </a:lnTo>
                  <a:lnTo>
                    <a:pt x="164" y="13"/>
                  </a:lnTo>
                  <a:lnTo>
                    <a:pt x="167" y="0"/>
                  </a:lnTo>
                  <a:lnTo>
                    <a:pt x="303" y="31"/>
                  </a:lnTo>
                  <a:lnTo>
                    <a:pt x="444" y="62"/>
                  </a:lnTo>
                  <a:lnTo>
                    <a:pt x="489" y="72"/>
                  </a:lnTo>
                  <a:lnTo>
                    <a:pt x="543" y="83"/>
                  </a:lnTo>
                  <a:lnTo>
                    <a:pt x="573" y="88"/>
                  </a:lnTo>
                  <a:lnTo>
                    <a:pt x="571" y="92"/>
                  </a:lnTo>
                  <a:lnTo>
                    <a:pt x="571" y="96"/>
                  </a:lnTo>
                  <a:lnTo>
                    <a:pt x="568" y="103"/>
                  </a:lnTo>
                  <a:lnTo>
                    <a:pt x="557" y="163"/>
                  </a:lnTo>
                  <a:lnTo>
                    <a:pt x="555" y="180"/>
                  </a:lnTo>
                  <a:lnTo>
                    <a:pt x="552" y="187"/>
                  </a:lnTo>
                  <a:lnTo>
                    <a:pt x="552" y="191"/>
                  </a:lnTo>
                  <a:lnTo>
                    <a:pt x="552" y="192"/>
                  </a:lnTo>
                  <a:lnTo>
                    <a:pt x="552" y="195"/>
                  </a:lnTo>
                  <a:lnTo>
                    <a:pt x="548" y="218"/>
                  </a:lnTo>
                  <a:lnTo>
                    <a:pt x="545" y="231"/>
                  </a:lnTo>
                  <a:lnTo>
                    <a:pt x="539" y="259"/>
                  </a:lnTo>
                  <a:lnTo>
                    <a:pt x="538" y="270"/>
                  </a:lnTo>
                  <a:lnTo>
                    <a:pt x="537" y="271"/>
                  </a:lnTo>
                  <a:lnTo>
                    <a:pt x="535" y="284"/>
                  </a:lnTo>
                  <a:lnTo>
                    <a:pt x="527" y="324"/>
                  </a:lnTo>
                  <a:lnTo>
                    <a:pt x="525" y="329"/>
                  </a:lnTo>
                  <a:lnTo>
                    <a:pt x="523" y="346"/>
                  </a:lnTo>
                  <a:lnTo>
                    <a:pt x="521" y="350"/>
                  </a:lnTo>
                  <a:lnTo>
                    <a:pt x="520" y="357"/>
                  </a:lnTo>
                </a:path>
              </a:pathLst>
            </a:custGeom>
            <a:noFill/>
            <a:ln w="6350" cap="rnd" cmpd="sng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149"/>
            <p:cNvSpPr>
              <a:spLocks/>
            </p:cNvSpPr>
            <p:nvPr/>
          </p:nvSpPr>
          <p:spPr bwMode="auto">
            <a:xfrm>
              <a:off x="954" y="1032"/>
              <a:ext cx="34" cy="24"/>
            </a:xfrm>
            <a:custGeom>
              <a:avLst/>
              <a:gdLst>
                <a:gd name="T0" fmla="*/ 4 w 33"/>
                <a:gd name="T1" fmla="*/ 0 h 27"/>
                <a:gd name="T2" fmla="*/ 6 w 33"/>
                <a:gd name="T3" fmla="*/ 7 h 27"/>
                <a:gd name="T4" fmla="*/ 11 w 33"/>
                <a:gd name="T5" fmla="*/ 9 h 27"/>
                <a:gd name="T6" fmla="*/ 13 w 33"/>
                <a:gd name="T7" fmla="*/ 2 h 27"/>
                <a:gd name="T8" fmla="*/ 36 w 33"/>
                <a:gd name="T9" fmla="*/ 4 h 27"/>
                <a:gd name="T10" fmla="*/ 26 w 33"/>
                <a:gd name="T11" fmla="*/ 16 h 27"/>
                <a:gd name="T12" fmla="*/ 6 w 33"/>
                <a:gd name="T13" fmla="*/ 15 h 27"/>
                <a:gd name="T14" fmla="*/ 0 w 33"/>
                <a:gd name="T15" fmla="*/ 11 h 27"/>
                <a:gd name="T16" fmla="*/ 4 w 33"/>
                <a:gd name="T17" fmla="*/ 0 h 2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3"/>
                <a:gd name="T28" fmla="*/ 0 h 27"/>
                <a:gd name="T29" fmla="*/ 33 w 33"/>
                <a:gd name="T30" fmla="*/ 27 h 2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3" h="27">
                  <a:moveTo>
                    <a:pt x="4" y="0"/>
                  </a:moveTo>
                  <a:lnTo>
                    <a:pt x="6" y="11"/>
                  </a:lnTo>
                  <a:lnTo>
                    <a:pt x="11" y="14"/>
                  </a:lnTo>
                  <a:lnTo>
                    <a:pt x="13" y="2"/>
                  </a:lnTo>
                  <a:lnTo>
                    <a:pt x="32" y="7"/>
                  </a:lnTo>
                  <a:lnTo>
                    <a:pt x="22" y="26"/>
                  </a:lnTo>
                  <a:lnTo>
                    <a:pt x="6" y="24"/>
                  </a:lnTo>
                  <a:lnTo>
                    <a:pt x="0" y="17"/>
                  </a:lnTo>
                  <a:lnTo>
                    <a:pt x="4" y="0"/>
                  </a:lnTo>
                </a:path>
              </a:pathLst>
            </a:custGeom>
            <a:noFill/>
            <a:ln w="6350" cap="rnd" cmpd="sng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26" name="Freeform 150"/>
          <p:cNvSpPr>
            <a:spLocks/>
          </p:cNvSpPr>
          <p:nvPr/>
        </p:nvSpPr>
        <p:spPr bwMode="auto">
          <a:xfrm>
            <a:off x="2590800" y="2641600"/>
            <a:ext cx="950913" cy="698500"/>
          </a:xfrm>
          <a:custGeom>
            <a:avLst/>
            <a:gdLst>
              <a:gd name="T0" fmla="*/ 2147483647 w 590"/>
              <a:gd name="T1" fmla="*/ 2147483647 h 485"/>
              <a:gd name="T2" fmla="*/ 2147483647 w 590"/>
              <a:gd name="T3" fmla="*/ 2147483647 h 485"/>
              <a:gd name="T4" fmla="*/ 2147483647 w 590"/>
              <a:gd name="T5" fmla="*/ 2147483647 h 485"/>
              <a:gd name="T6" fmla="*/ 2147483647 w 590"/>
              <a:gd name="T7" fmla="*/ 2147483647 h 485"/>
              <a:gd name="T8" fmla="*/ 2147483647 w 590"/>
              <a:gd name="T9" fmla="*/ 2147483647 h 485"/>
              <a:gd name="T10" fmla="*/ 2147483647 w 590"/>
              <a:gd name="T11" fmla="*/ 2147483647 h 485"/>
              <a:gd name="T12" fmla="*/ 2147483647 w 590"/>
              <a:gd name="T13" fmla="*/ 2147483647 h 485"/>
              <a:gd name="T14" fmla="*/ 2147483647 w 590"/>
              <a:gd name="T15" fmla="*/ 2147483647 h 485"/>
              <a:gd name="T16" fmla="*/ 0 w 590"/>
              <a:gd name="T17" fmla="*/ 2147483647 h 485"/>
              <a:gd name="T18" fmla="*/ 2147483647 w 590"/>
              <a:gd name="T19" fmla="*/ 2147483647 h 485"/>
              <a:gd name="T20" fmla="*/ 2147483647 w 590"/>
              <a:gd name="T21" fmla="*/ 2147483647 h 485"/>
              <a:gd name="T22" fmla="*/ 2147483647 w 590"/>
              <a:gd name="T23" fmla="*/ 2147483647 h 485"/>
              <a:gd name="T24" fmla="*/ 2147483647 w 590"/>
              <a:gd name="T25" fmla="*/ 2147483647 h 485"/>
              <a:gd name="T26" fmla="*/ 2147483647 w 590"/>
              <a:gd name="T27" fmla="*/ 2147483647 h 485"/>
              <a:gd name="T28" fmla="*/ 2147483647 w 590"/>
              <a:gd name="T29" fmla="*/ 2147483647 h 485"/>
              <a:gd name="T30" fmla="*/ 2147483647 w 590"/>
              <a:gd name="T31" fmla="*/ 2147483647 h 485"/>
              <a:gd name="T32" fmla="*/ 2147483647 w 590"/>
              <a:gd name="T33" fmla="*/ 2147483647 h 485"/>
              <a:gd name="T34" fmla="*/ 2147483647 w 590"/>
              <a:gd name="T35" fmla="*/ 2147483647 h 485"/>
              <a:gd name="T36" fmla="*/ 2147483647 w 590"/>
              <a:gd name="T37" fmla="*/ 2147483647 h 485"/>
              <a:gd name="T38" fmla="*/ 2147483647 w 590"/>
              <a:gd name="T39" fmla="*/ 2147483647 h 485"/>
              <a:gd name="T40" fmla="*/ 2147483647 w 590"/>
              <a:gd name="T41" fmla="*/ 2147483647 h 485"/>
              <a:gd name="T42" fmla="*/ 2147483647 w 590"/>
              <a:gd name="T43" fmla="*/ 2147483647 h 485"/>
              <a:gd name="T44" fmla="*/ 2147483647 w 590"/>
              <a:gd name="T45" fmla="*/ 2147483647 h 485"/>
              <a:gd name="T46" fmla="*/ 2147483647 w 590"/>
              <a:gd name="T47" fmla="*/ 2147483647 h 485"/>
              <a:gd name="T48" fmla="*/ 2147483647 w 590"/>
              <a:gd name="T49" fmla="*/ 2147483647 h 485"/>
              <a:gd name="T50" fmla="*/ 2147483647 w 590"/>
              <a:gd name="T51" fmla="*/ 2147483647 h 485"/>
              <a:gd name="T52" fmla="*/ 2147483647 w 590"/>
              <a:gd name="T53" fmla="*/ 2147483647 h 485"/>
              <a:gd name="T54" fmla="*/ 2147483647 w 590"/>
              <a:gd name="T55" fmla="*/ 2147483647 h 485"/>
              <a:gd name="T56" fmla="*/ 2147483647 w 590"/>
              <a:gd name="T57" fmla="*/ 2147483647 h 485"/>
              <a:gd name="T58" fmla="*/ 2147483647 w 590"/>
              <a:gd name="T59" fmla="*/ 2147483647 h 485"/>
              <a:gd name="T60" fmla="*/ 2147483647 w 590"/>
              <a:gd name="T61" fmla="*/ 2147483647 h 485"/>
              <a:gd name="T62" fmla="*/ 2147483647 w 590"/>
              <a:gd name="T63" fmla="*/ 2147483647 h 485"/>
              <a:gd name="T64" fmla="*/ 2147483647 w 590"/>
              <a:gd name="T65" fmla="*/ 2147483647 h 485"/>
              <a:gd name="T66" fmla="*/ 2147483647 w 590"/>
              <a:gd name="T67" fmla="*/ 2147483647 h 485"/>
              <a:gd name="T68" fmla="*/ 2147483647 w 590"/>
              <a:gd name="T69" fmla="*/ 2147483647 h 485"/>
              <a:gd name="T70" fmla="*/ 2147483647 w 590"/>
              <a:gd name="T71" fmla="*/ 2147483647 h 485"/>
              <a:gd name="T72" fmla="*/ 2147483647 w 590"/>
              <a:gd name="T73" fmla="*/ 2147483647 h 485"/>
              <a:gd name="T74" fmla="*/ 2147483647 w 590"/>
              <a:gd name="T75" fmla="*/ 2147483647 h 485"/>
              <a:gd name="T76" fmla="*/ 2147483647 w 590"/>
              <a:gd name="T77" fmla="*/ 2147483647 h 485"/>
              <a:gd name="T78" fmla="*/ 2147483647 w 590"/>
              <a:gd name="T79" fmla="*/ 2147483647 h 485"/>
              <a:gd name="T80" fmla="*/ 2147483647 w 590"/>
              <a:gd name="T81" fmla="*/ 2147483647 h 485"/>
              <a:gd name="T82" fmla="*/ 2147483647 w 590"/>
              <a:gd name="T83" fmla="*/ 2147483647 h 485"/>
              <a:gd name="T84" fmla="*/ 2147483647 w 590"/>
              <a:gd name="T85" fmla="*/ 2147483647 h 485"/>
              <a:gd name="T86" fmla="*/ 2147483647 w 590"/>
              <a:gd name="T87" fmla="*/ 2147483647 h 485"/>
              <a:gd name="T88" fmla="*/ 2147483647 w 590"/>
              <a:gd name="T89" fmla="*/ 2147483647 h 485"/>
              <a:gd name="T90" fmla="*/ 2147483647 w 590"/>
              <a:gd name="T91" fmla="*/ 2147483647 h 485"/>
              <a:gd name="T92" fmla="*/ 2147483647 w 590"/>
              <a:gd name="T93" fmla="*/ 2147483647 h 485"/>
              <a:gd name="T94" fmla="*/ 2147483647 w 590"/>
              <a:gd name="T95" fmla="*/ 2147483647 h 485"/>
              <a:gd name="T96" fmla="*/ 2147483647 w 590"/>
              <a:gd name="T97" fmla="*/ 2147483647 h 485"/>
              <a:gd name="T98" fmla="*/ 2147483647 w 590"/>
              <a:gd name="T99" fmla="*/ 2147483647 h 485"/>
              <a:gd name="T100" fmla="*/ 2147483647 w 590"/>
              <a:gd name="T101" fmla="*/ 2147483647 h 485"/>
              <a:gd name="T102" fmla="*/ 2147483647 w 590"/>
              <a:gd name="T103" fmla="*/ 2147483647 h 485"/>
              <a:gd name="T104" fmla="*/ 2147483647 w 590"/>
              <a:gd name="T105" fmla="*/ 2147483647 h 485"/>
              <a:gd name="T106" fmla="*/ 2147483647 w 590"/>
              <a:gd name="T107" fmla="*/ 2147483647 h 485"/>
              <a:gd name="T108" fmla="*/ 2147483647 w 590"/>
              <a:gd name="T109" fmla="*/ 2147483647 h 485"/>
              <a:gd name="T110" fmla="*/ 2147483647 w 590"/>
              <a:gd name="T111" fmla="*/ 2147483647 h 485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590"/>
              <a:gd name="T169" fmla="*/ 0 h 485"/>
              <a:gd name="T170" fmla="*/ 590 w 590"/>
              <a:gd name="T171" fmla="*/ 485 h 485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590" h="485">
                <a:moveTo>
                  <a:pt x="381" y="471"/>
                </a:moveTo>
                <a:lnTo>
                  <a:pt x="376" y="471"/>
                </a:lnTo>
                <a:lnTo>
                  <a:pt x="365" y="468"/>
                </a:lnTo>
                <a:lnTo>
                  <a:pt x="336" y="467"/>
                </a:lnTo>
                <a:lnTo>
                  <a:pt x="333" y="465"/>
                </a:lnTo>
                <a:lnTo>
                  <a:pt x="300" y="463"/>
                </a:lnTo>
                <a:lnTo>
                  <a:pt x="296" y="463"/>
                </a:lnTo>
                <a:lnTo>
                  <a:pt x="274" y="461"/>
                </a:lnTo>
                <a:lnTo>
                  <a:pt x="252" y="459"/>
                </a:lnTo>
                <a:lnTo>
                  <a:pt x="231" y="456"/>
                </a:lnTo>
                <a:lnTo>
                  <a:pt x="180" y="452"/>
                </a:lnTo>
                <a:lnTo>
                  <a:pt x="160" y="449"/>
                </a:lnTo>
                <a:lnTo>
                  <a:pt x="124" y="445"/>
                </a:lnTo>
                <a:lnTo>
                  <a:pt x="121" y="445"/>
                </a:lnTo>
                <a:lnTo>
                  <a:pt x="84" y="441"/>
                </a:lnTo>
                <a:lnTo>
                  <a:pt x="80" y="441"/>
                </a:lnTo>
                <a:lnTo>
                  <a:pt x="62" y="439"/>
                </a:lnTo>
                <a:lnTo>
                  <a:pt x="0" y="431"/>
                </a:lnTo>
                <a:lnTo>
                  <a:pt x="2" y="403"/>
                </a:lnTo>
                <a:lnTo>
                  <a:pt x="5" y="382"/>
                </a:lnTo>
                <a:lnTo>
                  <a:pt x="6" y="375"/>
                </a:lnTo>
                <a:lnTo>
                  <a:pt x="8" y="367"/>
                </a:lnTo>
                <a:lnTo>
                  <a:pt x="9" y="349"/>
                </a:lnTo>
                <a:lnTo>
                  <a:pt x="12" y="341"/>
                </a:lnTo>
                <a:lnTo>
                  <a:pt x="13" y="321"/>
                </a:lnTo>
                <a:lnTo>
                  <a:pt x="15" y="309"/>
                </a:lnTo>
                <a:lnTo>
                  <a:pt x="20" y="271"/>
                </a:lnTo>
                <a:lnTo>
                  <a:pt x="20" y="267"/>
                </a:lnTo>
                <a:lnTo>
                  <a:pt x="24" y="241"/>
                </a:lnTo>
                <a:lnTo>
                  <a:pt x="27" y="214"/>
                </a:lnTo>
                <a:lnTo>
                  <a:pt x="29" y="213"/>
                </a:lnTo>
                <a:lnTo>
                  <a:pt x="29" y="208"/>
                </a:lnTo>
                <a:lnTo>
                  <a:pt x="31" y="188"/>
                </a:lnTo>
                <a:lnTo>
                  <a:pt x="31" y="181"/>
                </a:lnTo>
                <a:lnTo>
                  <a:pt x="34" y="166"/>
                </a:lnTo>
                <a:lnTo>
                  <a:pt x="34" y="160"/>
                </a:lnTo>
                <a:lnTo>
                  <a:pt x="38" y="134"/>
                </a:lnTo>
                <a:lnTo>
                  <a:pt x="40" y="120"/>
                </a:lnTo>
                <a:lnTo>
                  <a:pt x="41" y="108"/>
                </a:lnTo>
                <a:lnTo>
                  <a:pt x="42" y="92"/>
                </a:lnTo>
                <a:lnTo>
                  <a:pt x="45" y="80"/>
                </a:lnTo>
                <a:lnTo>
                  <a:pt x="48" y="56"/>
                </a:lnTo>
                <a:lnTo>
                  <a:pt x="48" y="54"/>
                </a:lnTo>
                <a:lnTo>
                  <a:pt x="51" y="36"/>
                </a:lnTo>
                <a:lnTo>
                  <a:pt x="55" y="0"/>
                </a:lnTo>
                <a:lnTo>
                  <a:pt x="105" y="6"/>
                </a:lnTo>
                <a:lnTo>
                  <a:pt x="135" y="9"/>
                </a:lnTo>
                <a:lnTo>
                  <a:pt x="145" y="11"/>
                </a:lnTo>
                <a:lnTo>
                  <a:pt x="151" y="11"/>
                </a:lnTo>
                <a:lnTo>
                  <a:pt x="202" y="16"/>
                </a:lnTo>
                <a:lnTo>
                  <a:pt x="212" y="19"/>
                </a:lnTo>
                <a:lnTo>
                  <a:pt x="241" y="22"/>
                </a:lnTo>
                <a:lnTo>
                  <a:pt x="249" y="23"/>
                </a:lnTo>
                <a:lnTo>
                  <a:pt x="259" y="23"/>
                </a:lnTo>
                <a:lnTo>
                  <a:pt x="268" y="24"/>
                </a:lnTo>
                <a:lnTo>
                  <a:pt x="295" y="27"/>
                </a:lnTo>
                <a:lnTo>
                  <a:pt x="354" y="33"/>
                </a:lnTo>
                <a:lnTo>
                  <a:pt x="364" y="34"/>
                </a:lnTo>
                <a:lnTo>
                  <a:pt x="419" y="40"/>
                </a:lnTo>
                <a:lnTo>
                  <a:pt x="421" y="40"/>
                </a:lnTo>
                <a:lnTo>
                  <a:pt x="431" y="40"/>
                </a:lnTo>
                <a:lnTo>
                  <a:pt x="439" y="40"/>
                </a:lnTo>
                <a:lnTo>
                  <a:pt x="440" y="40"/>
                </a:lnTo>
                <a:lnTo>
                  <a:pt x="447" y="40"/>
                </a:lnTo>
                <a:lnTo>
                  <a:pt x="511" y="45"/>
                </a:lnTo>
                <a:lnTo>
                  <a:pt x="514" y="45"/>
                </a:lnTo>
                <a:lnTo>
                  <a:pt x="529" y="47"/>
                </a:lnTo>
                <a:lnTo>
                  <a:pt x="537" y="47"/>
                </a:lnTo>
                <a:lnTo>
                  <a:pt x="589" y="51"/>
                </a:lnTo>
                <a:lnTo>
                  <a:pt x="587" y="77"/>
                </a:lnTo>
                <a:lnTo>
                  <a:pt x="587" y="97"/>
                </a:lnTo>
                <a:lnTo>
                  <a:pt x="586" y="104"/>
                </a:lnTo>
                <a:lnTo>
                  <a:pt x="584" y="131"/>
                </a:lnTo>
                <a:lnTo>
                  <a:pt x="584" y="140"/>
                </a:lnTo>
                <a:lnTo>
                  <a:pt x="584" y="142"/>
                </a:lnTo>
                <a:lnTo>
                  <a:pt x="583" y="158"/>
                </a:lnTo>
                <a:lnTo>
                  <a:pt x="582" y="174"/>
                </a:lnTo>
                <a:lnTo>
                  <a:pt x="582" y="185"/>
                </a:lnTo>
                <a:lnTo>
                  <a:pt x="580" y="198"/>
                </a:lnTo>
                <a:lnTo>
                  <a:pt x="579" y="212"/>
                </a:lnTo>
                <a:lnTo>
                  <a:pt x="579" y="213"/>
                </a:lnTo>
                <a:lnTo>
                  <a:pt x="579" y="214"/>
                </a:lnTo>
                <a:lnTo>
                  <a:pt x="579" y="226"/>
                </a:lnTo>
                <a:lnTo>
                  <a:pt x="577" y="253"/>
                </a:lnTo>
                <a:lnTo>
                  <a:pt x="577" y="266"/>
                </a:lnTo>
                <a:lnTo>
                  <a:pt x="576" y="271"/>
                </a:lnTo>
                <a:lnTo>
                  <a:pt x="575" y="285"/>
                </a:lnTo>
                <a:lnTo>
                  <a:pt x="575" y="310"/>
                </a:lnTo>
                <a:lnTo>
                  <a:pt x="572" y="348"/>
                </a:lnTo>
                <a:lnTo>
                  <a:pt x="570" y="361"/>
                </a:lnTo>
                <a:lnTo>
                  <a:pt x="570" y="374"/>
                </a:lnTo>
                <a:lnTo>
                  <a:pt x="569" y="388"/>
                </a:lnTo>
                <a:lnTo>
                  <a:pt x="568" y="402"/>
                </a:lnTo>
                <a:lnTo>
                  <a:pt x="568" y="407"/>
                </a:lnTo>
                <a:lnTo>
                  <a:pt x="568" y="416"/>
                </a:lnTo>
                <a:lnTo>
                  <a:pt x="568" y="422"/>
                </a:lnTo>
                <a:lnTo>
                  <a:pt x="568" y="429"/>
                </a:lnTo>
                <a:lnTo>
                  <a:pt x="566" y="441"/>
                </a:lnTo>
                <a:lnTo>
                  <a:pt x="565" y="450"/>
                </a:lnTo>
                <a:lnTo>
                  <a:pt x="565" y="470"/>
                </a:lnTo>
                <a:lnTo>
                  <a:pt x="564" y="484"/>
                </a:lnTo>
                <a:lnTo>
                  <a:pt x="516" y="479"/>
                </a:lnTo>
                <a:lnTo>
                  <a:pt x="497" y="479"/>
                </a:lnTo>
                <a:lnTo>
                  <a:pt x="491" y="479"/>
                </a:lnTo>
                <a:lnTo>
                  <a:pt x="476" y="478"/>
                </a:lnTo>
                <a:lnTo>
                  <a:pt x="467" y="478"/>
                </a:lnTo>
                <a:lnTo>
                  <a:pt x="465" y="478"/>
                </a:lnTo>
                <a:lnTo>
                  <a:pt x="451" y="477"/>
                </a:lnTo>
                <a:lnTo>
                  <a:pt x="400" y="472"/>
                </a:lnTo>
                <a:lnTo>
                  <a:pt x="392" y="471"/>
                </a:lnTo>
                <a:lnTo>
                  <a:pt x="389" y="471"/>
                </a:lnTo>
                <a:lnTo>
                  <a:pt x="383" y="471"/>
                </a:lnTo>
                <a:lnTo>
                  <a:pt x="381" y="471"/>
                </a:lnTo>
              </a:path>
            </a:pathLst>
          </a:custGeom>
          <a:noFill/>
          <a:ln w="6350" cap="rnd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27" name="Freeform 151"/>
          <p:cNvSpPr>
            <a:spLocks/>
          </p:cNvSpPr>
          <p:nvPr/>
        </p:nvSpPr>
        <p:spPr bwMode="auto">
          <a:xfrm>
            <a:off x="4914900" y="2403475"/>
            <a:ext cx="730250" cy="692150"/>
          </a:xfrm>
          <a:custGeom>
            <a:avLst/>
            <a:gdLst>
              <a:gd name="T0" fmla="*/ 2147483647 w 454"/>
              <a:gd name="T1" fmla="*/ 2147483647 h 479"/>
              <a:gd name="T2" fmla="*/ 2147483647 w 454"/>
              <a:gd name="T3" fmla="*/ 2147483647 h 479"/>
              <a:gd name="T4" fmla="*/ 2147483647 w 454"/>
              <a:gd name="T5" fmla="*/ 2147483647 h 479"/>
              <a:gd name="T6" fmla="*/ 2147483647 w 454"/>
              <a:gd name="T7" fmla="*/ 2147483647 h 479"/>
              <a:gd name="T8" fmla="*/ 2147483647 w 454"/>
              <a:gd name="T9" fmla="*/ 2147483647 h 479"/>
              <a:gd name="T10" fmla="*/ 2147483647 w 454"/>
              <a:gd name="T11" fmla="*/ 2147483647 h 479"/>
              <a:gd name="T12" fmla="*/ 2147483647 w 454"/>
              <a:gd name="T13" fmla="*/ 2147483647 h 479"/>
              <a:gd name="T14" fmla="*/ 2147483647 w 454"/>
              <a:gd name="T15" fmla="*/ 2147483647 h 479"/>
              <a:gd name="T16" fmla="*/ 2147483647 w 454"/>
              <a:gd name="T17" fmla="*/ 2147483647 h 479"/>
              <a:gd name="T18" fmla="*/ 2147483647 w 454"/>
              <a:gd name="T19" fmla="*/ 2147483647 h 479"/>
              <a:gd name="T20" fmla="*/ 2147483647 w 454"/>
              <a:gd name="T21" fmla="*/ 2147483647 h 479"/>
              <a:gd name="T22" fmla="*/ 2147483647 w 454"/>
              <a:gd name="T23" fmla="*/ 2147483647 h 479"/>
              <a:gd name="T24" fmla="*/ 2147483647 w 454"/>
              <a:gd name="T25" fmla="*/ 2147483647 h 479"/>
              <a:gd name="T26" fmla="*/ 2147483647 w 454"/>
              <a:gd name="T27" fmla="*/ 2147483647 h 479"/>
              <a:gd name="T28" fmla="*/ 2147483647 w 454"/>
              <a:gd name="T29" fmla="*/ 2147483647 h 479"/>
              <a:gd name="T30" fmla="*/ 2147483647 w 454"/>
              <a:gd name="T31" fmla="*/ 2147483647 h 479"/>
              <a:gd name="T32" fmla="*/ 2147483647 w 454"/>
              <a:gd name="T33" fmla="*/ 2147483647 h 479"/>
              <a:gd name="T34" fmla="*/ 2147483647 w 454"/>
              <a:gd name="T35" fmla="*/ 2147483647 h 479"/>
              <a:gd name="T36" fmla="*/ 2147483647 w 454"/>
              <a:gd name="T37" fmla="*/ 2147483647 h 479"/>
              <a:gd name="T38" fmla="*/ 2147483647 w 454"/>
              <a:gd name="T39" fmla="*/ 2147483647 h 479"/>
              <a:gd name="T40" fmla="*/ 2147483647 w 454"/>
              <a:gd name="T41" fmla="*/ 2147483647 h 479"/>
              <a:gd name="T42" fmla="*/ 2147483647 w 454"/>
              <a:gd name="T43" fmla="*/ 2147483647 h 479"/>
              <a:gd name="T44" fmla="*/ 2147483647 w 454"/>
              <a:gd name="T45" fmla="*/ 2147483647 h 479"/>
              <a:gd name="T46" fmla="*/ 0 w 454"/>
              <a:gd name="T47" fmla="*/ 2147483647 h 479"/>
              <a:gd name="T48" fmla="*/ 2147483647 w 454"/>
              <a:gd name="T49" fmla="*/ 2147483647 h 479"/>
              <a:gd name="T50" fmla="*/ 2147483647 w 454"/>
              <a:gd name="T51" fmla="*/ 2147483647 h 479"/>
              <a:gd name="T52" fmla="*/ 2147483647 w 454"/>
              <a:gd name="T53" fmla="*/ 2147483647 h 479"/>
              <a:gd name="T54" fmla="*/ 2147483647 w 454"/>
              <a:gd name="T55" fmla="*/ 2147483647 h 479"/>
              <a:gd name="T56" fmla="*/ 2147483647 w 454"/>
              <a:gd name="T57" fmla="*/ 2147483647 h 479"/>
              <a:gd name="T58" fmla="*/ 2147483647 w 454"/>
              <a:gd name="T59" fmla="*/ 0 h 479"/>
              <a:gd name="T60" fmla="*/ 2147483647 w 454"/>
              <a:gd name="T61" fmla="*/ 2147483647 h 479"/>
              <a:gd name="T62" fmla="*/ 2147483647 w 454"/>
              <a:gd name="T63" fmla="*/ 2147483647 h 479"/>
              <a:gd name="T64" fmla="*/ 2147483647 w 454"/>
              <a:gd name="T65" fmla="*/ 2147483647 h 479"/>
              <a:gd name="T66" fmla="*/ 2147483647 w 454"/>
              <a:gd name="T67" fmla="*/ 2147483647 h 479"/>
              <a:gd name="T68" fmla="*/ 2147483647 w 454"/>
              <a:gd name="T69" fmla="*/ 2147483647 h 479"/>
              <a:gd name="T70" fmla="*/ 2147483647 w 454"/>
              <a:gd name="T71" fmla="*/ 2147483647 h 479"/>
              <a:gd name="T72" fmla="*/ 2147483647 w 454"/>
              <a:gd name="T73" fmla="*/ 2147483647 h 479"/>
              <a:gd name="T74" fmla="*/ 2147483647 w 454"/>
              <a:gd name="T75" fmla="*/ 2147483647 h 479"/>
              <a:gd name="T76" fmla="*/ 2147483647 w 454"/>
              <a:gd name="T77" fmla="*/ 2147483647 h 479"/>
              <a:gd name="T78" fmla="*/ 2147483647 w 454"/>
              <a:gd name="T79" fmla="*/ 2147483647 h 479"/>
              <a:gd name="T80" fmla="*/ 2147483647 w 454"/>
              <a:gd name="T81" fmla="*/ 2147483647 h 479"/>
              <a:gd name="T82" fmla="*/ 2147483647 w 454"/>
              <a:gd name="T83" fmla="*/ 2147483647 h 479"/>
              <a:gd name="T84" fmla="*/ 2147483647 w 454"/>
              <a:gd name="T85" fmla="*/ 2147483647 h 479"/>
              <a:gd name="T86" fmla="*/ 2147483647 w 454"/>
              <a:gd name="T87" fmla="*/ 2147483647 h 479"/>
              <a:gd name="T88" fmla="*/ 2147483647 w 454"/>
              <a:gd name="T89" fmla="*/ 2147483647 h 479"/>
              <a:gd name="T90" fmla="*/ 2147483647 w 454"/>
              <a:gd name="T91" fmla="*/ 2147483647 h 479"/>
              <a:gd name="T92" fmla="*/ 2147483647 w 454"/>
              <a:gd name="T93" fmla="*/ 2147483647 h 479"/>
              <a:gd name="T94" fmla="*/ 2147483647 w 454"/>
              <a:gd name="T95" fmla="*/ 2147483647 h 479"/>
              <a:gd name="T96" fmla="*/ 2147483647 w 454"/>
              <a:gd name="T97" fmla="*/ 2147483647 h 479"/>
              <a:gd name="T98" fmla="*/ 2147483647 w 454"/>
              <a:gd name="T99" fmla="*/ 2147483647 h 479"/>
              <a:gd name="T100" fmla="*/ 2147483647 w 454"/>
              <a:gd name="T101" fmla="*/ 2147483647 h 479"/>
              <a:gd name="T102" fmla="*/ 2147483647 w 454"/>
              <a:gd name="T103" fmla="*/ 2147483647 h 479"/>
              <a:gd name="T104" fmla="*/ 2147483647 w 454"/>
              <a:gd name="T105" fmla="*/ 2147483647 h 479"/>
              <a:gd name="T106" fmla="*/ 2147483647 w 454"/>
              <a:gd name="T107" fmla="*/ 2147483647 h 479"/>
              <a:gd name="T108" fmla="*/ 2147483647 w 454"/>
              <a:gd name="T109" fmla="*/ 2147483647 h 479"/>
              <a:gd name="T110" fmla="*/ 2147483647 w 454"/>
              <a:gd name="T111" fmla="*/ 2147483647 h 479"/>
              <a:gd name="T112" fmla="*/ 2147483647 w 454"/>
              <a:gd name="T113" fmla="*/ 2147483647 h 479"/>
              <a:gd name="T114" fmla="*/ 2147483647 w 454"/>
              <a:gd name="T115" fmla="*/ 2147483647 h 47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454"/>
              <a:gd name="T175" fmla="*/ 0 h 479"/>
              <a:gd name="T176" fmla="*/ 454 w 454"/>
              <a:gd name="T177" fmla="*/ 479 h 479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454" h="479">
                <a:moveTo>
                  <a:pt x="343" y="466"/>
                </a:moveTo>
                <a:lnTo>
                  <a:pt x="340" y="466"/>
                </a:lnTo>
                <a:lnTo>
                  <a:pt x="335" y="468"/>
                </a:lnTo>
                <a:lnTo>
                  <a:pt x="329" y="468"/>
                </a:lnTo>
                <a:lnTo>
                  <a:pt x="321" y="468"/>
                </a:lnTo>
                <a:lnTo>
                  <a:pt x="304" y="469"/>
                </a:lnTo>
                <a:lnTo>
                  <a:pt x="295" y="471"/>
                </a:lnTo>
                <a:lnTo>
                  <a:pt x="293" y="471"/>
                </a:lnTo>
                <a:lnTo>
                  <a:pt x="285" y="471"/>
                </a:lnTo>
                <a:lnTo>
                  <a:pt x="275" y="472"/>
                </a:lnTo>
                <a:lnTo>
                  <a:pt x="259" y="472"/>
                </a:lnTo>
                <a:lnTo>
                  <a:pt x="254" y="473"/>
                </a:lnTo>
                <a:lnTo>
                  <a:pt x="252" y="473"/>
                </a:lnTo>
                <a:lnTo>
                  <a:pt x="242" y="473"/>
                </a:lnTo>
                <a:lnTo>
                  <a:pt x="235" y="473"/>
                </a:lnTo>
                <a:lnTo>
                  <a:pt x="211" y="476"/>
                </a:lnTo>
                <a:lnTo>
                  <a:pt x="207" y="476"/>
                </a:lnTo>
                <a:lnTo>
                  <a:pt x="199" y="476"/>
                </a:lnTo>
                <a:lnTo>
                  <a:pt x="195" y="478"/>
                </a:lnTo>
                <a:lnTo>
                  <a:pt x="189" y="465"/>
                </a:lnTo>
                <a:lnTo>
                  <a:pt x="185" y="462"/>
                </a:lnTo>
                <a:lnTo>
                  <a:pt x="174" y="461"/>
                </a:lnTo>
                <a:lnTo>
                  <a:pt x="159" y="453"/>
                </a:lnTo>
                <a:lnTo>
                  <a:pt x="157" y="440"/>
                </a:lnTo>
                <a:lnTo>
                  <a:pt x="151" y="429"/>
                </a:lnTo>
                <a:lnTo>
                  <a:pt x="149" y="426"/>
                </a:lnTo>
                <a:lnTo>
                  <a:pt x="148" y="419"/>
                </a:lnTo>
                <a:lnTo>
                  <a:pt x="148" y="418"/>
                </a:lnTo>
                <a:lnTo>
                  <a:pt x="156" y="399"/>
                </a:lnTo>
                <a:lnTo>
                  <a:pt x="144" y="383"/>
                </a:lnTo>
                <a:lnTo>
                  <a:pt x="144" y="382"/>
                </a:lnTo>
                <a:lnTo>
                  <a:pt x="142" y="374"/>
                </a:lnTo>
                <a:lnTo>
                  <a:pt x="142" y="372"/>
                </a:lnTo>
                <a:lnTo>
                  <a:pt x="139" y="364"/>
                </a:lnTo>
                <a:lnTo>
                  <a:pt x="137" y="361"/>
                </a:lnTo>
                <a:lnTo>
                  <a:pt x="137" y="349"/>
                </a:lnTo>
                <a:lnTo>
                  <a:pt x="138" y="346"/>
                </a:lnTo>
                <a:lnTo>
                  <a:pt x="138" y="343"/>
                </a:lnTo>
                <a:lnTo>
                  <a:pt x="134" y="336"/>
                </a:lnTo>
                <a:lnTo>
                  <a:pt x="132" y="335"/>
                </a:lnTo>
                <a:lnTo>
                  <a:pt x="126" y="326"/>
                </a:lnTo>
                <a:lnTo>
                  <a:pt x="121" y="322"/>
                </a:lnTo>
                <a:lnTo>
                  <a:pt x="121" y="321"/>
                </a:lnTo>
                <a:lnTo>
                  <a:pt x="116" y="318"/>
                </a:lnTo>
                <a:lnTo>
                  <a:pt x="112" y="318"/>
                </a:lnTo>
                <a:lnTo>
                  <a:pt x="106" y="315"/>
                </a:lnTo>
                <a:lnTo>
                  <a:pt x="99" y="308"/>
                </a:lnTo>
                <a:lnTo>
                  <a:pt x="88" y="302"/>
                </a:lnTo>
                <a:lnTo>
                  <a:pt x="85" y="296"/>
                </a:lnTo>
                <a:lnTo>
                  <a:pt x="76" y="282"/>
                </a:lnTo>
                <a:lnTo>
                  <a:pt x="69" y="279"/>
                </a:lnTo>
                <a:lnTo>
                  <a:pt x="65" y="278"/>
                </a:lnTo>
                <a:lnTo>
                  <a:pt x="58" y="277"/>
                </a:lnTo>
                <a:lnTo>
                  <a:pt x="56" y="275"/>
                </a:lnTo>
                <a:lnTo>
                  <a:pt x="51" y="271"/>
                </a:lnTo>
                <a:lnTo>
                  <a:pt x="49" y="267"/>
                </a:lnTo>
                <a:lnTo>
                  <a:pt x="49" y="266"/>
                </a:lnTo>
                <a:lnTo>
                  <a:pt x="36" y="264"/>
                </a:lnTo>
                <a:lnTo>
                  <a:pt x="19" y="252"/>
                </a:lnTo>
                <a:lnTo>
                  <a:pt x="16" y="249"/>
                </a:lnTo>
                <a:lnTo>
                  <a:pt x="12" y="246"/>
                </a:lnTo>
                <a:lnTo>
                  <a:pt x="13" y="232"/>
                </a:lnTo>
                <a:lnTo>
                  <a:pt x="12" y="218"/>
                </a:lnTo>
                <a:lnTo>
                  <a:pt x="13" y="205"/>
                </a:lnTo>
                <a:lnTo>
                  <a:pt x="12" y="196"/>
                </a:lnTo>
                <a:lnTo>
                  <a:pt x="12" y="195"/>
                </a:lnTo>
                <a:lnTo>
                  <a:pt x="12" y="192"/>
                </a:lnTo>
                <a:lnTo>
                  <a:pt x="12" y="187"/>
                </a:lnTo>
                <a:lnTo>
                  <a:pt x="13" y="164"/>
                </a:lnTo>
                <a:lnTo>
                  <a:pt x="11" y="159"/>
                </a:lnTo>
                <a:lnTo>
                  <a:pt x="0" y="151"/>
                </a:lnTo>
                <a:lnTo>
                  <a:pt x="2" y="141"/>
                </a:lnTo>
                <a:lnTo>
                  <a:pt x="9" y="128"/>
                </a:lnTo>
                <a:lnTo>
                  <a:pt x="42" y="101"/>
                </a:lnTo>
                <a:lnTo>
                  <a:pt x="41" y="92"/>
                </a:lnTo>
                <a:lnTo>
                  <a:pt x="40" y="65"/>
                </a:lnTo>
                <a:lnTo>
                  <a:pt x="40" y="55"/>
                </a:lnTo>
                <a:lnTo>
                  <a:pt x="38" y="42"/>
                </a:lnTo>
                <a:lnTo>
                  <a:pt x="38" y="38"/>
                </a:lnTo>
                <a:lnTo>
                  <a:pt x="42" y="38"/>
                </a:lnTo>
                <a:lnTo>
                  <a:pt x="54" y="27"/>
                </a:lnTo>
                <a:lnTo>
                  <a:pt x="59" y="31"/>
                </a:lnTo>
                <a:lnTo>
                  <a:pt x="60" y="33"/>
                </a:lnTo>
                <a:lnTo>
                  <a:pt x="76" y="33"/>
                </a:lnTo>
                <a:lnTo>
                  <a:pt x="94" y="24"/>
                </a:lnTo>
                <a:lnTo>
                  <a:pt x="106" y="20"/>
                </a:lnTo>
                <a:lnTo>
                  <a:pt x="119" y="11"/>
                </a:lnTo>
                <a:lnTo>
                  <a:pt x="124" y="12"/>
                </a:lnTo>
                <a:lnTo>
                  <a:pt x="142" y="0"/>
                </a:lnTo>
                <a:lnTo>
                  <a:pt x="151" y="8"/>
                </a:lnTo>
                <a:lnTo>
                  <a:pt x="142" y="22"/>
                </a:lnTo>
                <a:lnTo>
                  <a:pt x="145" y="30"/>
                </a:lnTo>
                <a:lnTo>
                  <a:pt x="141" y="36"/>
                </a:lnTo>
                <a:lnTo>
                  <a:pt x="141" y="40"/>
                </a:lnTo>
                <a:lnTo>
                  <a:pt x="151" y="34"/>
                </a:lnTo>
                <a:lnTo>
                  <a:pt x="153" y="27"/>
                </a:lnTo>
                <a:lnTo>
                  <a:pt x="169" y="38"/>
                </a:lnTo>
                <a:lnTo>
                  <a:pt x="174" y="37"/>
                </a:lnTo>
                <a:lnTo>
                  <a:pt x="178" y="40"/>
                </a:lnTo>
                <a:lnTo>
                  <a:pt x="180" y="38"/>
                </a:lnTo>
                <a:lnTo>
                  <a:pt x="195" y="45"/>
                </a:lnTo>
                <a:lnTo>
                  <a:pt x="203" y="59"/>
                </a:lnTo>
                <a:lnTo>
                  <a:pt x="218" y="65"/>
                </a:lnTo>
                <a:lnTo>
                  <a:pt x="224" y="66"/>
                </a:lnTo>
                <a:lnTo>
                  <a:pt x="283" y="77"/>
                </a:lnTo>
                <a:lnTo>
                  <a:pt x="290" y="81"/>
                </a:lnTo>
                <a:lnTo>
                  <a:pt x="295" y="83"/>
                </a:lnTo>
                <a:lnTo>
                  <a:pt x="302" y="87"/>
                </a:lnTo>
                <a:lnTo>
                  <a:pt x="310" y="87"/>
                </a:lnTo>
                <a:lnTo>
                  <a:pt x="314" y="87"/>
                </a:lnTo>
                <a:lnTo>
                  <a:pt x="320" y="90"/>
                </a:lnTo>
                <a:lnTo>
                  <a:pt x="328" y="88"/>
                </a:lnTo>
                <a:lnTo>
                  <a:pt x="347" y="90"/>
                </a:lnTo>
                <a:lnTo>
                  <a:pt x="358" y="94"/>
                </a:lnTo>
                <a:lnTo>
                  <a:pt x="361" y="98"/>
                </a:lnTo>
                <a:lnTo>
                  <a:pt x="360" y="105"/>
                </a:lnTo>
                <a:lnTo>
                  <a:pt x="364" y="108"/>
                </a:lnTo>
                <a:lnTo>
                  <a:pt x="369" y="106"/>
                </a:lnTo>
                <a:lnTo>
                  <a:pt x="369" y="108"/>
                </a:lnTo>
                <a:lnTo>
                  <a:pt x="378" y="110"/>
                </a:lnTo>
                <a:lnTo>
                  <a:pt x="380" y="112"/>
                </a:lnTo>
                <a:lnTo>
                  <a:pt x="400" y="175"/>
                </a:lnTo>
                <a:lnTo>
                  <a:pt x="407" y="178"/>
                </a:lnTo>
                <a:lnTo>
                  <a:pt x="405" y="185"/>
                </a:lnTo>
                <a:lnTo>
                  <a:pt x="405" y="188"/>
                </a:lnTo>
                <a:lnTo>
                  <a:pt x="394" y="192"/>
                </a:lnTo>
                <a:lnTo>
                  <a:pt x="382" y="218"/>
                </a:lnTo>
                <a:lnTo>
                  <a:pt x="382" y="220"/>
                </a:lnTo>
                <a:lnTo>
                  <a:pt x="380" y="225"/>
                </a:lnTo>
                <a:lnTo>
                  <a:pt x="380" y="232"/>
                </a:lnTo>
                <a:lnTo>
                  <a:pt x="390" y="232"/>
                </a:lnTo>
                <a:lnTo>
                  <a:pt x="398" y="228"/>
                </a:lnTo>
                <a:lnTo>
                  <a:pt x="400" y="225"/>
                </a:lnTo>
                <a:lnTo>
                  <a:pt x="400" y="224"/>
                </a:lnTo>
                <a:lnTo>
                  <a:pt x="403" y="216"/>
                </a:lnTo>
                <a:lnTo>
                  <a:pt x="416" y="202"/>
                </a:lnTo>
                <a:lnTo>
                  <a:pt x="430" y="178"/>
                </a:lnTo>
                <a:lnTo>
                  <a:pt x="433" y="171"/>
                </a:lnTo>
                <a:lnTo>
                  <a:pt x="441" y="162"/>
                </a:lnTo>
                <a:lnTo>
                  <a:pt x="441" y="157"/>
                </a:lnTo>
                <a:lnTo>
                  <a:pt x="450" y="151"/>
                </a:lnTo>
                <a:lnTo>
                  <a:pt x="453" y="157"/>
                </a:lnTo>
                <a:lnTo>
                  <a:pt x="429" y="221"/>
                </a:lnTo>
                <a:lnTo>
                  <a:pt x="422" y="241"/>
                </a:lnTo>
                <a:lnTo>
                  <a:pt x="419" y="260"/>
                </a:lnTo>
                <a:lnTo>
                  <a:pt x="422" y="268"/>
                </a:lnTo>
                <a:lnTo>
                  <a:pt x="412" y="296"/>
                </a:lnTo>
                <a:lnTo>
                  <a:pt x="410" y="308"/>
                </a:lnTo>
                <a:lnTo>
                  <a:pt x="414" y="322"/>
                </a:lnTo>
                <a:lnTo>
                  <a:pt x="411" y="338"/>
                </a:lnTo>
                <a:lnTo>
                  <a:pt x="408" y="346"/>
                </a:lnTo>
                <a:lnTo>
                  <a:pt x="410" y="351"/>
                </a:lnTo>
                <a:lnTo>
                  <a:pt x="404" y="365"/>
                </a:lnTo>
                <a:lnTo>
                  <a:pt x="403" y="379"/>
                </a:lnTo>
                <a:lnTo>
                  <a:pt x="404" y="385"/>
                </a:lnTo>
                <a:lnTo>
                  <a:pt x="404" y="392"/>
                </a:lnTo>
                <a:lnTo>
                  <a:pt x="407" y="405"/>
                </a:lnTo>
                <a:lnTo>
                  <a:pt x="414" y="422"/>
                </a:lnTo>
                <a:lnTo>
                  <a:pt x="418" y="432"/>
                </a:lnTo>
                <a:lnTo>
                  <a:pt x="416" y="441"/>
                </a:lnTo>
                <a:lnTo>
                  <a:pt x="416" y="446"/>
                </a:lnTo>
                <a:lnTo>
                  <a:pt x="419" y="459"/>
                </a:lnTo>
                <a:lnTo>
                  <a:pt x="404" y="461"/>
                </a:lnTo>
                <a:lnTo>
                  <a:pt x="393" y="462"/>
                </a:lnTo>
                <a:lnTo>
                  <a:pt x="387" y="462"/>
                </a:lnTo>
                <a:lnTo>
                  <a:pt x="383" y="462"/>
                </a:lnTo>
                <a:lnTo>
                  <a:pt x="379" y="464"/>
                </a:lnTo>
                <a:lnTo>
                  <a:pt x="354" y="465"/>
                </a:lnTo>
                <a:lnTo>
                  <a:pt x="350" y="466"/>
                </a:lnTo>
                <a:lnTo>
                  <a:pt x="347" y="466"/>
                </a:lnTo>
                <a:lnTo>
                  <a:pt x="344" y="466"/>
                </a:lnTo>
                <a:lnTo>
                  <a:pt x="343" y="466"/>
                </a:lnTo>
              </a:path>
            </a:pathLst>
          </a:custGeom>
          <a:solidFill>
            <a:srgbClr val="CC0000"/>
          </a:solidFill>
          <a:ln w="6350" cap="rnd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28" name="Freeform 152"/>
          <p:cNvSpPr>
            <a:spLocks/>
          </p:cNvSpPr>
          <p:nvPr/>
        </p:nvSpPr>
        <p:spPr bwMode="auto">
          <a:xfrm>
            <a:off x="5141913" y="3068638"/>
            <a:ext cx="557212" cy="879475"/>
          </a:xfrm>
          <a:custGeom>
            <a:avLst/>
            <a:gdLst>
              <a:gd name="T0" fmla="*/ 2147483647 w 346"/>
              <a:gd name="T1" fmla="*/ 2147483647 h 609"/>
              <a:gd name="T2" fmla="*/ 2147483647 w 346"/>
              <a:gd name="T3" fmla="*/ 2147483647 h 609"/>
              <a:gd name="T4" fmla="*/ 2147483647 w 346"/>
              <a:gd name="T5" fmla="*/ 2147483647 h 609"/>
              <a:gd name="T6" fmla="*/ 2147483647 w 346"/>
              <a:gd name="T7" fmla="*/ 2147483647 h 609"/>
              <a:gd name="T8" fmla="*/ 2147483647 w 346"/>
              <a:gd name="T9" fmla="*/ 2147483647 h 609"/>
              <a:gd name="T10" fmla="*/ 2147483647 w 346"/>
              <a:gd name="T11" fmla="*/ 2147483647 h 609"/>
              <a:gd name="T12" fmla="*/ 2147483647 w 346"/>
              <a:gd name="T13" fmla="*/ 2147483647 h 609"/>
              <a:gd name="T14" fmla="*/ 2147483647 w 346"/>
              <a:gd name="T15" fmla="*/ 2147483647 h 609"/>
              <a:gd name="T16" fmla="*/ 2147483647 w 346"/>
              <a:gd name="T17" fmla="*/ 2147483647 h 609"/>
              <a:gd name="T18" fmla="*/ 2147483647 w 346"/>
              <a:gd name="T19" fmla="*/ 2147483647 h 609"/>
              <a:gd name="T20" fmla="*/ 2147483647 w 346"/>
              <a:gd name="T21" fmla="*/ 2147483647 h 609"/>
              <a:gd name="T22" fmla="*/ 2147483647 w 346"/>
              <a:gd name="T23" fmla="*/ 2147483647 h 609"/>
              <a:gd name="T24" fmla="*/ 2147483647 w 346"/>
              <a:gd name="T25" fmla="*/ 2147483647 h 609"/>
              <a:gd name="T26" fmla="*/ 2147483647 w 346"/>
              <a:gd name="T27" fmla="*/ 2147483647 h 609"/>
              <a:gd name="T28" fmla="*/ 2147483647 w 346"/>
              <a:gd name="T29" fmla="*/ 2147483647 h 609"/>
              <a:gd name="T30" fmla="*/ 2147483647 w 346"/>
              <a:gd name="T31" fmla="*/ 2147483647 h 609"/>
              <a:gd name="T32" fmla="*/ 2147483647 w 346"/>
              <a:gd name="T33" fmla="*/ 2147483647 h 609"/>
              <a:gd name="T34" fmla="*/ 2147483647 w 346"/>
              <a:gd name="T35" fmla="*/ 2147483647 h 609"/>
              <a:gd name="T36" fmla="*/ 2147483647 w 346"/>
              <a:gd name="T37" fmla="*/ 2147483647 h 609"/>
              <a:gd name="T38" fmla="*/ 2147483647 w 346"/>
              <a:gd name="T39" fmla="*/ 2147483647 h 609"/>
              <a:gd name="T40" fmla="*/ 2147483647 w 346"/>
              <a:gd name="T41" fmla="*/ 2147483647 h 609"/>
              <a:gd name="T42" fmla="*/ 2147483647 w 346"/>
              <a:gd name="T43" fmla="*/ 2147483647 h 609"/>
              <a:gd name="T44" fmla="*/ 2147483647 w 346"/>
              <a:gd name="T45" fmla="*/ 2147483647 h 609"/>
              <a:gd name="T46" fmla="*/ 2147483647 w 346"/>
              <a:gd name="T47" fmla="*/ 2147483647 h 609"/>
              <a:gd name="T48" fmla="*/ 2147483647 w 346"/>
              <a:gd name="T49" fmla="*/ 2147483647 h 609"/>
              <a:gd name="T50" fmla="*/ 2147483647 w 346"/>
              <a:gd name="T51" fmla="*/ 2147483647 h 609"/>
              <a:gd name="T52" fmla="*/ 2147483647 w 346"/>
              <a:gd name="T53" fmla="*/ 2147483647 h 609"/>
              <a:gd name="T54" fmla="*/ 2147483647 w 346"/>
              <a:gd name="T55" fmla="*/ 2147483647 h 609"/>
              <a:gd name="T56" fmla="*/ 2147483647 w 346"/>
              <a:gd name="T57" fmla="*/ 2147483647 h 609"/>
              <a:gd name="T58" fmla="*/ 2147483647 w 346"/>
              <a:gd name="T59" fmla="*/ 2147483647 h 609"/>
              <a:gd name="T60" fmla="*/ 2147483647 w 346"/>
              <a:gd name="T61" fmla="*/ 2147483647 h 609"/>
              <a:gd name="T62" fmla="*/ 2147483647 w 346"/>
              <a:gd name="T63" fmla="*/ 2147483647 h 609"/>
              <a:gd name="T64" fmla="*/ 2147483647 w 346"/>
              <a:gd name="T65" fmla="*/ 2147483647 h 609"/>
              <a:gd name="T66" fmla="*/ 2147483647 w 346"/>
              <a:gd name="T67" fmla="*/ 2147483647 h 609"/>
              <a:gd name="T68" fmla="*/ 2147483647 w 346"/>
              <a:gd name="T69" fmla="*/ 2147483647 h 609"/>
              <a:gd name="T70" fmla="*/ 2147483647 w 346"/>
              <a:gd name="T71" fmla="*/ 2147483647 h 609"/>
              <a:gd name="T72" fmla="*/ 2147483647 w 346"/>
              <a:gd name="T73" fmla="*/ 2147483647 h 609"/>
              <a:gd name="T74" fmla="*/ 2147483647 w 346"/>
              <a:gd name="T75" fmla="*/ 2147483647 h 609"/>
              <a:gd name="T76" fmla="*/ 2147483647 w 346"/>
              <a:gd name="T77" fmla="*/ 2147483647 h 609"/>
              <a:gd name="T78" fmla="*/ 2147483647 w 346"/>
              <a:gd name="T79" fmla="*/ 2147483647 h 609"/>
              <a:gd name="T80" fmla="*/ 2147483647 w 346"/>
              <a:gd name="T81" fmla="*/ 2147483647 h 609"/>
              <a:gd name="T82" fmla="*/ 2147483647 w 346"/>
              <a:gd name="T83" fmla="*/ 2147483647 h 609"/>
              <a:gd name="T84" fmla="*/ 2147483647 w 346"/>
              <a:gd name="T85" fmla="*/ 2147483647 h 609"/>
              <a:gd name="T86" fmla="*/ 2147483647 w 346"/>
              <a:gd name="T87" fmla="*/ 2147483647 h 609"/>
              <a:gd name="T88" fmla="*/ 2147483647 w 346"/>
              <a:gd name="T89" fmla="*/ 2147483647 h 609"/>
              <a:gd name="T90" fmla="*/ 2147483647 w 346"/>
              <a:gd name="T91" fmla="*/ 2147483647 h 609"/>
              <a:gd name="T92" fmla="*/ 2147483647 w 346"/>
              <a:gd name="T93" fmla="*/ 2147483647 h 609"/>
              <a:gd name="T94" fmla="*/ 2147483647 w 346"/>
              <a:gd name="T95" fmla="*/ 2147483647 h 609"/>
              <a:gd name="T96" fmla="*/ 2147483647 w 346"/>
              <a:gd name="T97" fmla="*/ 2147483647 h 609"/>
              <a:gd name="T98" fmla="*/ 2147483647 w 346"/>
              <a:gd name="T99" fmla="*/ 2147483647 h 609"/>
              <a:gd name="T100" fmla="*/ 2147483647 w 346"/>
              <a:gd name="T101" fmla="*/ 2147483647 h 609"/>
              <a:gd name="T102" fmla="*/ 2147483647 w 346"/>
              <a:gd name="T103" fmla="*/ 2147483647 h 609"/>
              <a:gd name="T104" fmla="*/ 2147483647 w 346"/>
              <a:gd name="T105" fmla="*/ 2147483647 h 609"/>
              <a:gd name="T106" fmla="*/ 2147483647 w 346"/>
              <a:gd name="T107" fmla="*/ 2147483647 h 609"/>
              <a:gd name="T108" fmla="*/ 2147483647 w 346"/>
              <a:gd name="T109" fmla="*/ 2147483647 h 609"/>
              <a:gd name="T110" fmla="*/ 2147483647 w 346"/>
              <a:gd name="T111" fmla="*/ 2147483647 h 60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346"/>
              <a:gd name="T169" fmla="*/ 0 h 609"/>
              <a:gd name="T170" fmla="*/ 346 w 346"/>
              <a:gd name="T171" fmla="*/ 609 h 60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346" h="609">
                <a:moveTo>
                  <a:pt x="0" y="272"/>
                </a:moveTo>
                <a:lnTo>
                  <a:pt x="0" y="267"/>
                </a:lnTo>
                <a:lnTo>
                  <a:pt x="4" y="254"/>
                </a:lnTo>
                <a:lnTo>
                  <a:pt x="5" y="253"/>
                </a:lnTo>
                <a:lnTo>
                  <a:pt x="9" y="250"/>
                </a:lnTo>
                <a:lnTo>
                  <a:pt x="8" y="231"/>
                </a:lnTo>
                <a:lnTo>
                  <a:pt x="23" y="224"/>
                </a:lnTo>
                <a:lnTo>
                  <a:pt x="26" y="220"/>
                </a:lnTo>
                <a:lnTo>
                  <a:pt x="27" y="220"/>
                </a:lnTo>
                <a:lnTo>
                  <a:pt x="29" y="217"/>
                </a:lnTo>
                <a:lnTo>
                  <a:pt x="29" y="210"/>
                </a:lnTo>
                <a:lnTo>
                  <a:pt x="38" y="182"/>
                </a:lnTo>
                <a:lnTo>
                  <a:pt x="38" y="175"/>
                </a:lnTo>
                <a:lnTo>
                  <a:pt x="33" y="166"/>
                </a:lnTo>
                <a:lnTo>
                  <a:pt x="23" y="156"/>
                </a:lnTo>
                <a:lnTo>
                  <a:pt x="26" y="146"/>
                </a:lnTo>
                <a:lnTo>
                  <a:pt x="27" y="142"/>
                </a:lnTo>
                <a:lnTo>
                  <a:pt x="31" y="137"/>
                </a:lnTo>
                <a:lnTo>
                  <a:pt x="48" y="132"/>
                </a:lnTo>
                <a:lnTo>
                  <a:pt x="72" y="124"/>
                </a:lnTo>
                <a:lnTo>
                  <a:pt x="82" y="117"/>
                </a:lnTo>
                <a:lnTo>
                  <a:pt x="84" y="99"/>
                </a:lnTo>
                <a:lnTo>
                  <a:pt x="86" y="96"/>
                </a:lnTo>
                <a:lnTo>
                  <a:pt x="89" y="94"/>
                </a:lnTo>
                <a:lnTo>
                  <a:pt x="90" y="94"/>
                </a:lnTo>
                <a:lnTo>
                  <a:pt x="95" y="83"/>
                </a:lnTo>
                <a:lnTo>
                  <a:pt x="95" y="77"/>
                </a:lnTo>
                <a:lnTo>
                  <a:pt x="95" y="69"/>
                </a:lnTo>
                <a:lnTo>
                  <a:pt x="95" y="66"/>
                </a:lnTo>
                <a:lnTo>
                  <a:pt x="93" y="56"/>
                </a:lnTo>
                <a:lnTo>
                  <a:pt x="83" y="51"/>
                </a:lnTo>
                <a:lnTo>
                  <a:pt x="80" y="49"/>
                </a:lnTo>
                <a:lnTo>
                  <a:pt x="75" y="47"/>
                </a:lnTo>
                <a:lnTo>
                  <a:pt x="72" y="44"/>
                </a:lnTo>
                <a:lnTo>
                  <a:pt x="66" y="30"/>
                </a:lnTo>
                <a:lnTo>
                  <a:pt x="54" y="23"/>
                </a:lnTo>
                <a:lnTo>
                  <a:pt x="52" y="19"/>
                </a:lnTo>
                <a:lnTo>
                  <a:pt x="52" y="18"/>
                </a:lnTo>
                <a:lnTo>
                  <a:pt x="57" y="16"/>
                </a:lnTo>
                <a:lnTo>
                  <a:pt x="65" y="16"/>
                </a:lnTo>
                <a:lnTo>
                  <a:pt x="69" y="16"/>
                </a:lnTo>
                <a:lnTo>
                  <a:pt x="93" y="13"/>
                </a:lnTo>
                <a:lnTo>
                  <a:pt x="100" y="13"/>
                </a:lnTo>
                <a:lnTo>
                  <a:pt x="109" y="13"/>
                </a:lnTo>
                <a:lnTo>
                  <a:pt x="112" y="13"/>
                </a:lnTo>
                <a:lnTo>
                  <a:pt x="116" y="12"/>
                </a:lnTo>
                <a:lnTo>
                  <a:pt x="133" y="12"/>
                </a:lnTo>
                <a:lnTo>
                  <a:pt x="143" y="11"/>
                </a:lnTo>
                <a:lnTo>
                  <a:pt x="151" y="11"/>
                </a:lnTo>
                <a:lnTo>
                  <a:pt x="153" y="11"/>
                </a:lnTo>
                <a:lnTo>
                  <a:pt x="162" y="9"/>
                </a:lnTo>
                <a:lnTo>
                  <a:pt x="179" y="8"/>
                </a:lnTo>
                <a:lnTo>
                  <a:pt x="187" y="8"/>
                </a:lnTo>
                <a:lnTo>
                  <a:pt x="193" y="8"/>
                </a:lnTo>
                <a:lnTo>
                  <a:pt x="198" y="6"/>
                </a:lnTo>
                <a:lnTo>
                  <a:pt x="201" y="6"/>
                </a:lnTo>
                <a:lnTo>
                  <a:pt x="203" y="6"/>
                </a:lnTo>
                <a:lnTo>
                  <a:pt x="205" y="6"/>
                </a:lnTo>
                <a:lnTo>
                  <a:pt x="208" y="6"/>
                </a:lnTo>
                <a:lnTo>
                  <a:pt x="212" y="5"/>
                </a:lnTo>
                <a:lnTo>
                  <a:pt x="237" y="4"/>
                </a:lnTo>
                <a:lnTo>
                  <a:pt x="242" y="2"/>
                </a:lnTo>
                <a:lnTo>
                  <a:pt x="246" y="2"/>
                </a:lnTo>
                <a:lnTo>
                  <a:pt x="251" y="2"/>
                </a:lnTo>
                <a:lnTo>
                  <a:pt x="262" y="1"/>
                </a:lnTo>
                <a:lnTo>
                  <a:pt x="278" y="0"/>
                </a:lnTo>
                <a:lnTo>
                  <a:pt x="278" y="12"/>
                </a:lnTo>
                <a:lnTo>
                  <a:pt x="279" y="26"/>
                </a:lnTo>
                <a:lnTo>
                  <a:pt x="285" y="36"/>
                </a:lnTo>
                <a:lnTo>
                  <a:pt x="294" y="52"/>
                </a:lnTo>
                <a:lnTo>
                  <a:pt x="300" y="65"/>
                </a:lnTo>
                <a:lnTo>
                  <a:pt x="308" y="81"/>
                </a:lnTo>
                <a:lnTo>
                  <a:pt x="311" y="99"/>
                </a:lnTo>
                <a:lnTo>
                  <a:pt x="311" y="102"/>
                </a:lnTo>
                <a:lnTo>
                  <a:pt x="311" y="108"/>
                </a:lnTo>
                <a:lnTo>
                  <a:pt x="313" y="119"/>
                </a:lnTo>
                <a:lnTo>
                  <a:pt x="313" y="123"/>
                </a:lnTo>
                <a:lnTo>
                  <a:pt x="313" y="127"/>
                </a:lnTo>
                <a:lnTo>
                  <a:pt x="313" y="128"/>
                </a:lnTo>
                <a:lnTo>
                  <a:pt x="313" y="132"/>
                </a:lnTo>
                <a:lnTo>
                  <a:pt x="315" y="141"/>
                </a:lnTo>
                <a:lnTo>
                  <a:pt x="315" y="145"/>
                </a:lnTo>
                <a:lnTo>
                  <a:pt x="315" y="149"/>
                </a:lnTo>
                <a:lnTo>
                  <a:pt x="317" y="157"/>
                </a:lnTo>
                <a:lnTo>
                  <a:pt x="317" y="159"/>
                </a:lnTo>
                <a:lnTo>
                  <a:pt x="317" y="164"/>
                </a:lnTo>
                <a:lnTo>
                  <a:pt x="319" y="186"/>
                </a:lnTo>
                <a:lnTo>
                  <a:pt x="321" y="199"/>
                </a:lnTo>
                <a:lnTo>
                  <a:pt x="321" y="206"/>
                </a:lnTo>
                <a:lnTo>
                  <a:pt x="322" y="214"/>
                </a:lnTo>
                <a:lnTo>
                  <a:pt x="322" y="216"/>
                </a:lnTo>
                <a:lnTo>
                  <a:pt x="322" y="224"/>
                </a:lnTo>
                <a:lnTo>
                  <a:pt x="324" y="234"/>
                </a:lnTo>
                <a:lnTo>
                  <a:pt x="325" y="250"/>
                </a:lnTo>
                <a:lnTo>
                  <a:pt x="325" y="253"/>
                </a:lnTo>
                <a:lnTo>
                  <a:pt x="326" y="260"/>
                </a:lnTo>
                <a:lnTo>
                  <a:pt x="328" y="279"/>
                </a:lnTo>
                <a:lnTo>
                  <a:pt x="329" y="288"/>
                </a:lnTo>
                <a:lnTo>
                  <a:pt x="331" y="300"/>
                </a:lnTo>
                <a:lnTo>
                  <a:pt x="332" y="310"/>
                </a:lnTo>
                <a:lnTo>
                  <a:pt x="332" y="321"/>
                </a:lnTo>
                <a:lnTo>
                  <a:pt x="333" y="324"/>
                </a:lnTo>
                <a:lnTo>
                  <a:pt x="335" y="337"/>
                </a:lnTo>
                <a:lnTo>
                  <a:pt x="331" y="347"/>
                </a:lnTo>
                <a:lnTo>
                  <a:pt x="331" y="350"/>
                </a:lnTo>
                <a:lnTo>
                  <a:pt x="332" y="349"/>
                </a:lnTo>
                <a:lnTo>
                  <a:pt x="329" y="360"/>
                </a:lnTo>
                <a:lnTo>
                  <a:pt x="331" y="365"/>
                </a:lnTo>
                <a:lnTo>
                  <a:pt x="335" y="376"/>
                </a:lnTo>
                <a:lnTo>
                  <a:pt x="340" y="386"/>
                </a:lnTo>
                <a:lnTo>
                  <a:pt x="339" y="387"/>
                </a:lnTo>
                <a:lnTo>
                  <a:pt x="339" y="390"/>
                </a:lnTo>
                <a:lnTo>
                  <a:pt x="340" y="391"/>
                </a:lnTo>
                <a:lnTo>
                  <a:pt x="345" y="404"/>
                </a:lnTo>
                <a:lnTo>
                  <a:pt x="335" y="421"/>
                </a:lnTo>
                <a:lnTo>
                  <a:pt x="333" y="423"/>
                </a:lnTo>
                <a:lnTo>
                  <a:pt x="332" y="432"/>
                </a:lnTo>
                <a:lnTo>
                  <a:pt x="326" y="434"/>
                </a:lnTo>
                <a:lnTo>
                  <a:pt x="328" y="441"/>
                </a:lnTo>
                <a:lnTo>
                  <a:pt x="325" y="447"/>
                </a:lnTo>
                <a:lnTo>
                  <a:pt x="311" y="461"/>
                </a:lnTo>
                <a:lnTo>
                  <a:pt x="308" y="461"/>
                </a:lnTo>
                <a:lnTo>
                  <a:pt x="310" y="461"/>
                </a:lnTo>
                <a:lnTo>
                  <a:pt x="310" y="463"/>
                </a:lnTo>
                <a:lnTo>
                  <a:pt x="311" y="475"/>
                </a:lnTo>
                <a:lnTo>
                  <a:pt x="310" y="483"/>
                </a:lnTo>
                <a:lnTo>
                  <a:pt x="304" y="501"/>
                </a:lnTo>
                <a:lnTo>
                  <a:pt x="306" y="502"/>
                </a:lnTo>
                <a:lnTo>
                  <a:pt x="311" y="511"/>
                </a:lnTo>
                <a:lnTo>
                  <a:pt x="304" y="520"/>
                </a:lnTo>
                <a:lnTo>
                  <a:pt x="301" y="530"/>
                </a:lnTo>
                <a:lnTo>
                  <a:pt x="304" y="535"/>
                </a:lnTo>
                <a:lnTo>
                  <a:pt x="304" y="537"/>
                </a:lnTo>
                <a:lnTo>
                  <a:pt x="311" y="542"/>
                </a:lnTo>
                <a:lnTo>
                  <a:pt x="306" y="547"/>
                </a:lnTo>
                <a:lnTo>
                  <a:pt x="296" y="549"/>
                </a:lnTo>
                <a:lnTo>
                  <a:pt x="287" y="555"/>
                </a:lnTo>
                <a:lnTo>
                  <a:pt x="286" y="556"/>
                </a:lnTo>
                <a:lnTo>
                  <a:pt x="285" y="555"/>
                </a:lnTo>
                <a:lnTo>
                  <a:pt x="282" y="553"/>
                </a:lnTo>
                <a:lnTo>
                  <a:pt x="276" y="573"/>
                </a:lnTo>
                <a:lnTo>
                  <a:pt x="283" y="587"/>
                </a:lnTo>
                <a:lnTo>
                  <a:pt x="279" y="594"/>
                </a:lnTo>
                <a:lnTo>
                  <a:pt x="278" y="594"/>
                </a:lnTo>
                <a:lnTo>
                  <a:pt x="272" y="594"/>
                </a:lnTo>
                <a:lnTo>
                  <a:pt x="267" y="588"/>
                </a:lnTo>
                <a:lnTo>
                  <a:pt x="255" y="587"/>
                </a:lnTo>
                <a:lnTo>
                  <a:pt x="240" y="580"/>
                </a:lnTo>
                <a:lnTo>
                  <a:pt x="239" y="580"/>
                </a:lnTo>
                <a:lnTo>
                  <a:pt x="235" y="580"/>
                </a:lnTo>
                <a:lnTo>
                  <a:pt x="223" y="595"/>
                </a:lnTo>
                <a:lnTo>
                  <a:pt x="221" y="599"/>
                </a:lnTo>
                <a:lnTo>
                  <a:pt x="219" y="601"/>
                </a:lnTo>
                <a:lnTo>
                  <a:pt x="222" y="606"/>
                </a:lnTo>
                <a:lnTo>
                  <a:pt x="214" y="599"/>
                </a:lnTo>
                <a:lnTo>
                  <a:pt x="214" y="608"/>
                </a:lnTo>
                <a:lnTo>
                  <a:pt x="210" y="606"/>
                </a:lnTo>
                <a:lnTo>
                  <a:pt x="204" y="603"/>
                </a:lnTo>
                <a:lnTo>
                  <a:pt x="194" y="581"/>
                </a:lnTo>
                <a:lnTo>
                  <a:pt x="191" y="581"/>
                </a:lnTo>
                <a:lnTo>
                  <a:pt x="190" y="574"/>
                </a:lnTo>
                <a:lnTo>
                  <a:pt x="191" y="571"/>
                </a:lnTo>
                <a:lnTo>
                  <a:pt x="194" y="571"/>
                </a:lnTo>
                <a:lnTo>
                  <a:pt x="196" y="567"/>
                </a:lnTo>
                <a:lnTo>
                  <a:pt x="186" y="547"/>
                </a:lnTo>
                <a:lnTo>
                  <a:pt x="187" y="541"/>
                </a:lnTo>
                <a:lnTo>
                  <a:pt x="172" y="527"/>
                </a:lnTo>
                <a:lnTo>
                  <a:pt x="172" y="523"/>
                </a:lnTo>
                <a:lnTo>
                  <a:pt x="159" y="515"/>
                </a:lnTo>
                <a:lnTo>
                  <a:pt x="154" y="515"/>
                </a:lnTo>
                <a:lnTo>
                  <a:pt x="148" y="516"/>
                </a:lnTo>
                <a:lnTo>
                  <a:pt x="143" y="506"/>
                </a:lnTo>
                <a:lnTo>
                  <a:pt x="132" y="497"/>
                </a:lnTo>
                <a:lnTo>
                  <a:pt x="125" y="494"/>
                </a:lnTo>
                <a:lnTo>
                  <a:pt x="121" y="491"/>
                </a:lnTo>
                <a:lnTo>
                  <a:pt x="119" y="491"/>
                </a:lnTo>
                <a:lnTo>
                  <a:pt x="109" y="481"/>
                </a:lnTo>
                <a:lnTo>
                  <a:pt x="109" y="477"/>
                </a:lnTo>
                <a:lnTo>
                  <a:pt x="109" y="463"/>
                </a:lnTo>
                <a:lnTo>
                  <a:pt x="115" y="451"/>
                </a:lnTo>
                <a:lnTo>
                  <a:pt x="115" y="448"/>
                </a:lnTo>
                <a:lnTo>
                  <a:pt x="116" y="447"/>
                </a:lnTo>
                <a:lnTo>
                  <a:pt x="116" y="445"/>
                </a:lnTo>
                <a:lnTo>
                  <a:pt x="122" y="436"/>
                </a:lnTo>
                <a:lnTo>
                  <a:pt x="122" y="433"/>
                </a:lnTo>
                <a:lnTo>
                  <a:pt x="121" y="423"/>
                </a:lnTo>
                <a:lnTo>
                  <a:pt x="122" y="421"/>
                </a:lnTo>
                <a:lnTo>
                  <a:pt x="125" y="418"/>
                </a:lnTo>
                <a:lnTo>
                  <a:pt x="125" y="416"/>
                </a:lnTo>
                <a:lnTo>
                  <a:pt x="125" y="411"/>
                </a:lnTo>
                <a:lnTo>
                  <a:pt x="114" y="404"/>
                </a:lnTo>
                <a:lnTo>
                  <a:pt x="111" y="404"/>
                </a:lnTo>
                <a:lnTo>
                  <a:pt x="107" y="404"/>
                </a:lnTo>
                <a:lnTo>
                  <a:pt x="102" y="401"/>
                </a:lnTo>
                <a:lnTo>
                  <a:pt x="95" y="401"/>
                </a:lnTo>
                <a:lnTo>
                  <a:pt x="89" y="411"/>
                </a:lnTo>
                <a:lnTo>
                  <a:pt x="86" y="412"/>
                </a:lnTo>
                <a:lnTo>
                  <a:pt x="79" y="405"/>
                </a:lnTo>
                <a:lnTo>
                  <a:pt x="76" y="398"/>
                </a:lnTo>
                <a:lnTo>
                  <a:pt x="75" y="386"/>
                </a:lnTo>
                <a:lnTo>
                  <a:pt x="72" y="375"/>
                </a:lnTo>
                <a:lnTo>
                  <a:pt x="69" y="371"/>
                </a:lnTo>
                <a:lnTo>
                  <a:pt x="61" y="362"/>
                </a:lnTo>
                <a:lnTo>
                  <a:pt x="52" y="357"/>
                </a:lnTo>
                <a:lnTo>
                  <a:pt x="47" y="354"/>
                </a:lnTo>
                <a:lnTo>
                  <a:pt x="37" y="343"/>
                </a:lnTo>
                <a:lnTo>
                  <a:pt x="33" y="342"/>
                </a:lnTo>
                <a:lnTo>
                  <a:pt x="31" y="336"/>
                </a:lnTo>
                <a:lnTo>
                  <a:pt x="23" y="331"/>
                </a:lnTo>
                <a:lnTo>
                  <a:pt x="22" y="329"/>
                </a:lnTo>
                <a:lnTo>
                  <a:pt x="19" y="328"/>
                </a:lnTo>
                <a:lnTo>
                  <a:pt x="15" y="321"/>
                </a:lnTo>
                <a:lnTo>
                  <a:pt x="15" y="319"/>
                </a:lnTo>
                <a:lnTo>
                  <a:pt x="13" y="314"/>
                </a:lnTo>
                <a:lnTo>
                  <a:pt x="6" y="307"/>
                </a:lnTo>
                <a:lnTo>
                  <a:pt x="6" y="300"/>
                </a:lnTo>
                <a:lnTo>
                  <a:pt x="4" y="294"/>
                </a:lnTo>
                <a:lnTo>
                  <a:pt x="0" y="281"/>
                </a:lnTo>
                <a:lnTo>
                  <a:pt x="0" y="272"/>
                </a:lnTo>
              </a:path>
            </a:pathLst>
          </a:custGeom>
          <a:noFill/>
          <a:ln w="6350" cap="rnd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30" name="Freeform 153" descr="Outlined diamond"/>
          <p:cNvSpPr>
            <a:spLocks/>
          </p:cNvSpPr>
          <p:nvPr/>
        </p:nvSpPr>
        <p:spPr bwMode="auto">
          <a:xfrm>
            <a:off x="4464050" y="2940050"/>
            <a:ext cx="836613" cy="493713"/>
          </a:xfrm>
          <a:custGeom>
            <a:avLst/>
            <a:gdLst>
              <a:gd name="T0" fmla="*/ 219 w 519"/>
              <a:gd name="T1" fmla="*/ 11 h 341"/>
              <a:gd name="T2" fmla="*/ 209 w 519"/>
              <a:gd name="T3" fmla="*/ 11 h 341"/>
              <a:gd name="T4" fmla="*/ 177 w 519"/>
              <a:gd name="T5" fmla="*/ 12 h 341"/>
              <a:gd name="T6" fmla="*/ 147 w 519"/>
              <a:gd name="T7" fmla="*/ 12 h 341"/>
              <a:gd name="T8" fmla="*/ 134 w 519"/>
              <a:gd name="T9" fmla="*/ 12 h 341"/>
              <a:gd name="T10" fmla="*/ 97 w 519"/>
              <a:gd name="T11" fmla="*/ 15 h 341"/>
              <a:gd name="T12" fmla="*/ 68 w 519"/>
              <a:gd name="T13" fmla="*/ 15 h 341"/>
              <a:gd name="T14" fmla="*/ 49 w 519"/>
              <a:gd name="T15" fmla="*/ 15 h 341"/>
              <a:gd name="T16" fmla="*/ 18 w 519"/>
              <a:gd name="T17" fmla="*/ 16 h 341"/>
              <a:gd name="T18" fmla="*/ 1 w 519"/>
              <a:gd name="T19" fmla="*/ 16 h 341"/>
              <a:gd name="T20" fmla="*/ 9 w 519"/>
              <a:gd name="T21" fmla="*/ 42 h 341"/>
              <a:gd name="T22" fmla="*/ 9 w 519"/>
              <a:gd name="T23" fmla="*/ 60 h 341"/>
              <a:gd name="T24" fmla="*/ 0 w 519"/>
              <a:gd name="T25" fmla="*/ 94 h 341"/>
              <a:gd name="T26" fmla="*/ 12 w 519"/>
              <a:gd name="T27" fmla="*/ 114 h 341"/>
              <a:gd name="T28" fmla="*/ 24 w 519"/>
              <a:gd name="T29" fmla="*/ 140 h 341"/>
              <a:gd name="T30" fmla="*/ 29 w 519"/>
              <a:gd name="T31" fmla="*/ 159 h 341"/>
              <a:gd name="T32" fmla="*/ 41 w 519"/>
              <a:gd name="T33" fmla="*/ 176 h 341"/>
              <a:gd name="T34" fmla="*/ 42 w 519"/>
              <a:gd name="T35" fmla="*/ 195 h 341"/>
              <a:gd name="T36" fmla="*/ 53 w 519"/>
              <a:gd name="T37" fmla="*/ 213 h 341"/>
              <a:gd name="T38" fmla="*/ 59 w 519"/>
              <a:gd name="T39" fmla="*/ 224 h 341"/>
              <a:gd name="T40" fmla="*/ 60 w 519"/>
              <a:gd name="T41" fmla="*/ 243 h 341"/>
              <a:gd name="T42" fmla="*/ 63 w 519"/>
              <a:gd name="T43" fmla="*/ 246 h 341"/>
              <a:gd name="T44" fmla="*/ 63 w 519"/>
              <a:gd name="T45" fmla="*/ 256 h 341"/>
              <a:gd name="T46" fmla="*/ 70 w 519"/>
              <a:gd name="T47" fmla="*/ 272 h 341"/>
              <a:gd name="T48" fmla="*/ 64 w 519"/>
              <a:gd name="T49" fmla="*/ 287 h 341"/>
              <a:gd name="T50" fmla="*/ 75 w 519"/>
              <a:gd name="T51" fmla="*/ 304 h 341"/>
              <a:gd name="T52" fmla="*/ 116 w 519"/>
              <a:gd name="T53" fmla="*/ 304 h 341"/>
              <a:gd name="T54" fmla="*/ 144 w 519"/>
              <a:gd name="T55" fmla="*/ 302 h 341"/>
              <a:gd name="T56" fmla="*/ 178 w 519"/>
              <a:gd name="T57" fmla="*/ 302 h 341"/>
              <a:gd name="T58" fmla="*/ 201 w 519"/>
              <a:gd name="T59" fmla="*/ 301 h 341"/>
              <a:gd name="T60" fmla="*/ 239 w 519"/>
              <a:gd name="T61" fmla="*/ 298 h 341"/>
              <a:gd name="T62" fmla="*/ 261 w 519"/>
              <a:gd name="T63" fmla="*/ 298 h 341"/>
              <a:gd name="T64" fmla="*/ 281 w 519"/>
              <a:gd name="T65" fmla="*/ 297 h 341"/>
              <a:gd name="T66" fmla="*/ 323 w 519"/>
              <a:gd name="T67" fmla="*/ 295 h 341"/>
              <a:gd name="T68" fmla="*/ 344 w 519"/>
              <a:gd name="T69" fmla="*/ 292 h 341"/>
              <a:gd name="T70" fmla="*/ 366 w 519"/>
              <a:gd name="T71" fmla="*/ 291 h 341"/>
              <a:gd name="T72" fmla="*/ 384 w 519"/>
              <a:gd name="T73" fmla="*/ 291 h 341"/>
              <a:gd name="T74" fmla="*/ 407 w 519"/>
              <a:gd name="T75" fmla="*/ 288 h 341"/>
              <a:gd name="T76" fmla="*/ 427 w 519"/>
              <a:gd name="T77" fmla="*/ 307 h 341"/>
              <a:gd name="T78" fmla="*/ 437 w 519"/>
              <a:gd name="T79" fmla="*/ 289 h 341"/>
              <a:gd name="T80" fmla="*/ 457 w 519"/>
              <a:gd name="T81" fmla="*/ 279 h 341"/>
              <a:gd name="T82" fmla="*/ 468 w 519"/>
              <a:gd name="T83" fmla="*/ 245 h 341"/>
              <a:gd name="T84" fmla="*/ 452 w 519"/>
              <a:gd name="T85" fmla="*/ 222 h 341"/>
              <a:gd name="T86" fmla="*/ 461 w 519"/>
              <a:gd name="T87" fmla="*/ 203 h 341"/>
              <a:gd name="T88" fmla="*/ 512 w 519"/>
              <a:gd name="T89" fmla="*/ 186 h 341"/>
              <a:gd name="T90" fmla="*/ 519 w 519"/>
              <a:gd name="T91" fmla="*/ 165 h 341"/>
              <a:gd name="T92" fmla="*/ 526 w 519"/>
              <a:gd name="T93" fmla="*/ 150 h 341"/>
              <a:gd name="T94" fmla="*/ 526 w 519"/>
              <a:gd name="T95" fmla="*/ 140 h 341"/>
              <a:gd name="T96" fmla="*/ 510 w 519"/>
              <a:gd name="T97" fmla="*/ 124 h 341"/>
              <a:gd name="T98" fmla="*/ 496 w 519"/>
              <a:gd name="T99" fmla="*/ 107 h 341"/>
              <a:gd name="T100" fmla="*/ 482 w 519"/>
              <a:gd name="T101" fmla="*/ 96 h 341"/>
              <a:gd name="T102" fmla="*/ 461 w 519"/>
              <a:gd name="T103" fmla="*/ 80 h 341"/>
              <a:gd name="T104" fmla="*/ 437 w 519"/>
              <a:gd name="T105" fmla="*/ 51 h 341"/>
              <a:gd name="T106" fmla="*/ 434 w 519"/>
              <a:gd name="T107" fmla="*/ 41 h 341"/>
              <a:gd name="T108" fmla="*/ 430 w 519"/>
              <a:gd name="T109" fmla="*/ 8 h 341"/>
              <a:gd name="T110" fmla="*/ 425 w 519"/>
              <a:gd name="T111" fmla="*/ 1 h 341"/>
              <a:gd name="T112" fmla="*/ 396 w 519"/>
              <a:gd name="T113" fmla="*/ 2 h 341"/>
              <a:gd name="T114" fmla="*/ 330 w 519"/>
              <a:gd name="T115" fmla="*/ 5 h 341"/>
              <a:gd name="T116" fmla="*/ 285 w 519"/>
              <a:gd name="T117" fmla="*/ 8 h 341"/>
              <a:gd name="T118" fmla="*/ 254 w 519"/>
              <a:gd name="T119" fmla="*/ 10 h 341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519"/>
              <a:gd name="T181" fmla="*/ 0 h 341"/>
              <a:gd name="T182" fmla="*/ 519 w 519"/>
              <a:gd name="T183" fmla="*/ 341 h 341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519" h="341">
                <a:moveTo>
                  <a:pt x="243" y="11"/>
                </a:moveTo>
                <a:lnTo>
                  <a:pt x="232" y="11"/>
                </a:lnTo>
                <a:lnTo>
                  <a:pt x="216" y="12"/>
                </a:lnTo>
                <a:lnTo>
                  <a:pt x="214" y="12"/>
                </a:lnTo>
                <a:lnTo>
                  <a:pt x="206" y="12"/>
                </a:lnTo>
                <a:lnTo>
                  <a:pt x="203" y="12"/>
                </a:lnTo>
                <a:lnTo>
                  <a:pt x="184" y="13"/>
                </a:lnTo>
                <a:lnTo>
                  <a:pt x="174" y="13"/>
                </a:lnTo>
                <a:lnTo>
                  <a:pt x="170" y="13"/>
                </a:lnTo>
                <a:lnTo>
                  <a:pt x="153" y="13"/>
                </a:lnTo>
                <a:lnTo>
                  <a:pt x="145" y="13"/>
                </a:lnTo>
                <a:lnTo>
                  <a:pt x="137" y="13"/>
                </a:lnTo>
                <a:lnTo>
                  <a:pt x="135" y="13"/>
                </a:lnTo>
                <a:lnTo>
                  <a:pt x="132" y="13"/>
                </a:lnTo>
                <a:lnTo>
                  <a:pt x="116" y="15"/>
                </a:lnTo>
                <a:lnTo>
                  <a:pt x="106" y="15"/>
                </a:lnTo>
                <a:lnTo>
                  <a:pt x="96" y="16"/>
                </a:lnTo>
                <a:lnTo>
                  <a:pt x="91" y="16"/>
                </a:lnTo>
                <a:lnTo>
                  <a:pt x="70" y="16"/>
                </a:lnTo>
                <a:lnTo>
                  <a:pt x="67" y="16"/>
                </a:lnTo>
                <a:lnTo>
                  <a:pt x="58" y="16"/>
                </a:lnTo>
                <a:lnTo>
                  <a:pt x="54" y="16"/>
                </a:lnTo>
                <a:lnTo>
                  <a:pt x="48" y="16"/>
                </a:lnTo>
                <a:lnTo>
                  <a:pt x="44" y="16"/>
                </a:lnTo>
                <a:lnTo>
                  <a:pt x="27" y="16"/>
                </a:lnTo>
                <a:lnTo>
                  <a:pt x="18" y="17"/>
                </a:lnTo>
                <a:lnTo>
                  <a:pt x="12" y="17"/>
                </a:lnTo>
                <a:lnTo>
                  <a:pt x="8" y="17"/>
                </a:lnTo>
                <a:lnTo>
                  <a:pt x="1" y="17"/>
                </a:lnTo>
                <a:lnTo>
                  <a:pt x="6" y="30"/>
                </a:lnTo>
                <a:lnTo>
                  <a:pt x="5" y="44"/>
                </a:lnTo>
                <a:lnTo>
                  <a:pt x="9" y="46"/>
                </a:lnTo>
                <a:lnTo>
                  <a:pt x="13" y="58"/>
                </a:lnTo>
                <a:lnTo>
                  <a:pt x="12" y="62"/>
                </a:lnTo>
                <a:lnTo>
                  <a:pt x="9" y="66"/>
                </a:lnTo>
                <a:lnTo>
                  <a:pt x="9" y="76"/>
                </a:lnTo>
                <a:lnTo>
                  <a:pt x="6" y="81"/>
                </a:lnTo>
                <a:lnTo>
                  <a:pt x="0" y="103"/>
                </a:lnTo>
                <a:lnTo>
                  <a:pt x="11" y="116"/>
                </a:lnTo>
                <a:lnTo>
                  <a:pt x="11" y="118"/>
                </a:lnTo>
                <a:lnTo>
                  <a:pt x="12" y="125"/>
                </a:lnTo>
                <a:lnTo>
                  <a:pt x="15" y="127"/>
                </a:lnTo>
                <a:lnTo>
                  <a:pt x="22" y="149"/>
                </a:lnTo>
                <a:lnTo>
                  <a:pt x="24" y="153"/>
                </a:lnTo>
                <a:lnTo>
                  <a:pt x="22" y="156"/>
                </a:lnTo>
                <a:lnTo>
                  <a:pt x="27" y="165"/>
                </a:lnTo>
                <a:lnTo>
                  <a:pt x="29" y="174"/>
                </a:lnTo>
                <a:lnTo>
                  <a:pt x="31" y="179"/>
                </a:lnTo>
                <a:lnTo>
                  <a:pt x="37" y="179"/>
                </a:lnTo>
                <a:lnTo>
                  <a:pt x="40" y="193"/>
                </a:lnTo>
                <a:lnTo>
                  <a:pt x="41" y="194"/>
                </a:lnTo>
                <a:lnTo>
                  <a:pt x="44" y="207"/>
                </a:lnTo>
                <a:lnTo>
                  <a:pt x="41" y="214"/>
                </a:lnTo>
                <a:lnTo>
                  <a:pt x="42" y="219"/>
                </a:lnTo>
                <a:lnTo>
                  <a:pt x="52" y="229"/>
                </a:lnTo>
                <a:lnTo>
                  <a:pt x="52" y="233"/>
                </a:lnTo>
                <a:lnTo>
                  <a:pt x="51" y="233"/>
                </a:lnTo>
                <a:lnTo>
                  <a:pt x="52" y="236"/>
                </a:lnTo>
                <a:lnTo>
                  <a:pt x="58" y="246"/>
                </a:lnTo>
                <a:lnTo>
                  <a:pt x="62" y="257"/>
                </a:lnTo>
                <a:lnTo>
                  <a:pt x="59" y="259"/>
                </a:lnTo>
                <a:lnTo>
                  <a:pt x="59" y="266"/>
                </a:lnTo>
                <a:lnTo>
                  <a:pt x="62" y="266"/>
                </a:lnTo>
                <a:lnTo>
                  <a:pt x="63" y="269"/>
                </a:lnTo>
                <a:lnTo>
                  <a:pt x="62" y="270"/>
                </a:lnTo>
                <a:lnTo>
                  <a:pt x="63" y="273"/>
                </a:lnTo>
                <a:lnTo>
                  <a:pt x="62" y="280"/>
                </a:lnTo>
                <a:lnTo>
                  <a:pt x="62" y="281"/>
                </a:lnTo>
                <a:lnTo>
                  <a:pt x="63" y="287"/>
                </a:lnTo>
                <a:lnTo>
                  <a:pt x="67" y="298"/>
                </a:lnTo>
                <a:lnTo>
                  <a:pt x="69" y="298"/>
                </a:lnTo>
                <a:lnTo>
                  <a:pt x="67" y="301"/>
                </a:lnTo>
                <a:lnTo>
                  <a:pt x="67" y="310"/>
                </a:lnTo>
                <a:lnTo>
                  <a:pt x="63" y="315"/>
                </a:lnTo>
                <a:lnTo>
                  <a:pt x="74" y="330"/>
                </a:lnTo>
                <a:lnTo>
                  <a:pt x="73" y="333"/>
                </a:lnTo>
                <a:lnTo>
                  <a:pt x="74" y="333"/>
                </a:lnTo>
                <a:lnTo>
                  <a:pt x="94" y="333"/>
                </a:lnTo>
                <a:lnTo>
                  <a:pt x="105" y="333"/>
                </a:lnTo>
                <a:lnTo>
                  <a:pt x="114" y="333"/>
                </a:lnTo>
                <a:lnTo>
                  <a:pt x="119" y="333"/>
                </a:lnTo>
                <a:lnTo>
                  <a:pt x="135" y="331"/>
                </a:lnTo>
                <a:lnTo>
                  <a:pt x="142" y="331"/>
                </a:lnTo>
                <a:lnTo>
                  <a:pt x="156" y="331"/>
                </a:lnTo>
                <a:lnTo>
                  <a:pt x="164" y="331"/>
                </a:lnTo>
                <a:lnTo>
                  <a:pt x="175" y="331"/>
                </a:lnTo>
                <a:lnTo>
                  <a:pt x="178" y="330"/>
                </a:lnTo>
                <a:lnTo>
                  <a:pt x="196" y="330"/>
                </a:lnTo>
                <a:lnTo>
                  <a:pt x="198" y="330"/>
                </a:lnTo>
                <a:lnTo>
                  <a:pt x="216" y="330"/>
                </a:lnTo>
                <a:lnTo>
                  <a:pt x="217" y="328"/>
                </a:lnTo>
                <a:lnTo>
                  <a:pt x="235" y="327"/>
                </a:lnTo>
                <a:lnTo>
                  <a:pt x="236" y="327"/>
                </a:lnTo>
                <a:lnTo>
                  <a:pt x="253" y="327"/>
                </a:lnTo>
                <a:lnTo>
                  <a:pt x="257" y="327"/>
                </a:lnTo>
                <a:lnTo>
                  <a:pt x="263" y="326"/>
                </a:lnTo>
                <a:lnTo>
                  <a:pt x="267" y="326"/>
                </a:lnTo>
                <a:lnTo>
                  <a:pt x="277" y="326"/>
                </a:lnTo>
                <a:lnTo>
                  <a:pt x="290" y="324"/>
                </a:lnTo>
                <a:lnTo>
                  <a:pt x="299" y="324"/>
                </a:lnTo>
                <a:lnTo>
                  <a:pt x="318" y="323"/>
                </a:lnTo>
                <a:lnTo>
                  <a:pt x="321" y="323"/>
                </a:lnTo>
                <a:lnTo>
                  <a:pt x="326" y="322"/>
                </a:lnTo>
                <a:lnTo>
                  <a:pt x="339" y="320"/>
                </a:lnTo>
                <a:lnTo>
                  <a:pt x="351" y="320"/>
                </a:lnTo>
                <a:lnTo>
                  <a:pt x="358" y="319"/>
                </a:lnTo>
                <a:lnTo>
                  <a:pt x="360" y="319"/>
                </a:lnTo>
                <a:lnTo>
                  <a:pt x="365" y="319"/>
                </a:lnTo>
                <a:lnTo>
                  <a:pt x="375" y="319"/>
                </a:lnTo>
                <a:lnTo>
                  <a:pt x="378" y="319"/>
                </a:lnTo>
                <a:lnTo>
                  <a:pt x="385" y="317"/>
                </a:lnTo>
                <a:lnTo>
                  <a:pt x="401" y="316"/>
                </a:lnTo>
                <a:lnTo>
                  <a:pt x="403" y="317"/>
                </a:lnTo>
                <a:lnTo>
                  <a:pt x="411" y="323"/>
                </a:lnTo>
                <a:lnTo>
                  <a:pt x="421" y="337"/>
                </a:lnTo>
                <a:lnTo>
                  <a:pt x="427" y="340"/>
                </a:lnTo>
                <a:lnTo>
                  <a:pt x="432" y="337"/>
                </a:lnTo>
                <a:lnTo>
                  <a:pt x="430" y="317"/>
                </a:lnTo>
                <a:lnTo>
                  <a:pt x="445" y="310"/>
                </a:lnTo>
                <a:lnTo>
                  <a:pt x="448" y="306"/>
                </a:lnTo>
                <a:lnTo>
                  <a:pt x="450" y="306"/>
                </a:lnTo>
                <a:lnTo>
                  <a:pt x="451" y="304"/>
                </a:lnTo>
                <a:lnTo>
                  <a:pt x="451" y="297"/>
                </a:lnTo>
                <a:lnTo>
                  <a:pt x="461" y="269"/>
                </a:lnTo>
                <a:lnTo>
                  <a:pt x="461" y="262"/>
                </a:lnTo>
                <a:lnTo>
                  <a:pt x="455" y="252"/>
                </a:lnTo>
                <a:lnTo>
                  <a:pt x="445" y="243"/>
                </a:lnTo>
                <a:lnTo>
                  <a:pt x="448" y="233"/>
                </a:lnTo>
                <a:lnTo>
                  <a:pt x="450" y="229"/>
                </a:lnTo>
                <a:lnTo>
                  <a:pt x="454" y="223"/>
                </a:lnTo>
                <a:lnTo>
                  <a:pt x="470" y="219"/>
                </a:lnTo>
                <a:lnTo>
                  <a:pt x="494" y="211"/>
                </a:lnTo>
                <a:lnTo>
                  <a:pt x="504" y="204"/>
                </a:lnTo>
                <a:lnTo>
                  <a:pt x="506" y="186"/>
                </a:lnTo>
                <a:lnTo>
                  <a:pt x="508" y="183"/>
                </a:lnTo>
                <a:lnTo>
                  <a:pt x="511" y="181"/>
                </a:lnTo>
                <a:lnTo>
                  <a:pt x="512" y="181"/>
                </a:lnTo>
                <a:lnTo>
                  <a:pt x="518" y="170"/>
                </a:lnTo>
                <a:lnTo>
                  <a:pt x="518" y="164"/>
                </a:lnTo>
                <a:lnTo>
                  <a:pt x="518" y="156"/>
                </a:lnTo>
                <a:lnTo>
                  <a:pt x="518" y="153"/>
                </a:lnTo>
                <a:lnTo>
                  <a:pt x="515" y="143"/>
                </a:lnTo>
                <a:lnTo>
                  <a:pt x="505" y="138"/>
                </a:lnTo>
                <a:lnTo>
                  <a:pt x="502" y="136"/>
                </a:lnTo>
                <a:lnTo>
                  <a:pt x="497" y="134"/>
                </a:lnTo>
                <a:lnTo>
                  <a:pt x="494" y="131"/>
                </a:lnTo>
                <a:lnTo>
                  <a:pt x="488" y="117"/>
                </a:lnTo>
                <a:lnTo>
                  <a:pt x="476" y="110"/>
                </a:lnTo>
                <a:lnTo>
                  <a:pt x="475" y="106"/>
                </a:lnTo>
                <a:lnTo>
                  <a:pt x="475" y="105"/>
                </a:lnTo>
                <a:lnTo>
                  <a:pt x="469" y="92"/>
                </a:lnTo>
                <a:lnTo>
                  <a:pt x="465" y="89"/>
                </a:lnTo>
                <a:lnTo>
                  <a:pt x="454" y="88"/>
                </a:lnTo>
                <a:lnTo>
                  <a:pt x="439" y="80"/>
                </a:lnTo>
                <a:lnTo>
                  <a:pt x="437" y="67"/>
                </a:lnTo>
                <a:lnTo>
                  <a:pt x="430" y="56"/>
                </a:lnTo>
                <a:lnTo>
                  <a:pt x="429" y="53"/>
                </a:lnTo>
                <a:lnTo>
                  <a:pt x="427" y="46"/>
                </a:lnTo>
                <a:lnTo>
                  <a:pt x="427" y="45"/>
                </a:lnTo>
                <a:lnTo>
                  <a:pt x="436" y="26"/>
                </a:lnTo>
                <a:lnTo>
                  <a:pt x="423" y="11"/>
                </a:lnTo>
                <a:lnTo>
                  <a:pt x="423" y="9"/>
                </a:lnTo>
                <a:lnTo>
                  <a:pt x="422" y="1"/>
                </a:lnTo>
                <a:lnTo>
                  <a:pt x="422" y="0"/>
                </a:lnTo>
                <a:lnTo>
                  <a:pt x="419" y="1"/>
                </a:lnTo>
                <a:lnTo>
                  <a:pt x="412" y="1"/>
                </a:lnTo>
                <a:lnTo>
                  <a:pt x="391" y="2"/>
                </a:lnTo>
                <a:lnTo>
                  <a:pt x="390" y="2"/>
                </a:lnTo>
                <a:lnTo>
                  <a:pt x="382" y="2"/>
                </a:lnTo>
                <a:lnTo>
                  <a:pt x="354" y="5"/>
                </a:lnTo>
                <a:lnTo>
                  <a:pt x="325" y="6"/>
                </a:lnTo>
                <a:lnTo>
                  <a:pt x="318" y="6"/>
                </a:lnTo>
                <a:lnTo>
                  <a:pt x="282" y="9"/>
                </a:lnTo>
                <a:lnTo>
                  <a:pt x="281" y="9"/>
                </a:lnTo>
                <a:lnTo>
                  <a:pt x="278" y="9"/>
                </a:lnTo>
                <a:lnTo>
                  <a:pt x="253" y="9"/>
                </a:lnTo>
                <a:lnTo>
                  <a:pt x="250" y="11"/>
                </a:lnTo>
                <a:lnTo>
                  <a:pt x="243" y="11"/>
                </a:lnTo>
              </a:path>
            </a:pathLst>
          </a:custGeom>
          <a:solidFill>
            <a:srgbClr val="CC0000"/>
          </a:solidFill>
          <a:ln w="6350" cap="rnd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8" name="Freeform 154"/>
          <p:cNvSpPr>
            <a:spLocks/>
          </p:cNvSpPr>
          <p:nvPr/>
        </p:nvSpPr>
        <p:spPr bwMode="auto">
          <a:xfrm>
            <a:off x="3725863" y="3505200"/>
            <a:ext cx="1027112" cy="487363"/>
          </a:xfrm>
          <a:custGeom>
            <a:avLst/>
            <a:gdLst>
              <a:gd name="T0" fmla="*/ 2147483647 w 639"/>
              <a:gd name="T1" fmla="*/ 2147483647 h 337"/>
              <a:gd name="T2" fmla="*/ 2147483647 w 639"/>
              <a:gd name="T3" fmla="*/ 2147483647 h 337"/>
              <a:gd name="T4" fmla="*/ 2147483647 w 639"/>
              <a:gd name="T5" fmla="*/ 2147483647 h 337"/>
              <a:gd name="T6" fmla="*/ 2147483647 w 639"/>
              <a:gd name="T7" fmla="*/ 2147483647 h 337"/>
              <a:gd name="T8" fmla="*/ 2147483647 w 639"/>
              <a:gd name="T9" fmla="*/ 2147483647 h 337"/>
              <a:gd name="T10" fmla="*/ 2147483647 w 639"/>
              <a:gd name="T11" fmla="*/ 2147483647 h 337"/>
              <a:gd name="T12" fmla="*/ 2147483647 w 639"/>
              <a:gd name="T13" fmla="*/ 2147483647 h 337"/>
              <a:gd name="T14" fmla="*/ 2147483647 w 639"/>
              <a:gd name="T15" fmla="*/ 2147483647 h 337"/>
              <a:gd name="T16" fmla="*/ 2147483647 w 639"/>
              <a:gd name="T17" fmla="*/ 2147483647 h 337"/>
              <a:gd name="T18" fmla="*/ 2147483647 w 639"/>
              <a:gd name="T19" fmla="*/ 2147483647 h 337"/>
              <a:gd name="T20" fmla="*/ 2147483647 w 639"/>
              <a:gd name="T21" fmla="*/ 2147483647 h 337"/>
              <a:gd name="T22" fmla="*/ 2147483647 w 639"/>
              <a:gd name="T23" fmla="*/ 2147483647 h 337"/>
              <a:gd name="T24" fmla="*/ 2147483647 w 639"/>
              <a:gd name="T25" fmla="*/ 2147483647 h 337"/>
              <a:gd name="T26" fmla="*/ 2147483647 w 639"/>
              <a:gd name="T27" fmla="*/ 2147483647 h 337"/>
              <a:gd name="T28" fmla="*/ 2147483647 w 639"/>
              <a:gd name="T29" fmla="*/ 2147483647 h 337"/>
              <a:gd name="T30" fmla="*/ 2147483647 w 639"/>
              <a:gd name="T31" fmla="*/ 2147483647 h 337"/>
              <a:gd name="T32" fmla="*/ 2147483647 w 639"/>
              <a:gd name="T33" fmla="*/ 2147483647 h 337"/>
              <a:gd name="T34" fmla="*/ 2147483647 w 639"/>
              <a:gd name="T35" fmla="*/ 2147483647 h 337"/>
              <a:gd name="T36" fmla="*/ 2147483647 w 639"/>
              <a:gd name="T37" fmla="*/ 2147483647 h 337"/>
              <a:gd name="T38" fmla="*/ 2147483647 w 639"/>
              <a:gd name="T39" fmla="*/ 2147483647 h 337"/>
              <a:gd name="T40" fmla="*/ 2147483647 w 639"/>
              <a:gd name="T41" fmla="*/ 2147483647 h 337"/>
              <a:gd name="T42" fmla="*/ 2147483647 w 639"/>
              <a:gd name="T43" fmla="*/ 2147483647 h 337"/>
              <a:gd name="T44" fmla="*/ 2147483647 w 639"/>
              <a:gd name="T45" fmla="*/ 2147483647 h 337"/>
              <a:gd name="T46" fmla="*/ 2147483647 w 639"/>
              <a:gd name="T47" fmla="*/ 2147483647 h 337"/>
              <a:gd name="T48" fmla="*/ 2147483647 w 639"/>
              <a:gd name="T49" fmla="*/ 2147483647 h 337"/>
              <a:gd name="T50" fmla="*/ 2147483647 w 639"/>
              <a:gd name="T51" fmla="*/ 2147483647 h 337"/>
              <a:gd name="T52" fmla="*/ 2147483647 w 639"/>
              <a:gd name="T53" fmla="*/ 2147483647 h 337"/>
              <a:gd name="T54" fmla="*/ 2147483647 w 639"/>
              <a:gd name="T55" fmla="*/ 2147483647 h 337"/>
              <a:gd name="T56" fmla="*/ 2147483647 w 639"/>
              <a:gd name="T57" fmla="*/ 2147483647 h 337"/>
              <a:gd name="T58" fmla="*/ 2147483647 w 639"/>
              <a:gd name="T59" fmla="*/ 2147483647 h 337"/>
              <a:gd name="T60" fmla="*/ 2147483647 w 639"/>
              <a:gd name="T61" fmla="*/ 2147483647 h 337"/>
              <a:gd name="T62" fmla="*/ 2147483647 w 639"/>
              <a:gd name="T63" fmla="*/ 2147483647 h 337"/>
              <a:gd name="T64" fmla="*/ 2147483647 w 639"/>
              <a:gd name="T65" fmla="*/ 2147483647 h 337"/>
              <a:gd name="T66" fmla="*/ 2147483647 w 639"/>
              <a:gd name="T67" fmla="*/ 2147483647 h 337"/>
              <a:gd name="T68" fmla="*/ 2147483647 w 639"/>
              <a:gd name="T69" fmla="*/ 2147483647 h 337"/>
              <a:gd name="T70" fmla="*/ 2147483647 w 639"/>
              <a:gd name="T71" fmla="*/ 2147483647 h 337"/>
              <a:gd name="T72" fmla="*/ 2147483647 w 639"/>
              <a:gd name="T73" fmla="*/ 2147483647 h 337"/>
              <a:gd name="T74" fmla="*/ 2147483647 w 639"/>
              <a:gd name="T75" fmla="*/ 2147483647 h 337"/>
              <a:gd name="T76" fmla="*/ 2147483647 w 639"/>
              <a:gd name="T77" fmla="*/ 2147483647 h 337"/>
              <a:gd name="T78" fmla="*/ 2147483647 w 639"/>
              <a:gd name="T79" fmla="*/ 2147483647 h 337"/>
              <a:gd name="T80" fmla="*/ 2147483647 w 639"/>
              <a:gd name="T81" fmla="*/ 2147483647 h 337"/>
              <a:gd name="T82" fmla="*/ 2147483647 w 639"/>
              <a:gd name="T83" fmla="*/ 2147483647 h 337"/>
              <a:gd name="T84" fmla="*/ 2147483647 w 639"/>
              <a:gd name="T85" fmla="*/ 2147483647 h 337"/>
              <a:gd name="T86" fmla="*/ 2147483647 w 639"/>
              <a:gd name="T87" fmla="*/ 2147483647 h 337"/>
              <a:gd name="T88" fmla="*/ 2147483647 w 639"/>
              <a:gd name="T89" fmla="*/ 2147483647 h 337"/>
              <a:gd name="T90" fmla="*/ 2147483647 w 639"/>
              <a:gd name="T91" fmla="*/ 2147483647 h 337"/>
              <a:gd name="T92" fmla="*/ 2147483647 w 639"/>
              <a:gd name="T93" fmla="*/ 2147483647 h 337"/>
              <a:gd name="T94" fmla="*/ 2147483647 w 639"/>
              <a:gd name="T95" fmla="*/ 2147483647 h 337"/>
              <a:gd name="T96" fmla="*/ 2147483647 w 639"/>
              <a:gd name="T97" fmla="*/ 2147483647 h 337"/>
              <a:gd name="T98" fmla="*/ 2147483647 w 639"/>
              <a:gd name="T99" fmla="*/ 2147483647 h 337"/>
              <a:gd name="T100" fmla="*/ 2147483647 w 639"/>
              <a:gd name="T101" fmla="*/ 2147483647 h 337"/>
              <a:gd name="T102" fmla="*/ 2147483647 w 639"/>
              <a:gd name="T103" fmla="*/ 2147483647 h 337"/>
              <a:gd name="T104" fmla="*/ 2147483647 w 639"/>
              <a:gd name="T105" fmla="*/ 2147483647 h 337"/>
              <a:gd name="T106" fmla="*/ 2147483647 w 639"/>
              <a:gd name="T107" fmla="*/ 2147483647 h 337"/>
              <a:gd name="T108" fmla="*/ 2147483647 w 639"/>
              <a:gd name="T109" fmla="*/ 2147483647 h 337"/>
              <a:gd name="T110" fmla="*/ 2147483647 w 639"/>
              <a:gd name="T111" fmla="*/ 2147483647 h 337"/>
              <a:gd name="T112" fmla="*/ 2147483647 w 639"/>
              <a:gd name="T113" fmla="*/ 2147483647 h 337"/>
              <a:gd name="T114" fmla="*/ 2147483647 w 639"/>
              <a:gd name="T115" fmla="*/ 2147483647 h 337"/>
              <a:gd name="T116" fmla="*/ 2147483647 w 639"/>
              <a:gd name="T117" fmla="*/ 2147483647 h 337"/>
              <a:gd name="T118" fmla="*/ 2147483647 w 639"/>
              <a:gd name="T119" fmla="*/ 2147483647 h 337"/>
              <a:gd name="T120" fmla="*/ 2147483647 w 639"/>
              <a:gd name="T121" fmla="*/ 2147483647 h 337"/>
              <a:gd name="T122" fmla="*/ 2147483647 w 639"/>
              <a:gd name="T123" fmla="*/ 2147483647 h 337"/>
              <a:gd name="T124" fmla="*/ 2147483647 w 639"/>
              <a:gd name="T125" fmla="*/ 2147483647 h 337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639"/>
              <a:gd name="T190" fmla="*/ 0 h 337"/>
              <a:gd name="T191" fmla="*/ 639 w 639"/>
              <a:gd name="T192" fmla="*/ 337 h 337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639" h="337">
                <a:moveTo>
                  <a:pt x="631" y="106"/>
                </a:moveTo>
                <a:lnTo>
                  <a:pt x="631" y="113"/>
                </a:lnTo>
                <a:lnTo>
                  <a:pt x="631" y="122"/>
                </a:lnTo>
                <a:lnTo>
                  <a:pt x="632" y="129"/>
                </a:lnTo>
                <a:lnTo>
                  <a:pt x="632" y="138"/>
                </a:lnTo>
                <a:lnTo>
                  <a:pt x="632" y="140"/>
                </a:lnTo>
                <a:lnTo>
                  <a:pt x="632" y="152"/>
                </a:lnTo>
                <a:lnTo>
                  <a:pt x="632" y="166"/>
                </a:lnTo>
                <a:lnTo>
                  <a:pt x="632" y="169"/>
                </a:lnTo>
                <a:lnTo>
                  <a:pt x="632" y="179"/>
                </a:lnTo>
                <a:lnTo>
                  <a:pt x="633" y="194"/>
                </a:lnTo>
                <a:lnTo>
                  <a:pt x="633" y="204"/>
                </a:lnTo>
                <a:lnTo>
                  <a:pt x="633" y="213"/>
                </a:lnTo>
                <a:lnTo>
                  <a:pt x="633" y="216"/>
                </a:lnTo>
                <a:lnTo>
                  <a:pt x="635" y="227"/>
                </a:lnTo>
                <a:lnTo>
                  <a:pt x="635" y="244"/>
                </a:lnTo>
                <a:lnTo>
                  <a:pt x="635" y="256"/>
                </a:lnTo>
                <a:lnTo>
                  <a:pt x="635" y="259"/>
                </a:lnTo>
                <a:lnTo>
                  <a:pt x="635" y="276"/>
                </a:lnTo>
                <a:lnTo>
                  <a:pt x="636" y="290"/>
                </a:lnTo>
                <a:lnTo>
                  <a:pt x="636" y="294"/>
                </a:lnTo>
                <a:lnTo>
                  <a:pt x="638" y="312"/>
                </a:lnTo>
                <a:lnTo>
                  <a:pt x="638" y="320"/>
                </a:lnTo>
                <a:lnTo>
                  <a:pt x="638" y="324"/>
                </a:lnTo>
                <a:lnTo>
                  <a:pt x="638" y="327"/>
                </a:lnTo>
                <a:lnTo>
                  <a:pt x="638" y="330"/>
                </a:lnTo>
                <a:lnTo>
                  <a:pt x="625" y="330"/>
                </a:lnTo>
                <a:lnTo>
                  <a:pt x="604" y="331"/>
                </a:lnTo>
                <a:lnTo>
                  <a:pt x="598" y="331"/>
                </a:lnTo>
                <a:lnTo>
                  <a:pt x="583" y="331"/>
                </a:lnTo>
                <a:lnTo>
                  <a:pt x="578" y="331"/>
                </a:lnTo>
                <a:lnTo>
                  <a:pt x="569" y="331"/>
                </a:lnTo>
                <a:lnTo>
                  <a:pt x="561" y="331"/>
                </a:lnTo>
                <a:lnTo>
                  <a:pt x="559" y="331"/>
                </a:lnTo>
                <a:lnTo>
                  <a:pt x="551" y="333"/>
                </a:lnTo>
                <a:lnTo>
                  <a:pt x="547" y="333"/>
                </a:lnTo>
                <a:lnTo>
                  <a:pt x="537" y="333"/>
                </a:lnTo>
                <a:lnTo>
                  <a:pt x="529" y="333"/>
                </a:lnTo>
                <a:lnTo>
                  <a:pt x="522" y="333"/>
                </a:lnTo>
                <a:lnTo>
                  <a:pt x="519" y="333"/>
                </a:lnTo>
                <a:lnTo>
                  <a:pt x="508" y="334"/>
                </a:lnTo>
                <a:lnTo>
                  <a:pt x="481" y="334"/>
                </a:lnTo>
                <a:lnTo>
                  <a:pt x="475" y="334"/>
                </a:lnTo>
                <a:lnTo>
                  <a:pt x="465" y="334"/>
                </a:lnTo>
                <a:lnTo>
                  <a:pt x="455" y="334"/>
                </a:lnTo>
                <a:lnTo>
                  <a:pt x="444" y="334"/>
                </a:lnTo>
                <a:lnTo>
                  <a:pt x="433" y="334"/>
                </a:lnTo>
                <a:lnTo>
                  <a:pt x="420" y="334"/>
                </a:lnTo>
                <a:lnTo>
                  <a:pt x="406" y="334"/>
                </a:lnTo>
                <a:lnTo>
                  <a:pt x="401" y="334"/>
                </a:lnTo>
                <a:lnTo>
                  <a:pt x="392" y="334"/>
                </a:lnTo>
                <a:lnTo>
                  <a:pt x="391" y="334"/>
                </a:lnTo>
                <a:lnTo>
                  <a:pt x="374" y="334"/>
                </a:lnTo>
                <a:lnTo>
                  <a:pt x="364" y="334"/>
                </a:lnTo>
                <a:lnTo>
                  <a:pt x="348" y="334"/>
                </a:lnTo>
                <a:lnTo>
                  <a:pt x="344" y="334"/>
                </a:lnTo>
                <a:lnTo>
                  <a:pt x="338" y="336"/>
                </a:lnTo>
                <a:lnTo>
                  <a:pt x="337" y="334"/>
                </a:lnTo>
                <a:lnTo>
                  <a:pt x="321" y="334"/>
                </a:lnTo>
                <a:lnTo>
                  <a:pt x="317" y="334"/>
                </a:lnTo>
                <a:lnTo>
                  <a:pt x="316" y="334"/>
                </a:lnTo>
                <a:lnTo>
                  <a:pt x="305" y="334"/>
                </a:lnTo>
                <a:lnTo>
                  <a:pt x="300" y="334"/>
                </a:lnTo>
                <a:lnTo>
                  <a:pt x="282" y="334"/>
                </a:lnTo>
                <a:lnTo>
                  <a:pt x="278" y="334"/>
                </a:lnTo>
                <a:lnTo>
                  <a:pt x="261" y="334"/>
                </a:lnTo>
                <a:lnTo>
                  <a:pt x="232" y="334"/>
                </a:lnTo>
                <a:lnTo>
                  <a:pt x="229" y="334"/>
                </a:lnTo>
                <a:lnTo>
                  <a:pt x="222" y="334"/>
                </a:lnTo>
                <a:lnTo>
                  <a:pt x="218" y="334"/>
                </a:lnTo>
                <a:lnTo>
                  <a:pt x="215" y="334"/>
                </a:lnTo>
                <a:lnTo>
                  <a:pt x="182" y="334"/>
                </a:lnTo>
                <a:lnTo>
                  <a:pt x="175" y="333"/>
                </a:lnTo>
                <a:lnTo>
                  <a:pt x="172" y="333"/>
                </a:lnTo>
                <a:lnTo>
                  <a:pt x="168" y="333"/>
                </a:lnTo>
                <a:lnTo>
                  <a:pt x="165" y="333"/>
                </a:lnTo>
                <a:lnTo>
                  <a:pt x="126" y="331"/>
                </a:lnTo>
                <a:lnTo>
                  <a:pt x="122" y="331"/>
                </a:lnTo>
                <a:lnTo>
                  <a:pt x="94" y="331"/>
                </a:lnTo>
                <a:lnTo>
                  <a:pt x="90" y="331"/>
                </a:lnTo>
                <a:lnTo>
                  <a:pt x="83" y="331"/>
                </a:lnTo>
                <a:lnTo>
                  <a:pt x="79" y="331"/>
                </a:lnTo>
                <a:lnTo>
                  <a:pt x="58" y="330"/>
                </a:lnTo>
                <a:lnTo>
                  <a:pt x="43" y="330"/>
                </a:lnTo>
                <a:lnTo>
                  <a:pt x="26" y="330"/>
                </a:lnTo>
                <a:lnTo>
                  <a:pt x="20" y="330"/>
                </a:lnTo>
                <a:lnTo>
                  <a:pt x="2" y="329"/>
                </a:lnTo>
                <a:lnTo>
                  <a:pt x="0" y="329"/>
                </a:lnTo>
                <a:lnTo>
                  <a:pt x="1" y="315"/>
                </a:lnTo>
                <a:lnTo>
                  <a:pt x="2" y="301"/>
                </a:lnTo>
                <a:lnTo>
                  <a:pt x="2" y="286"/>
                </a:lnTo>
                <a:lnTo>
                  <a:pt x="2" y="273"/>
                </a:lnTo>
                <a:lnTo>
                  <a:pt x="4" y="259"/>
                </a:lnTo>
                <a:lnTo>
                  <a:pt x="4" y="258"/>
                </a:lnTo>
                <a:lnTo>
                  <a:pt x="4" y="247"/>
                </a:lnTo>
                <a:lnTo>
                  <a:pt x="5" y="219"/>
                </a:lnTo>
                <a:lnTo>
                  <a:pt x="5" y="205"/>
                </a:lnTo>
                <a:lnTo>
                  <a:pt x="6" y="190"/>
                </a:lnTo>
                <a:lnTo>
                  <a:pt x="6" y="179"/>
                </a:lnTo>
                <a:lnTo>
                  <a:pt x="6" y="170"/>
                </a:lnTo>
                <a:lnTo>
                  <a:pt x="6" y="152"/>
                </a:lnTo>
                <a:lnTo>
                  <a:pt x="6" y="149"/>
                </a:lnTo>
                <a:lnTo>
                  <a:pt x="8" y="143"/>
                </a:lnTo>
                <a:lnTo>
                  <a:pt x="8" y="131"/>
                </a:lnTo>
                <a:lnTo>
                  <a:pt x="9" y="109"/>
                </a:lnTo>
                <a:lnTo>
                  <a:pt x="9" y="105"/>
                </a:lnTo>
                <a:lnTo>
                  <a:pt x="9" y="101"/>
                </a:lnTo>
                <a:lnTo>
                  <a:pt x="9" y="95"/>
                </a:lnTo>
                <a:lnTo>
                  <a:pt x="11" y="69"/>
                </a:lnTo>
                <a:lnTo>
                  <a:pt x="11" y="55"/>
                </a:lnTo>
                <a:lnTo>
                  <a:pt x="12" y="48"/>
                </a:lnTo>
                <a:lnTo>
                  <a:pt x="12" y="47"/>
                </a:lnTo>
                <a:lnTo>
                  <a:pt x="13" y="0"/>
                </a:lnTo>
                <a:lnTo>
                  <a:pt x="66" y="2"/>
                </a:lnTo>
                <a:lnTo>
                  <a:pt x="69" y="2"/>
                </a:lnTo>
                <a:lnTo>
                  <a:pt x="73" y="2"/>
                </a:lnTo>
                <a:lnTo>
                  <a:pt x="89" y="2"/>
                </a:lnTo>
                <a:lnTo>
                  <a:pt x="110" y="2"/>
                </a:lnTo>
                <a:lnTo>
                  <a:pt x="119" y="4"/>
                </a:lnTo>
                <a:lnTo>
                  <a:pt x="122" y="4"/>
                </a:lnTo>
                <a:lnTo>
                  <a:pt x="136" y="4"/>
                </a:lnTo>
                <a:lnTo>
                  <a:pt x="151" y="4"/>
                </a:lnTo>
                <a:lnTo>
                  <a:pt x="167" y="5"/>
                </a:lnTo>
                <a:lnTo>
                  <a:pt x="168" y="5"/>
                </a:lnTo>
                <a:lnTo>
                  <a:pt x="172" y="5"/>
                </a:lnTo>
                <a:lnTo>
                  <a:pt x="197" y="5"/>
                </a:lnTo>
                <a:lnTo>
                  <a:pt x="213" y="5"/>
                </a:lnTo>
                <a:lnTo>
                  <a:pt x="234" y="5"/>
                </a:lnTo>
                <a:lnTo>
                  <a:pt x="239" y="5"/>
                </a:lnTo>
                <a:lnTo>
                  <a:pt x="250" y="5"/>
                </a:lnTo>
                <a:lnTo>
                  <a:pt x="254" y="5"/>
                </a:lnTo>
                <a:lnTo>
                  <a:pt x="259" y="6"/>
                </a:lnTo>
                <a:lnTo>
                  <a:pt x="275" y="6"/>
                </a:lnTo>
                <a:lnTo>
                  <a:pt x="285" y="6"/>
                </a:lnTo>
                <a:lnTo>
                  <a:pt x="288" y="6"/>
                </a:lnTo>
                <a:lnTo>
                  <a:pt x="295" y="6"/>
                </a:lnTo>
                <a:lnTo>
                  <a:pt x="306" y="6"/>
                </a:lnTo>
                <a:lnTo>
                  <a:pt x="316" y="6"/>
                </a:lnTo>
                <a:lnTo>
                  <a:pt x="324" y="6"/>
                </a:lnTo>
                <a:lnTo>
                  <a:pt x="337" y="6"/>
                </a:lnTo>
                <a:lnTo>
                  <a:pt x="348" y="6"/>
                </a:lnTo>
                <a:lnTo>
                  <a:pt x="352" y="6"/>
                </a:lnTo>
                <a:lnTo>
                  <a:pt x="358" y="6"/>
                </a:lnTo>
                <a:lnTo>
                  <a:pt x="362" y="6"/>
                </a:lnTo>
                <a:lnTo>
                  <a:pt x="378" y="6"/>
                </a:lnTo>
                <a:lnTo>
                  <a:pt x="399" y="6"/>
                </a:lnTo>
                <a:lnTo>
                  <a:pt x="409" y="6"/>
                </a:lnTo>
                <a:lnTo>
                  <a:pt x="419" y="6"/>
                </a:lnTo>
                <a:lnTo>
                  <a:pt x="437" y="6"/>
                </a:lnTo>
                <a:lnTo>
                  <a:pt x="440" y="6"/>
                </a:lnTo>
                <a:lnTo>
                  <a:pt x="445" y="5"/>
                </a:lnTo>
                <a:lnTo>
                  <a:pt x="451" y="5"/>
                </a:lnTo>
                <a:lnTo>
                  <a:pt x="472" y="5"/>
                </a:lnTo>
                <a:lnTo>
                  <a:pt x="475" y="5"/>
                </a:lnTo>
                <a:lnTo>
                  <a:pt x="481" y="5"/>
                </a:lnTo>
                <a:lnTo>
                  <a:pt x="491" y="5"/>
                </a:lnTo>
                <a:lnTo>
                  <a:pt x="493" y="5"/>
                </a:lnTo>
                <a:lnTo>
                  <a:pt x="502" y="5"/>
                </a:lnTo>
                <a:lnTo>
                  <a:pt x="511" y="5"/>
                </a:lnTo>
                <a:lnTo>
                  <a:pt x="512" y="5"/>
                </a:lnTo>
                <a:lnTo>
                  <a:pt x="522" y="5"/>
                </a:lnTo>
                <a:lnTo>
                  <a:pt x="529" y="5"/>
                </a:lnTo>
                <a:lnTo>
                  <a:pt x="566" y="4"/>
                </a:lnTo>
                <a:lnTo>
                  <a:pt x="569" y="4"/>
                </a:lnTo>
                <a:lnTo>
                  <a:pt x="585" y="16"/>
                </a:lnTo>
                <a:lnTo>
                  <a:pt x="593" y="16"/>
                </a:lnTo>
                <a:lnTo>
                  <a:pt x="596" y="15"/>
                </a:lnTo>
                <a:lnTo>
                  <a:pt x="601" y="16"/>
                </a:lnTo>
                <a:lnTo>
                  <a:pt x="605" y="22"/>
                </a:lnTo>
                <a:lnTo>
                  <a:pt x="605" y="31"/>
                </a:lnTo>
                <a:lnTo>
                  <a:pt x="596" y="38"/>
                </a:lnTo>
                <a:lnTo>
                  <a:pt x="592" y="44"/>
                </a:lnTo>
                <a:lnTo>
                  <a:pt x="587" y="55"/>
                </a:lnTo>
                <a:lnTo>
                  <a:pt x="592" y="58"/>
                </a:lnTo>
                <a:lnTo>
                  <a:pt x="596" y="63"/>
                </a:lnTo>
                <a:lnTo>
                  <a:pt x="598" y="66"/>
                </a:lnTo>
                <a:lnTo>
                  <a:pt x="607" y="72"/>
                </a:lnTo>
                <a:lnTo>
                  <a:pt x="608" y="81"/>
                </a:lnTo>
                <a:lnTo>
                  <a:pt x="615" y="90"/>
                </a:lnTo>
                <a:lnTo>
                  <a:pt x="618" y="93"/>
                </a:lnTo>
                <a:lnTo>
                  <a:pt x="629" y="94"/>
                </a:lnTo>
                <a:lnTo>
                  <a:pt x="631" y="94"/>
                </a:lnTo>
                <a:lnTo>
                  <a:pt x="631" y="97"/>
                </a:lnTo>
                <a:lnTo>
                  <a:pt x="631" y="98"/>
                </a:lnTo>
                <a:lnTo>
                  <a:pt x="631" y="99"/>
                </a:lnTo>
                <a:lnTo>
                  <a:pt x="631" y="106"/>
                </a:lnTo>
              </a:path>
            </a:pathLst>
          </a:custGeom>
          <a:solidFill>
            <a:srgbClr val="CC0000"/>
          </a:solidFill>
          <a:ln w="6350" cap="rnd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31" name="Freeform 155"/>
          <p:cNvSpPr>
            <a:spLocks/>
          </p:cNvSpPr>
          <p:nvPr/>
        </p:nvSpPr>
        <p:spPr bwMode="auto">
          <a:xfrm>
            <a:off x="4378325" y="2054225"/>
            <a:ext cx="914400" cy="915988"/>
          </a:xfrm>
          <a:custGeom>
            <a:avLst/>
            <a:gdLst>
              <a:gd name="T0" fmla="*/ 2147483647 w 568"/>
              <a:gd name="T1" fmla="*/ 2147483647 h 635"/>
              <a:gd name="T2" fmla="*/ 2147483647 w 568"/>
              <a:gd name="T3" fmla="*/ 2147483647 h 635"/>
              <a:gd name="T4" fmla="*/ 2147483647 w 568"/>
              <a:gd name="T5" fmla="*/ 2147483647 h 635"/>
              <a:gd name="T6" fmla="*/ 2147483647 w 568"/>
              <a:gd name="T7" fmla="*/ 2147483647 h 635"/>
              <a:gd name="T8" fmla="*/ 2147483647 w 568"/>
              <a:gd name="T9" fmla="*/ 2147483647 h 635"/>
              <a:gd name="T10" fmla="*/ 2147483647 w 568"/>
              <a:gd name="T11" fmla="*/ 2147483647 h 635"/>
              <a:gd name="T12" fmla="*/ 2147483647 w 568"/>
              <a:gd name="T13" fmla="*/ 2147483647 h 635"/>
              <a:gd name="T14" fmla="*/ 2147483647 w 568"/>
              <a:gd name="T15" fmla="*/ 2147483647 h 635"/>
              <a:gd name="T16" fmla="*/ 2147483647 w 568"/>
              <a:gd name="T17" fmla="*/ 2147483647 h 635"/>
              <a:gd name="T18" fmla="*/ 2147483647 w 568"/>
              <a:gd name="T19" fmla="*/ 2147483647 h 635"/>
              <a:gd name="T20" fmla="*/ 2147483647 w 568"/>
              <a:gd name="T21" fmla="*/ 2147483647 h 635"/>
              <a:gd name="T22" fmla="*/ 2147483647 w 568"/>
              <a:gd name="T23" fmla="*/ 2147483647 h 635"/>
              <a:gd name="T24" fmla="*/ 2147483647 w 568"/>
              <a:gd name="T25" fmla="*/ 2147483647 h 635"/>
              <a:gd name="T26" fmla="*/ 2147483647 w 568"/>
              <a:gd name="T27" fmla="*/ 2147483647 h 635"/>
              <a:gd name="T28" fmla="*/ 2147483647 w 568"/>
              <a:gd name="T29" fmla="*/ 2147483647 h 635"/>
              <a:gd name="T30" fmla="*/ 2147483647 w 568"/>
              <a:gd name="T31" fmla="*/ 2147483647 h 635"/>
              <a:gd name="T32" fmla="*/ 2147483647 w 568"/>
              <a:gd name="T33" fmla="*/ 2147483647 h 635"/>
              <a:gd name="T34" fmla="*/ 2147483647 w 568"/>
              <a:gd name="T35" fmla="*/ 2147483647 h 635"/>
              <a:gd name="T36" fmla="*/ 2147483647 w 568"/>
              <a:gd name="T37" fmla="*/ 2147483647 h 635"/>
              <a:gd name="T38" fmla="*/ 2147483647 w 568"/>
              <a:gd name="T39" fmla="*/ 2147483647 h 635"/>
              <a:gd name="T40" fmla="*/ 2147483647 w 568"/>
              <a:gd name="T41" fmla="*/ 2147483647 h 635"/>
              <a:gd name="T42" fmla="*/ 2147483647 w 568"/>
              <a:gd name="T43" fmla="*/ 2147483647 h 635"/>
              <a:gd name="T44" fmla="*/ 2147483647 w 568"/>
              <a:gd name="T45" fmla="*/ 2147483647 h 635"/>
              <a:gd name="T46" fmla="*/ 2147483647 w 568"/>
              <a:gd name="T47" fmla="*/ 2147483647 h 635"/>
              <a:gd name="T48" fmla="*/ 2147483647 w 568"/>
              <a:gd name="T49" fmla="*/ 2147483647 h 635"/>
              <a:gd name="T50" fmla="*/ 2147483647 w 568"/>
              <a:gd name="T51" fmla="*/ 2147483647 h 635"/>
              <a:gd name="T52" fmla="*/ 2147483647 w 568"/>
              <a:gd name="T53" fmla="*/ 2147483647 h 635"/>
              <a:gd name="T54" fmla="*/ 2147483647 w 568"/>
              <a:gd name="T55" fmla="*/ 2147483647 h 635"/>
              <a:gd name="T56" fmla="*/ 2147483647 w 568"/>
              <a:gd name="T57" fmla="*/ 2147483647 h 635"/>
              <a:gd name="T58" fmla="*/ 2147483647 w 568"/>
              <a:gd name="T59" fmla="*/ 2147483647 h 635"/>
              <a:gd name="T60" fmla="*/ 2147483647 w 568"/>
              <a:gd name="T61" fmla="*/ 2147483647 h 635"/>
              <a:gd name="T62" fmla="*/ 2147483647 w 568"/>
              <a:gd name="T63" fmla="*/ 2147483647 h 635"/>
              <a:gd name="T64" fmla="*/ 2147483647 w 568"/>
              <a:gd name="T65" fmla="*/ 2147483647 h 635"/>
              <a:gd name="T66" fmla="*/ 2147483647 w 568"/>
              <a:gd name="T67" fmla="*/ 2147483647 h 635"/>
              <a:gd name="T68" fmla="*/ 2147483647 w 568"/>
              <a:gd name="T69" fmla="*/ 2147483647 h 635"/>
              <a:gd name="T70" fmla="*/ 2147483647 w 568"/>
              <a:gd name="T71" fmla="*/ 2147483647 h 635"/>
              <a:gd name="T72" fmla="*/ 2147483647 w 568"/>
              <a:gd name="T73" fmla="*/ 2147483647 h 635"/>
              <a:gd name="T74" fmla="*/ 2147483647 w 568"/>
              <a:gd name="T75" fmla="*/ 2147483647 h 635"/>
              <a:gd name="T76" fmla="*/ 2147483647 w 568"/>
              <a:gd name="T77" fmla="*/ 2147483647 h 635"/>
              <a:gd name="T78" fmla="*/ 2147483647 w 568"/>
              <a:gd name="T79" fmla="*/ 2147483647 h 635"/>
              <a:gd name="T80" fmla="*/ 2147483647 w 568"/>
              <a:gd name="T81" fmla="*/ 2147483647 h 635"/>
              <a:gd name="T82" fmla="*/ 2147483647 w 568"/>
              <a:gd name="T83" fmla="*/ 2147483647 h 635"/>
              <a:gd name="T84" fmla="*/ 2147483647 w 568"/>
              <a:gd name="T85" fmla="*/ 2147483647 h 635"/>
              <a:gd name="T86" fmla="*/ 2147483647 w 568"/>
              <a:gd name="T87" fmla="*/ 2147483647 h 635"/>
              <a:gd name="T88" fmla="*/ 2147483647 w 568"/>
              <a:gd name="T89" fmla="*/ 2147483647 h 635"/>
              <a:gd name="T90" fmla="*/ 2147483647 w 568"/>
              <a:gd name="T91" fmla="*/ 2147483647 h 635"/>
              <a:gd name="T92" fmla="*/ 2147483647 w 568"/>
              <a:gd name="T93" fmla="*/ 2147483647 h 635"/>
              <a:gd name="T94" fmla="*/ 2147483647 w 568"/>
              <a:gd name="T95" fmla="*/ 2147483647 h 63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568"/>
              <a:gd name="T145" fmla="*/ 0 h 635"/>
              <a:gd name="T146" fmla="*/ 568 w 568"/>
              <a:gd name="T147" fmla="*/ 635 h 63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568" h="635">
                <a:moveTo>
                  <a:pt x="63" y="492"/>
                </a:moveTo>
                <a:lnTo>
                  <a:pt x="63" y="474"/>
                </a:lnTo>
                <a:lnTo>
                  <a:pt x="62" y="442"/>
                </a:lnTo>
                <a:lnTo>
                  <a:pt x="60" y="435"/>
                </a:lnTo>
                <a:lnTo>
                  <a:pt x="58" y="431"/>
                </a:lnTo>
                <a:lnTo>
                  <a:pt x="48" y="427"/>
                </a:lnTo>
                <a:lnTo>
                  <a:pt x="31" y="407"/>
                </a:lnTo>
                <a:lnTo>
                  <a:pt x="31" y="405"/>
                </a:lnTo>
                <a:lnTo>
                  <a:pt x="47" y="391"/>
                </a:lnTo>
                <a:lnTo>
                  <a:pt x="52" y="370"/>
                </a:lnTo>
                <a:lnTo>
                  <a:pt x="51" y="363"/>
                </a:lnTo>
                <a:lnTo>
                  <a:pt x="51" y="360"/>
                </a:lnTo>
                <a:lnTo>
                  <a:pt x="51" y="362"/>
                </a:lnTo>
                <a:lnTo>
                  <a:pt x="47" y="326"/>
                </a:lnTo>
                <a:lnTo>
                  <a:pt x="38" y="310"/>
                </a:lnTo>
                <a:lnTo>
                  <a:pt x="36" y="296"/>
                </a:lnTo>
                <a:lnTo>
                  <a:pt x="34" y="296"/>
                </a:lnTo>
                <a:lnTo>
                  <a:pt x="34" y="270"/>
                </a:lnTo>
                <a:lnTo>
                  <a:pt x="31" y="256"/>
                </a:lnTo>
                <a:lnTo>
                  <a:pt x="30" y="240"/>
                </a:lnTo>
                <a:lnTo>
                  <a:pt x="30" y="237"/>
                </a:lnTo>
                <a:lnTo>
                  <a:pt x="30" y="231"/>
                </a:lnTo>
                <a:lnTo>
                  <a:pt x="30" y="221"/>
                </a:lnTo>
                <a:lnTo>
                  <a:pt x="30" y="220"/>
                </a:lnTo>
                <a:lnTo>
                  <a:pt x="29" y="217"/>
                </a:lnTo>
                <a:lnTo>
                  <a:pt x="30" y="216"/>
                </a:lnTo>
                <a:lnTo>
                  <a:pt x="29" y="203"/>
                </a:lnTo>
                <a:lnTo>
                  <a:pt x="29" y="202"/>
                </a:lnTo>
                <a:lnTo>
                  <a:pt x="27" y="190"/>
                </a:lnTo>
                <a:lnTo>
                  <a:pt x="26" y="184"/>
                </a:lnTo>
                <a:lnTo>
                  <a:pt x="15" y="163"/>
                </a:lnTo>
                <a:lnTo>
                  <a:pt x="8" y="133"/>
                </a:lnTo>
                <a:lnTo>
                  <a:pt x="5" y="131"/>
                </a:lnTo>
                <a:lnTo>
                  <a:pt x="6" y="129"/>
                </a:lnTo>
                <a:lnTo>
                  <a:pt x="8" y="127"/>
                </a:lnTo>
                <a:lnTo>
                  <a:pt x="6" y="105"/>
                </a:lnTo>
                <a:lnTo>
                  <a:pt x="5" y="92"/>
                </a:lnTo>
                <a:lnTo>
                  <a:pt x="2" y="58"/>
                </a:lnTo>
                <a:lnTo>
                  <a:pt x="4" y="56"/>
                </a:lnTo>
                <a:lnTo>
                  <a:pt x="0" y="43"/>
                </a:lnTo>
                <a:lnTo>
                  <a:pt x="59" y="43"/>
                </a:lnTo>
                <a:lnTo>
                  <a:pt x="138" y="41"/>
                </a:lnTo>
                <a:lnTo>
                  <a:pt x="149" y="40"/>
                </a:lnTo>
                <a:lnTo>
                  <a:pt x="149" y="0"/>
                </a:lnTo>
                <a:lnTo>
                  <a:pt x="163" y="1"/>
                </a:lnTo>
                <a:lnTo>
                  <a:pt x="173" y="5"/>
                </a:lnTo>
                <a:lnTo>
                  <a:pt x="184" y="62"/>
                </a:lnTo>
                <a:lnTo>
                  <a:pt x="192" y="69"/>
                </a:lnTo>
                <a:lnTo>
                  <a:pt x="203" y="70"/>
                </a:lnTo>
                <a:lnTo>
                  <a:pt x="216" y="70"/>
                </a:lnTo>
                <a:lnTo>
                  <a:pt x="217" y="74"/>
                </a:lnTo>
                <a:lnTo>
                  <a:pt x="246" y="76"/>
                </a:lnTo>
                <a:lnTo>
                  <a:pt x="250" y="88"/>
                </a:lnTo>
                <a:lnTo>
                  <a:pt x="268" y="87"/>
                </a:lnTo>
                <a:lnTo>
                  <a:pt x="275" y="83"/>
                </a:lnTo>
                <a:lnTo>
                  <a:pt x="274" y="80"/>
                </a:lnTo>
                <a:lnTo>
                  <a:pt x="292" y="73"/>
                </a:lnTo>
                <a:lnTo>
                  <a:pt x="302" y="74"/>
                </a:lnTo>
                <a:lnTo>
                  <a:pt x="311" y="73"/>
                </a:lnTo>
                <a:lnTo>
                  <a:pt x="328" y="83"/>
                </a:lnTo>
                <a:lnTo>
                  <a:pt x="335" y="81"/>
                </a:lnTo>
                <a:lnTo>
                  <a:pt x="336" y="92"/>
                </a:lnTo>
                <a:lnTo>
                  <a:pt x="346" y="92"/>
                </a:lnTo>
                <a:lnTo>
                  <a:pt x="356" y="115"/>
                </a:lnTo>
                <a:lnTo>
                  <a:pt x="363" y="110"/>
                </a:lnTo>
                <a:lnTo>
                  <a:pt x="361" y="102"/>
                </a:lnTo>
                <a:lnTo>
                  <a:pt x="377" y="99"/>
                </a:lnTo>
                <a:lnTo>
                  <a:pt x="382" y="102"/>
                </a:lnTo>
                <a:lnTo>
                  <a:pt x="385" y="110"/>
                </a:lnTo>
                <a:lnTo>
                  <a:pt x="399" y="115"/>
                </a:lnTo>
                <a:lnTo>
                  <a:pt x="421" y="127"/>
                </a:lnTo>
                <a:lnTo>
                  <a:pt x="438" y="126"/>
                </a:lnTo>
                <a:lnTo>
                  <a:pt x="454" y="112"/>
                </a:lnTo>
                <a:lnTo>
                  <a:pt x="468" y="105"/>
                </a:lnTo>
                <a:lnTo>
                  <a:pt x="475" y="120"/>
                </a:lnTo>
                <a:lnTo>
                  <a:pt x="485" y="119"/>
                </a:lnTo>
                <a:lnTo>
                  <a:pt x="506" y="119"/>
                </a:lnTo>
                <a:lnTo>
                  <a:pt x="519" y="116"/>
                </a:lnTo>
                <a:lnTo>
                  <a:pt x="540" y="127"/>
                </a:lnTo>
                <a:lnTo>
                  <a:pt x="550" y="123"/>
                </a:lnTo>
                <a:lnTo>
                  <a:pt x="567" y="123"/>
                </a:lnTo>
                <a:lnTo>
                  <a:pt x="532" y="145"/>
                </a:lnTo>
                <a:lnTo>
                  <a:pt x="497" y="160"/>
                </a:lnTo>
                <a:lnTo>
                  <a:pt x="479" y="172"/>
                </a:lnTo>
                <a:lnTo>
                  <a:pt x="461" y="190"/>
                </a:lnTo>
                <a:lnTo>
                  <a:pt x="445" y="209"/>
                </a:lnTo>
                <a:lnTo>
                  <a:pt x="436" y="220"/>
                </a:lnTo>
                <a:lnTo>
                  <a:pt x="407" y="249"/>
                </a:lnTo>
                <a:lnTo>
                  <a:pt x="392" y="260"/>
                </a:lnTo>
                <a:lnTo>
                  <a:pt x="388" y="270"/>
                </a:lnTo>
                <a:lnTo>
                  <a:pt x="392" y="274"/>
                </a:lnTo>
                <a:lnTo>
                  <a:pt x="386" y="270"/>
                </a:lnTo>
                <a:lnTo>
                  <a:pt x="375" y="281"/>
                </a:lnTo>
                <a:lnTo>
                  <a:pt x="371" y="281"/>
                </a:lnTo>
                <a:lnTo>
                  <a:pt x="371" y="285"/>
                </a:lnTo>
                <a:lnTo>
                  <a:pt x="372" y="298"/>
                </a:lnTo>
                <a:lnTo>
                  <a:pt x="372" y="307"/>
                </a:lnTo>
                <a:lnTo>
                  <a:pt x="374" y="335"/>
                </a:lnTo>
                <a:lnTo>
                  <a:pt x="375" y="344"/>
                </a:lnTo>
                <a:lnTo>
                  <a:pt x="342" y="371"/>
                </a:lnTo>
                <a:lnTo>
                  <a:pt x="335" y="384"/>
                </a:lnTo>
                <a:lnTo>
                  <a:pt x="332" y="393"/>
                </a:lnTo>
                <a:lnTo>
                  <a:pt x="343" y="402"/>
                </a:lnTo>
                <a:lnTo>
                  <a:pt x="346" y="407"/>
                </a:lnTo>
                <a:lnTo>
                  <a:pt x="345" y="430"/>
                </a:lnTo>
                <a:lnTo>
                  <a:pt x="345" y="435"/>
                </a:lnTo>
                <a:lnTo>
                  <a:pt x="345" y="438"/>
                </a:lnTo>
                <a:lnTo>
                  <a:pt x="345" y="439"/>
                </a:lnTo>
                <a:lnTo>
                  <a:pt x="346" y="448"/>
                </a:lnTo>
                <a:lnTo>
                  <a:pt x="345" y="461"/>
                </a:lnTo>
                <a:lnTo>
                  <a:pt x="346" y="475"/>
                </a:lnTo>
                <a:lnTo>
                  <a:pt x="345" y="489"/>
                </a:lnTo>
                <a:lnTo>
                  <a:pt x="349" y="492"/>
                </a:lnTo>
                <a:lnTo>
                  <a:pt x="352" y="495"/>
                </a:lnTo>
                <a:lnTo>
                  <a:pt x="368" y="507"/>
                </a:lnTo>
                <a:lnTo>
                  <a:pt x="382" y="509"/>
                </a:lnTo>
                <a:lnTo>
                  <a:pt x="382" y="510"/>
                </a:lnTo>
                <a:lnTo>
                  <a:pt x="384" y="514"/>
                </a:lnTo>
                <a:lnTo>
                  <a:pt x="389" y="518"/>
                </a:lnTo>
                <a:lnTo>
                  <a:pt x="390" y="520"/>
                </a:lnTo>
                <a:lnTo>
                  <a:pt x="397" y="521"/>
                </a:lnTo>
                <a:lnTo>
                  <a:pt x="402" y="523"/>
                </a:lnTo>
                <a:lnTo>
                  <a:pt x="408" y="525"/>
                </a:lnTo>
                <a:lnTo>
                  <a:pt x="418" y="539"/>
                </a:lnTo>
                <a:lnTo>
                  <a:pt x="421" y="545"/>
                </a:lnTo>
                <a:lnTo>
                  <a:pt x="432" y="552"/>
                </a:lnTo>
                <a:lnTo>
                  <a:pt x="439" y="559"/>
                </a:lnTo>
                <a:lnTo>
                  <a:pt x="445" y="561"/>
                </a:lnTo>
                <a:lnTo>
                  <a:pt x="449" y="561"/>
                </a:lnTo>
                <a:lnTo>
                  <a:pt x="454" y="564"/>
                </a:lnTo>
                <a:lnTo>
                  <a:pt x="454" y="566"/>
                </a:lnTo>
                <a:lnTo>
                  <a:pt x="458" y="570"/>
                </a:lnTo>
                <a:lnTo>
                  <a:pt x="465" y="578"/>
                </a:lnTo>
                <a:lnTo>
                  <a:pt x="467" y="579"/>
                </a:lnTo>
                <a:lnTo>
                  <a:pt x="471" y="586"/>
                </a:lnTo>
                <a:lnTo>
                  <a:pt x="471" y="589"/>
                </a:lnTo>
                <a:lnTo>
                  <a:pt x="469" y="592"/>
                </a:lnTo>
                <a:lnTo>
                  <a:pt x="469" y="604"/>
                </a:lnTo>
                <a:lnTo>
                  <a:pt x="472" y="607"/>
                </a:lnTo>
                <a:lnTo>
                  <a:pt x="475" y="615"/>
                </a:lnTo>
                <a:lnTo>
                  <a:pt x="472" y="617"/>
                </a:lnTo>
                <a:lnTo>
                  <a:pt x="465" y="617"/>
                </a:lnTo>
                <a:lnTo>
                  <a:pt x="445" y="618"/>
                </a:lnTo>
                <a:lnTo>
                  <a:pt x="443" y="618"/>
                </a:lnTo>
                <a:lnTo>
                  <a:pt x="435" y="618"/>
                </a:lnTo>
                <a:lnTo>
                  <a:pt x="407" y="621"/>
                </a:lnTo>
                <a:lnTo>
                  <a:pt x="378" y="622"/>
                </a:lnTo>
                <a:lnTo>
                  <a:pt x="371" y="622"/>
                </a:lnTo>
                <a:lnTo>
                  <a:pt x="335" y="625"/>
                </a:lnTo>
                <a:lnTo>
                  <a:pt x="334" y="625"/>
                </a:lnTo>
                <a:lnTo>
                  <a:pt x="331" y="625"/>
                </a:lnTo>
                <a:lnTo>
                  <a:pt x="306" y="625"/>
                </a:lnTo>
                <a:lnTo>
                  <a:pt x="303" y="627"/>
                </a:lnTo>
                <a:lnTo>
                  <a:pt x="296" y="627"/>
                </a:lnTo>
                <a:lnTo>
                  <a:pt x="285" y="627"/>
                </a:lnTo>
                <a:lnTo>
                  <a:pt x="268" y="628"/>
                </a:lnTo>
                <a:lnTo>
                  <a:pt x="267" y="628"/>
                </a:lnTo>
                <a:lnTo>
                  <a:pt x="259" y="628"/>
                </a:lnTo>
                <a:lnTo>
                  <a:pt x="256" y="628"/>
                </a:lnTo>
                <a:lnTo>
                  <a:pt x="237" y="629"/>
                </a:lnTo>
                <a:lnTo>
                  <a:pt x="227" y="629"/>
                </a:lnTo>
                <a:lnTo>
                  <a:pt x="223" y="629"/>
                </a:lnTo>
                <a:lnTo>
                  <a:pt x="206" y="629"/>
                </a:lnTo>
                <a:lnTo>
                  <a:pt x="198" y="629"/>
                </a:lnTo>
                <a:lnTo>
                  <a:pt x="189" y="629"/>
                </a:lnTo>
                <a:lnTo>
                  <a:pt x="188" y="629"/>
                </a:lnTo>
                <a:lnTo>
                  <a:pt x="185" y="629"/>
                </a:lnTo>
                <a:lnTo>
                  <a:pt x="169" y="631"/>
                </a:lnTo>
                <a:lnTo>
                  <a:pt x="159" y="631"/>
                </a:lnTo>
                <a:lnTo>
                  <a:pt x="149" y="632"/>
                </a:lnTo>
                <a:lnTo>
                  <a:pt x="144" y="632"/>
                </a:lnTo>
                <a:lnTo>
                  <a:pt x="123" y="632"/>
                </a:lnTo>
                <a:lnTo>
                  <a:pt x="120" y="632"/>
                </a:lnTo>
                <a:lnTo>
                  <a:pt x="110" y="632"/>
                </a:lnTo>
                <a:lnTo>
                  <a:pt x="106" y="632"/>
                </a:lnTo>
                <a:lnTo>
                  <a:pt x="101" y="632"/>
                </a:lnTo>
                <a:lnTo>
                  <a:pt x="97" y="632"/>
                </a:lnTo>
                <a:lnTo>
                  <a:pt x="80" y="632"/>
                </a:lnTo>
                <a:lnTo>
                  <a:pt x="70" y="634"/>
                </a:lnTo>
                <a:lnTo>
                  <a:pt x="65" y="634"/>
                </a:lnTo>
                <a:lnTo>
                  <a:pt x="65" y="620"/>
                </a:lnTo>
                <a:lnTo>
                  <a:pt x="65" y="606"/>
                </a:lnTo>
                <a:lnTo>
                  <a:pt x="65" y="595"/>
                </a:lnTo>
                <a:lnTo>
                  <a:pt x="63" y="579"/>
                </a:lnTo>
                <a:lnTo>
                  <a:pt x="63" y="566"/>
                </a:lnTo>
                <a:lnTo>
                  <a:pt x="63" y="557"/>
                </a:lnTo>
                <a:lnTo>
                  <a:pt x="63" y="521"/>
                </a:lnTo>
                <a:lnTo>
                  <a:pt x="63" y="511"/>
                </a:lnTo>
                <a:lnTo>
                  <a:pt x="63" y="492"/>
                </a:lnTo>
              </a:path>
            </a:pathLst>
          </a:custGeom>
          <a:noFill/>
          <a:ln w="6350" cap="rnd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33" name="Freeform 156"/>
          <p:cNvSpPr>
            <a:spLocks/>
          </p:cNvSpPr>
          <p:nvPr/>
        </p:nvSpPr>
        <p:spPr bwMode="auto">
          <a:xfrm>
            <a:off x="4581525" y="3400425"/>
            <a:ext cx="930275" cy="714375"/>
          </a:xfrm>
          <a:custGeom>
            <a:avLst/>
            <a:gdLst>
              <a:gd name="T0" fmla="*/ 166 w 578"/>
              <a:gd name="T1" fmla="*/ 10 h 495"/>
              <a:gd name="T2" fmla="*/ 207 w 578"/>
              <a:gd name="T3" fmla="*/ 8 h 495"/>
              <a:gd name="T4" fmla="*/ 258 w 578"/>
              <a:gd name="T5" fmla="*/ 5 h 495"/>
              <a:gd name="T6" fmla="*/ 297 w 578"/>
              <a:gd name="T7" fmla="*/ 2 h 495"/>
              <a:gd name="T8" fmla="*/ 334 w 578"/>
              <a:gd name="T9" fmla="*/ 0 h 495"/>
              <a:gd name="T10" fmla="*/ 360 w 578"/>
              <a:gd name="T11" fmla="*/ 21 h 495"/>
              <a:gd name="T12" fmla="*/ 359 w 578"/>
              <a:gd name="T13" fmla="*/ 59 h 495"/>
              <a:gd name="T14" fmla="*/ 370 w 578"/>
              <a:gd name="T15" fmla="*/ 83 h 495"/>
              <a:gd name="T16" fmla="*/ 388 w 578"/>
              <a:gd name="T17" fmla="*/ 102 h 495"/>
              <a:gd name="T18" fmla="*/ 425 w 578"/>
              <a:gd name="T19" fmla="*/ 128 h 495"/>
              <a:gd name="T20" fmla="*/ 441 w 578"/>
              <a:gd name="T21" fmla="*/ 165 h 495"/>
              <a:gd name="T22" fmla="*/ 466 w 578"/>
              <a:gd name="T23" fmla="*/ 158 h 495"/>
              <a:gd name="T24" fmla="*/ 481 w 578"/>
              <a:gd name="T25" fmla="*/ 171 h 495"/>
              <a:gd name="T26" fmla="*/ 472 w 578"/>
              <a:gd name="T27" fmla="*/ 195 h 495"/>
              <a:gd name="T28" fmla="*/ 465 w 578"/>
              <a:gd name="T29" fmla="*/ 225 h 495"/>
              <a:gd name="T30" fmla="*/ 488 w 578"/>
              <a:gd name="T31" fmla="*/ 243 h 495"/>
              <a:gd name="T32" fmla="*/ 528 w 578"/>
              <a:gd name="T33" fmla="*/ 266 h 495"/>
              <a:gd name="T34" fmla="*/ 553 w 578"/>
              <a:gd name="T35" fmla="*/ 306 h 495"/>
              <a:gd name="T36" fmla="*/ 548 w 578"/>
              <a:gd name="T37" fmla="*/ 319 h 495"/>
              <a:gd name="T38" fmla="*/ 571 w 578"/>
              <a:gd name="T39" fmla="*/ 335 h 495"/>
              <a:gd name="T40" fmla="*/ 585 w 578"/>
              <a:gd name="T41" fmla="*/ 352 h 495"/>
              <a:gd name="T42" fmla="*/ 582 w 578"/>
              <a:gd name="T43" fmla="*/ 375 h 495"/>
              <a:gd name="T44" fmla="*/ 562 w 578"/>
              <a:gd name="T45" fmla="*/ 392 h 495"/>
              <a:gd name="T46" fmla="*/ 553 w 578"/>
              <a:gd name="T47" fmla="*/ 410 h 495"/>
              <a:gd name="T48" fmla="*/ 548 w 578"/>
              <a:gd name="T49" fmla="*/ 434 h 495"/>
              <a:gd name="T50" fmla="*/ 502 w 578"/>
              <a:gd name="T51" fmla="*/ 447 h 495"/>
              <a:gd name="T52" fmla="*/ 492 w 578"/>
              <a:gd name="T53" fmla="*/ 435 h 495"/>
              <a:gd name="T54" fmla="*/ 489 w 578"/>
              <a:gd name="T55" fmla="*/ 398 h 495"/>
              <a:gd name="T56" fmla="*/ 444 w 578"/>
              <a:gd name="T57" fmla="*/ 401 h 495"/>
              <a:gd name="T58" fmla="*/ 405 w 578"/>
              <a:gd name="T59" fmla="*/ 404 h 495"/>
              <a:gd name="T60" fmla="*/ 377 w 578"/>
              <a:gd name="T61" fmla="*/ 405 h 495"/>
              <a:gd name="T62" fmla="*/ 326 w 578"/>
              <a:gd name="T63" fmla="*/ 407 h 495"/>
              <a:gd name="T64" fmla="*/ 275 w 578"/>
              <a:gd name="T65" fmla="*/ 411 h 495"/>
              <a:gd name="T66" fmla="*/ 238 w 578"/>
              <a:gd name="T67" fmla="*/ 412 h 495"/>
              <a:gd name="T68" fmla="*/ 200 w 578"/>
              <a:gd name="T69" fmla="*/ 414 h 495"/>
              <a:gd name="T70" fmla="*/ 163 w 578"/>
              <a:gd name="T71" fmla="*/ 415 h 495"/>
              <a:gd name="T72" fmla="*/ 111 w 578"/>
              <a:gd name="T73" fmla="*/ 407 h 495"/>
              <a:gd name="T74" fmla="*/ 108 w 578"/>
              <a:gd name="T75" fmla="*/ 391 h 495"/>
              <a:gd name="T76" fmla="*/ 108 w 578"/>
              <a:gd name="T77" fmla="*/ 362 h 495"/>
              <a:gd name="T78" fmla="*/ 107 w 578"/>
              <a:gd name="T79" fmla="*/ 330 h 495"/>
              <a:gd name="T80" fmla="*/ 106 w 578"/>
              <a:gd name="T81" fmla="*/ 274 h 495"/>
              <a:gd name="T82" fmla="*/ 103 w 578"/>
              <a:gd name="T83" fmla="*/ 230 h 495"/>
              <a:gd name="T84" fmla="*/ 103 w 578"/>
              <a:gd name="T85" fmla="*/ 194 h 495"/>
              <a:gd name="T86" fmla="*/ 102 w 578"/>
              <a:gd name="T87" fmla="*/ 158 h 495"/>
              <a:gd name="T88" fmla="*/ 89 w 578"/>
              <a:gd name="T89" fmla="*/ 152 h 495"/>
              <a:gd name="T90" fmla="*/ 67 w 578"/>
              <a:gd name="T91" fmla="*/ 125 h 495"/>
              <a:gd name="T92" fmla="*/ 77 w 578"/>
              <a:gd name="T93" fmla="*/ 96 h 495"/>
              <a:gd name="T94" fmla="*/ 56 w 578"/>
              <a:gd name="T95" fmla="*/ 83 h 495"/>
              <a:gd name="T96" fmla="*/ 19 w 578"/>
              <a:gd name="T97" fmla="*/ 46 h 495"/>
              <a:gd name="T98" fmla="*/ 0 w 578"/>
              <a:gd name="T99" fmla="*/ 15 h 495"/>
              <a:gd name="T100" fmla="*/ 43 w 578"/>
              <a:gd name="T101" fmla="*/ 15 h 495"/>
              <a:gd name="T102" fmla="*/ 93 w 578"/>
              <a:gd name="T103" fmla="*/ 14 h 495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578"/>
              <a:gd name="T157" fmla="*/ 0 h 495"/>
              <a:gd name="T158" fmla="*/ 578 w 578"/>
              <a:gd name="T159" fmla="*/ 495 h 495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578" h="495">
                <a:moveTo>
                  <a:pt x="125" y="13"/>
                </a:moveTo>
                <a:lnTo>
                  <a:pt x="143" y="13"/>
                </a:lnTo>
                <a:lnTo>
                  <a:pt x="145" y="12"/>
                </a:lnTo>
                <a:lnTo>
                  <a:pt x="163" y="11"/>
                </a:lnTo>
                <a:lnTo>
                  <a:pt x="164" y="11"/>
                </a:lnTo>
                <a:lnTo>
                  <a:pt x="181" y="11"/>
                </a:lnTo>
                <a:lnTo>
                  <a:pt x="185" y="11"/>
                </a:lnTo>
                <a:lnTo>
                  <a:pt x="190" y="9"/>
                </a:lnTo>
                <a:lnTo>
                  <a:pt x="195" y="9"/>
                </a:lnTo>
                <a:lnTo>
                  <a:pt x="204" y="9"/>
                </a:lnTo>
                <a:lnTo>
                  <a:pt x="218" y="8"/>
                </a:lnTo>
                <a:lnTo>
                  <a:pt x="226" y="8"/>
                </a:lnTo>
                <a:lnTo>
                  <a:pt x="246" y="6"/>
                </a:lnTo>
                <a:lnTo>
                  <a:pt x="249" y="6"/>
                </a:lnTo>
                <a:lnTo>
                  <a:pt x="254" y="5"/>
                </a:lnTo>
                <a:lnTo>
                  <a:pt x="267" y="4"/>
                </a:lnTo>
                <a:lnTo>
                  <a:pt x="279" y="4"/>
                </a:lnTo>
                <a:lnTo>
                  <a:pt x="286" y="2"/>
                </a:lnTo>
                <a:lnTo>
                  <a:pt x="287" y="2"/>
                </a:lnTo>
                <a:lnTo>
                  <a:pt x="293" y="2"/>
                </a:lnTo>
                <a:lnTo>
                  <a:pt x="303" y="2"/>
                </a:lnTo>
                <a:lnTo>
                  <a:pt x="305" y="2"/>
                </a:lnTo>
                <a:lnTo>
                  <a:pt x="312" y="1"/>
                </a:lnTo>
                <a:lnTo>
                  <a:pt x="329" y="0"/>
                </a:lnTo>
                <a:lnTo>
                  <a:pt x="330" y="1"/>
                </a:lnTo>
                <a:lnTo>
                  <a:pt x="339" y="6"/>
                </a:lnTo>
                <a:lnTo>
                  <a:pt x="348" y="20"/>
                </a:lnTo>
                <a:lnTo>
                  <a:pt x="355" y="23"/>
                </a:lnTo>
                <a:lnTo>
                  <a:pt x="354" y="24"/>
                </a:lnTo>
                <a:lnTo>
                  <a:pt x="350" y="37"/>
                </a:lnTo>
                <a:lnTo>
                  <a:pt x="350" y="42"/>
                </a:lnTo>
                <a:lnTo>
                  <a:pt x="350" y="51"/>
                </a:lnTo>
                <a:lnTo>
                  <a:pt x="354" y="65"/>
                </a:lnTo>
                <a:lnTo>
                  <a:pt x="356" y="70"/>
                </a:lnTo>
                <a:lnTo>
                  <a:pt x="356" y="77"/>
                </a:lnTo>
                <a:lnTo>
                  <a:pt x="363" y="84"/>
                </a:lnTo>
                <a:lnTo>
                  <a:pt x="365" y="89"/>
                </a:lnTo>
                <a:lnTo>
                  <a:pt x="365" y="91"/>
                </a:lnTo>
                <a:lnTo>
                  <a:pt x="369" y="98"/>
                </a:lnTo>
                <a:lnTo>
                  <a:pt x="372" y="99"/>
                </a:lnTo>
                <a:lnTo>
                  <a:pt x="373" y="101"/>
                </a:lnTo>
                <a:lnTo>
                  <a:pt x="381" y="106"/>
                </a:lnTo>
                <a:lnTo>
                  <a:pt x="383" y="112"/>
                </a:lnTo>
                <a:lnTo>
                  <a:pt x="387" y="113"/>
                </a:lnTo>
                <a:lnTo>
                  <a:pt x="397" y="124"/>
                </a:lnTo>
                <a:lnTo>
                  <a:pt x="402" y="127"/>
                </a:lnTo>
                <a:lnTo>
                  <a:pt x="410" y="132"/>
                </a:lnTo>
                <a:lnTo>
                  <a:pt x="419" y="141"/>
                </a:lnTo>
                <a:lnTo>
                  <a:pt x="422" y="145"/>
                </a:lnTo>
                <a:lnTo>
                  <a:pt x="424" y="156"/>
                </a:lnTo>
                <a:lnTo>
                  <a:pt x="426" y="168"/>
                </a:lnTo>
                <a:lnTo>
                  <a:pt x="428" y="175"/>
                </a:lnTo>
                <a:lnTo>
                  <a:pt x="435" y="182"/>
                </a:lnTo>
                <a:lnTo>
                  <a:pt x="438" y="181"/>
                </a:lnTo>
                <a:lnTo>
                  <a:pt x="445" y="171"/>
                </a:lnTo>
                <a:lnTo>
                  <a:pt x="452" y="171"/>
                </a:lnTo>
                <a:lnTo>
                  <a:pt x="456" y="174"/>
                </a:lnTo>
                <a:lnTo>
                  <a:pt x="460" y="174"/>
                </a:lnTo>
                <a:lnTo>
                  <a:pt x="463" y="174"/>
                </a:lnTo>
                <a:lnTo>
                  <a:pt x="474" y="181"/>
                </a:lnTo>
                <a:lnTo>
                  <a:pt x="474" y="186"/>
                </a:lnTo>
                <a:lnTo>
                  <a:pt x="474" y="188"/>
                </a:lnTo>
                <a:lnTo>
                  <a:pt x="471" y="190"/>
                </a:lnTo>
                <a:lnTo>
                  <a:pt x="470" y="193"/>
                </a:lnTo>
                <a:lnTo>
                  <a:pt x="471" y="203"/>
                </a:lnTo>
                <a:lnTo>
                  <a:pt x="471" y="206"/>
                </a:lnTo>
                <a:lnTo>
                  <a:pt x="466" y="215"/>
                </a:lnTo>
                <a:lnTo>
                  <a:pt x="466" y="217"/>
                </a:lnTo>
                <a:lnTo>
                  <a:pt x="464" y="218"/>
                </a:lnTo>
                <a:lnTo>
                  <a:pt x="464" y="221"/>
                </a:lnTo>
                <a:lnTo>
                  <a:pt x="459" y="233"/>
                </a:lnTo>
                <a:lnTo>
                  <a:pt x="459" y="247"/>
                </a:lnTo>
                <a:lnTo>
                  <a:pt x="459" y="251"/>
                </a:lnTo>
                <a:lnTo>
                  <a:pt x="469" y="261"/>
                </a:lnTo>
                <a:lnTo>
                  <a:pt x="470" y="261"/>
                </a:lnTo>
                <a:lnTo>
                  <a:pt x="474" y="264"/>
                </a:lnTo>
                <a:lnTo>
                  <a:pt x="481" y="267"/>
                </a:lnTo>
                <a:lnTo>
                  <a:pt x="492" y="276"/>
                </a:lnTo>
                <a:lnTo>
                  <a:pt x="498" y="286"/>
                </a:lnTo>
                <a:lnTo>
                  <a:pt x="503" y="285"/>
                </a:lnTo>
                <a:lnTo>
                  <a:pt x="509" y="285"/>
                </a:lnTo>
                <a:lnTo>
                  <a:pt x="521" y="293"/>
                </a:lnTo>
                <a:lnTo>
                  <a:pt x="521" y="297"/>
                </a:lnTo>
                <a:lnTo>
                  <a:pt x="536" y="311"/>
                </a:lnTo>
                <a:lnTo>
                  <a:pt x="535" y="316"/>
                </a:lnTo>
                <a:lnTo>
                  <a:pt x="545" y="337"/>
                </a:lnTo>
                <a:lnTo>
                  <a:pt x="543" y="341"/>
                </a:lnTo>
                <a:lnTo>
                  <a:pt x="541" y="341"/>
                </a:lnTo>
                <a:lnTo>
                  <a:pt x="539" y="344"/>
                </a:lnTo>
                <a:lnTo>
                  <a:pt x="541" y="351"/>
                </a:lnTo>
                <a:lnTo>
                  <a:pt x="543" y="351"/>
                </a:lnTo>
                <a:lnTo>
                  <a:pt x="553" y="373"/>
                </a:lnTo>
                <a:lnTo>
                  <a:pt x="559" y="376"/>
                </a:lnTo>
                <a:lnTo>
                  <a:pt x="563" y="377"/>
                </a:lnTo>
                <a:lnTo>
                  <a:pt x="563" y="369"/>
                </a:lnTo>
                <a:lnTo>
                  <a:pt x="571" y="376"/>
                </a:lnTo>
                <a:lnTo>
                  <a:pt x="574" y="377"/>
                </a:lnTo>
                <a:lnTo>
                  <a:pt x="577" y="380"/>
                </a:lnTo>
                <a:lnTo>
                  <a:pt x="577" y="381"/>
                </a:lnTo>
                <a:lnTo>
                  <a:pt x="577" y="387"/>
                </a:lnTo>
                <a:lnTo>
                  <a:pt x="575" y="390"/>
                </a:lnTo>
                <a:lnTo>
                  <a:pt x="577" y="398"/>
                </a:lnTo>
                <a:lnTo>
                  <a:pt x="577" y="402"/>
                </a:lnTo>
                <a:lnTo>
                  <a:pt x="571" y="404"/>
                </a:lnTo>
                <a:lnTo>
                  <a:pt x="574" y="413"/>
                </a:lnTo>
                <a:lnTo>
                  <a:pt x="568" y="424"/>
                </a:lnTo>
                <a:lnTo>
                  <a:pt x="560" y="417"/>
                </a:lnTo>
                <a:lnTo>
                  <a:pt x="557" y="417"/>
                </a:lnTo>
                <a:lnTo>
                  <a:pt x="557" y="419"/>
                </a:lnTo>
                <a:lnTo>
                  <a:pt x="554" y="431"/>
                </a:lnTo>
                <a:lnTo>
                  <a:pt x="547" y="433"/>
                </a:lnTo>
                <a:lnTo>
                  <a:pt x="546" y="424"/>
                </a:lnTo>
                <a:lnTo>
                  <a:pt x="543" y="433"/>
                </a:lnTo>
                <a:lnTo>
                  <a:pt x="547" y="446"/>
                </a:lnTo>
                <a:lnTo>
                  <a:pt x="545" y="451"/>
                </a:lnTo>
                <a:lnTo>
                  <a:pt x="546" y="460"/>
                </a:lnTo>
                <a:lnTo>
                  <a:pt x="532" y="462"/>
                </a:lnTo>
                <a:lnTo>
                  <a:pt x="539" y="467"/>
                </a:lnTo>
                <a:lnTo>
                  <a:pt x="542" y="474"/>
                </a:lnTo>
                <a:lnTo>
                  <a:pt x="541" y="477"/>
                </a:lnTo>
                <a:lnTo>
                  <a:pt x="531" y="488"/>
                </a:lnTo>
                <a:lnTo>
                  <a:pt x="517" y="491"/>
                </a:lnTo>
                <a:lnTo>
                  <a:pt x="511" y="491"/>
                </a:lnTo>
                <a:lnTo>
                  <a:pt x="495" y="492"/>
                </a:lnTo>
                <a:lnTo>
                  <a:pt x="488" y="494"/>
                </a:lnTo>
                <a:lnTo>
                  <a:pt x="484" y="494"/>
                </a:lnTo>
                <a:lnTo>
                  <a:pt x="475" y="494"/>
                </a:lnTo>
                <a:lnTo>
                  <a:pt x="482" y="480"/>
                </a:lnTo>
                <a:lnTo>
                  <a:pt x="485" y="478"/>
                </a:lnTo>
                <a:lnTo>
                  <a:pt x="491" y="470"/>
                </a:lnTo>
                <a:lnTo>
                  <a:pt x="495" y="464"/>
                </a:lnTo>
                <a:lnTo>
                  <a:pt x="491" y="437"/>
                </a:lnTo>
                <a:lnTo>
                  <a:pt x="485" y="438"/>
                </a:lnTo>
                <a:lnTo>
                  <a:pt x="482" y="438"/>
                </a:lnTo>
                <a:lnTo>
                  <a:pt x="478" y="438"/>
                </a:lnTo>
                <a:lnTo>
                  <a:pt x="455" y="440"/>
                </a:lnTo>
                <a:lnTo>
                  <a:pt x="444" y="441"/>
                </a:lnTo>
                <a:lnTo>
                  <a:pt x="442" y="441"/>
                </a:lnTo>
                <a:lnTo>
                  <a:pt x="438" y="441"/>
                </a:lnTo>
                <a:lnTo>
                  <a:pt x="430" y="442"/>
                </a:lnTo>
                <a:lnTo>
                  <a:pt x="419" y="442"/>
                </a:lnTo>
                <a:lnTo>
                  <a:pt x="408" y="444"/>
                </a:lnTo>
                <a:lnTo>
                  <a:pt x="402" y="444"/>
                </a:lnTo>
                <a:lnTo>
                  <a:pt x="399" y="444"/>
                </a:lnTo>
                <a:lnTo>
                  <a:pt x="384" y="445"/>
                </a:lnTo>
                <a:lnTo>
                  <a:pt x="383" y="445"/>
                </a:lnTo>
                <a:lnTo>
                  <a:pt x="380" y="445"/>
                </a:lnTo>
                <a:lnTo>
                  <a:pt x="376" y="446"/>
                </a:lnTo>
                <a:lnTo>
                  <a:pt x="372" y="446"/>
                </a:lnTo>
                <a:lnTo>
                  <a:pt x="362" y="446"/>
                </a:lnTo>
                <a:lnTo>
                  <a:pt x="355" y="446"/>
                </a:lnTo>
                <a:lnTo>
                  <a:pt x="333" y="448"/>
                </a:lnTo>
                <a:lnTo>
                  <a:pt x="323" y="448"/>
                </a:lnTo>
                <a:lnTo>
                  <a:pt x="322" y="448"/>
                </a:lnTo>
                <a:lnTo>
                  <a:pt x="321" y="448"/>
                </a:lnTo>
                <a:lnTo>
                  <a:pt x="301" y="451"/>
                </a:lnTo>
                <a:lnTo>
                  <a:pt x="296" y="451"/>
                </a:lnTo>
                <a:lnTo>
                  <a:pt x="287" y="451"/>
                </a:lnTo>
                <a:lnTo>
                  <a:pt x="271" y="452"/>
                </a:lnTo>
                <a:lnTo>
                  <a:pt x="269" y="452"/>
                </a:lnTo>
                <a:lnTo>
                  <a:pt x="267" y="452"/>
                </a:lnTo>
                <a:lnTo>
                  <a:pt x="260" y="452"/>
                </a:lnTo>
                <a:lnTo>
                  <a:pt x="243" y="453"/>
                </a:lnTo>
                <a:lnTo>
                  <a:pt x="235" y="453"/>
                </a:lnTo>
                <a:lnTo>
                  <a:pt x="222" y="453"/>
                </a:lnTo>
                <a:lnTo>
                  <a:pt x="221" y="453"/>
                </a:lnTo>
                <a:lnTo>
                  <a:pt x="215" y="455"/>
                </a:lnTo>
                <a:lnTo>
                  <a:pt x="210" y="455"/>
                </a:lnTo>
                <a:lnTo>
                  <a:pt x="197" y="455"/>
                </a:lnTo>
                <a:lnTo>
                  <a:pt x="188" y="455"/>
                </a:lnTo>
                <a:lnTo>
                  <a:pt x="179" y="455"/>
                </a:lnTo>
                <a:lnTo>
                  <a:pt x="174" y="456"/>
                </a:lnTo>
                <a:lnTo>
                  <a:pt x="168" y="456"/>
                </a:lnTo>
                <a:lnTo>
                  <a:pt x="161" y="456"/>
                </a:lnTo>
                <a:lnTo>
                  <a:pt x="154" y="458"/>
                </a:lnTo>
                <a:lnTo>
                  <a:pt x="130" y="458"/>
                </a:lnTo>
                <a:lnTo>
                  <a:pt x="118" y="458"/>
                </a:lnTo>
                <a:lnTo>
                  <a:pt x="109" y="458"/>
                </a:lnTo>
                <a:lnTo>
                  <a:pt x="109" y="448"/>
                </a:lnTo>
                <a:lnTo>
                  <a:pt x="109" y="442"/>
                </a:lnTo>
                <a:lnTo>
                  <a:pt x="109" y="440"/>
                </a:lnTo>
                <a:lnTo>
                  <a:pt x="109" y="438"/>
                </a:lnTo>
                <a:lnTo>
                  <a:pt x="107" y="433"/>
                </a:lnTo>
                <a:lnTo>
                  <a:pt x="107" y="430"/>
                </a:lnTo>
                <a:lnTo>
                  <a:pt x="107" y="419"/>
                </a:lnTo>
                <a:lnTo>
                  <a:pt x="107" y="408"/>
                </a:lnTo>
                <a:lnTo>
                  <a:pt x="107" y="404"/>
                </a:lnTo>
                <a:lnTo>
                  <a:pt x="107" y="401"/>
                </a:lnTo>
                <a:lnTo>
                  <a:pt x="107" y="398"/>
                </a:lnTo>
                <a:lnTo>
                  <a:pt x="107" y="394"/>
                </a:lnTo>
                <a:lnTo>
                  <a:pt x="107" y="386"/>
                </a:lnTo>
                <a:lnTo>
                  <a:pt x="106" y="368"/>
                </a:lnTo>
                <a:lnTo>
                  <a:pt x="106" y="363"/>
                </a:lnTo>
                <a:lnTo>
                  <a:pt x="105" y="350"/>
                </a:lnTo>
                <a:lnTo>
                  <a:pt x="105" y="333"/>
                </a:lnTo>
                <a:lnTo>
                  <a:pt x="105" y="330"/>
                </a:lnTo>
                <a:lnTo>
                  <a:pt x="105" y="318"/>
                </a:lnTo>
                <a:lnTo>
                  <a:pt x="105" y="301"/>
                </a:lnTo>
                <a:lnTo>
                  <a:pt x="103" y="290"/>
                </a:lnTo>
                <a:lnTo>
                  <a:pt x="103" y="287"/>
                </a:lnTo>
                <a:lnTo>
                  <a:pt x="103" y="278"/>
                </a:lnTo>
                <a:lnTo>
                  <a:pt x="103" y="268"/>
                </a:lnTo>
                <a:lnTo>
                  <a:pt x="102" y="253"/>
                </a:lnTo>
                <a:lnTo>
                  <a:pt x="102" y="243"/>
                </a:lnTo>
                <a:lnTo>
                  <a:pt x="102" y="240"/>
                </a:lnTo>
                <a:lnTo>
                  <a:pt x="102" y="226"/>
                </a:lnTo>
                <a:lnTo>
                  <a:pt x="102" y="214"/>
                </a:lnTo>
                <a:lnTo>
                  <a:pt x="102" y="213"/>
                </a:lnTo>
                <a:lnTo>
                  <a:pt x="102" y="203"/>
                </a:lnTo>
                <a:lnTo>
                  <a:pt x="101" y="196"/>
                </a:lnTo>
                <a:lnTo>
                  <a:pt x="101" y="188"/>
                </a:lnTo>
                <a:lnTo>
                  <a:pt x="101" y="181"/>
                </a:lnTo>
                <a:lnTo>
                  <a:pt x="101" y="174"/>
                </a:lnTo>
                <a:lnTo>
                  <a:pt x="101" y="172"/>
                </a:lnTo>
                <a:lnTo>
                  <a:pt x="101" y="171"/>
                </a:lnTo>
                <a:lnTo>
                  <a:pt x="101" y="168"/>
                </a:lnTo>
                <a:lnTo>
                  <a:pt x="99" y="168"/>
                </a:lnTo>
                <a:lnTo>
                  <a:pt x="88" y="167"/>
                </a:lnTo>
                <a:lnTo>
                  <a:pt x="85" y="164"/>
                </a:lnTo>
                <a:lnTo>
                  <a:pt x="78" y="156"/>
                </a:lnTo>
                <a:lnTo>
                  <a:pt x="77" y="146"/>
                </a:lnTo>
                <a:lnTo>
                  <a:pt x="69" y="141"/>
                </a:lnTo>
                <a:lnTo>
                  <a:pt x="66" y="138"/>
                </a:lnTo>
                <a:lnTo>
                  <a:pt x="62" y="132"/>
                </a:lnTo>
                <a:lnTo>
                  <a:pt x="58" y="130"/>
                </a:lnTo>
                <a:lnTo>
                  <a:pt x="62" y="119"/>
                </a:lnTo>
                <a:lnTo>
                  <a:pt x="66" y="113"/>
                </a:lnTo>
                <a:lnTo>
                  <a:pt x="76" y="106"/>
                </a:lnTo>
                <a:lnTo>
                  <a:pt x="76" y="96"/>
                </a:lnTo>
                <a:lnTo>
                  <a:pt x="71" y="91"/>
                </a:lnTo>
                <a:lnTo>
                  <a:pt x="66" y="89"/>
                </a:lnTo>
                <a:lnTo>
                  <a:pt x="63" y="91"/>
                </a:lnTo>
                <a:lnTo>
                  <a:pt x="55" y="91"/>
                </a:lnTo>
                <a:lnTo>
                  <a:pt x="40" y="78"/>
                </a:lnTo>
                <a:lnTo>
                  <a:pt x="34" y="76"/>
                </a:lnTo>
                <a:lnTo>
                  <a:pt x="23" y="51"/>
                </a:lnTo>
                <a:lnTo>
                  <a:pt x="19" y="51"/>
                </a:lnTo>
                <a:lnTo>
                  <a:pt x="13" y="45"/>
                </a:lnTo>
                <a:lnTo>
                  <a:pt x="8" y="19"/>
                </a:lnTo>
                <a:lnTo>
                  <a:pt x="5" y="23"/>
                </a:lnTo>
                <a:lnTo>
                  <a:pt x="2" y="23"/>
                </a:lnTo>
                <a:lnTo>
                  <a:pt x="0" y="16"/>
                </a:lnTo>
                <a:lnTo>
                  <a:pt x="1" y="16"/>
                </a:lnTo>
                <a:lnTo>
                  <a:pt x="2" y="16"/>
                </a:lnTo>
                <a:lnTo>
                  <a:pt x="22" y="16"/>
                </a:lnTo>
                <a:lnTo>
                  <a:pt x="33" y="16"/>
                </a:lnTo>
                <a:lnTo>
                  <a:pt x="42" y="16"/>
                </a:lnTo>
                <a:lnTo>
                  <a:pt x="47" y="16"/>
                </a:lnTo>
                <a:lnTo>
                  <a:pt x="63" y="15"/>
                </a:lnTo>
                <a:lnTo>
                  <a:pt x="70" y="15"/>
                </a:lnTo>
                <a:lnTo>
                  <a:pt x="84" y="15"/>
                </a:lnTo>
                <a:lnTo>
                  <a:pt x="92" y="15"/>
                </a:lnTo>
                <a:lnTo>
                  <a:pt x="103" y="15"/>
                </a:lnTo>
                <a:lnTo>
                  <a:pt x="106" y="13"/>
                </a:lnTo>
                <a:lnTo>
                  <a:pt x="124" y="13"/>
                </a:lnTo>
                <a:lnTo>
                  <a:pt x="125" y="13"/>
                </a:lnTo>
              </a:path>
            </a:pathLst>
          </a:custGeom>
          <a:solidFill>
            <a:schemeClr val="accent4"/>
          </a:solidFill>
          <a:ln w="6350" cap="rnd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4134" name="Freeform 157" descr="Outlined diamond"/>
          <p:cNvSpPr>
            <a:spLocks/>
          </p:cNvSpPr>
          <p:nvPr/>
        </p:nvSpPr>
        <p:spPr bwMode="auto">
          <a:xfrm>
            <a:off x="3549650" y="2095500"/>
            <a:ext cx="915988" cy="495300"/>
          </a:xfrm>
          <a:custGeom>
            <a:avLst/>
            <a:gdLst>
              <a:gd name="T0" fmla="*/ 215 w 569"/>
              <a:gd name="T1" fmla="*/ 306 h 343"/>
              <a:gd name="T2" fmla="*/ 272 w 569"/>
              <a:gd name="T3" fmla="*/ 307 h 343"/>
              <a:gd name="T4" fmla="*/ 274 w 569"/>
              <a:gd name="T5" fmla="*/ 307 h 343"/>
              <a:gd name="T6" fmla="*/ 310 w 569"/>
              <a:gd name="T7" fmla="*/ 309 h 343"/>
              <a:gd name="T8" fmla="*/ 334 w 569"/>
              <a:gd name="T9" fmla="*/ 309 h 343"/>
              <a:gd name="T10" fmla="*/ 368 w 569"/>
              <a:gd name="T11" fmla="*/ 309 h 343"/>
              <a:gd name="T12" fmla="*/ 388 w 569"/>
              <a:gd name="T13" fmla="*/ 309 h 343"/>
              <a:gd name="T14" fmla="*/ 410 w 569"/>
              <a:gd name="T15" fmla="*/ 309 h 343"/>
              <a:gd name="T16" fmla="*/ 446 w 569"/>
              <a:gd name="T17" fmla="*/ 311 h 343"/>
              <a:gd name="T18" fmla="*/ 465 w 569"/>
              <a:gd name="T19" fmla="*/ 311 h 343"/>
              <a:gd name="T20" fmla="*/ 504 w 569"/>
              <a:gd name="T21" fmla="*/ 311 h 343"/>
              <a:gd name="T22" fmla="*/ 525 w 569"/>
              <a:gd name="T23" fmla="*/ 311 h 343"/>
              <a:gd name="T24" fmla="*/ 562 w 569"/>
              <a:gd name="T25" fmla="*/ 309 h 343"/>
              <a:gd name="T26" fmla="*/ 574 w 569"/>
              <a:gd name="T27" fmla="*/ 303 h 343"/>
              <a:gd name="T28" fmla="*/ 574 w 569"/>
              <a:gd name="T29" fmla="*/ 302 h 343"/>
              <a:gd name="T30" fmla="*/ 562 w 569"/>
              <a:gd name="T31" fmla="*/ 255 h 343"/>
              <a:gd name="T32" fmla="*/ 557 w 569"/>
              <a:gd name="T33" fmla="*/ 242 h 343"/>
              <a:gd name="T34" fmla="*/ 557 w 569"/>
              <a:gd name="T35" fmla="*/ 218 h 343"/>
              <a:gd name="T36" fmla="*/ 553 w 569"/>
              <a:gd name="T37" fmla="*/ 190 h 343"/>
              <a:gd name="T38" fmla="*/ 553 w 569"/>
              <a:gd name="T39" fmla="*/ 183 h 343"/>
              <a:gd name="T40" fmla="*/ 553 w 569"/>
              <a:gd name="T41" fmla="*/ 173 h 343"/>
              <a:gd name="T42" fmla="*/ 553 w 569"/>
              <a:gd name="T43" fmla="*/ 169 h 343"/>
              <a:gd name="T44" fmla="*/ 552 w 569"/>
              <a:gd name="T45" fmla="*/ 156 h 343"/>
              <a:gd name="T46" fmla="*/ 549 w 569"/>
              <a:gd name="T47" fmla="*/ 140 h 343"/>
              <a:gd name="T48" fmla="*/ 530 w 569"/>
              <a:gd name="T49" fmla="*/ 93 h 343"/>
              <a:gd name="T50" fmla="*/ 529 w 569"/>
              <a:gd name="T51" fmla="*/ 89 h 343"/>
              <a:gd name="T52" fmla="*/ 529 w 569"/>
              <a:gd name="T53" fmla="*/ 68 h 343"/>
              <a:gd name="T54" fmla="*/ 525 w 569"/>
              <a:gd name="T55" fmla="*/ 25 h 343"/>
              <a:gd name="T56" fmla="*/ 522 w 569"/>
              <a:gd name="T57" fmla="*/ 11 h 343"/>
              <a:gd name="T58" fmla="*/ 391 w 569"/>
              <a:gd name="T59" fmla="*/ 11 h 343"/>
              <a:gd name="T60" fmla="*/ 303 w 569"/>
              <a:gd name="T61" fmla="*/ 11 h 343"/>
              <a:gd name="T62" fmla="*/ 208 w 569"/>
              <a:gd name="T63" fmla="*/ 8 h 343"/>
              <a:gd name="T64" fmla="*/ 102 w 569"/>
              <a:gd name="T65" fmla="*/ 5 h 343"/>
              <a:gd name="T66" fmla="*/ 18 w 569"/>
              <a:gd name="T67" fmla="*/ 24 h 343"/>
              <a:gd name="T68" fmla="*/ 18 w 569"/>
              <a:gd name="T69" fmla="*/ 35 h 343"/>
              <a:gd name="T70" fmla="*/ 16 w 569"/>
              <a:gd name="T71" fmla="*/ 47 h 343"/>
              <a:gd name="T72" fmla="*/ 15 w 569"/>
              <a:gd name="T73" fmla="*/ 85 h 343"/>
              <a:gd name="T74" fmla="*/ 12 w 569"/>
              <a:gd name="T75" fmla="*/ 108 h 343"/>
              <a:gd name="T76" fmla="*/ 9 w 569"/>
              <a:gd name="T77" fmla="*/ 156 h 343"/>
              <a:gd name="T78" fmla="*/ 9 w 569"/>
              <a:gd name="T79" fmla="*/ 161 h 343"/>
              <a:gd name="T80" fmla="*/ 5 w 569"/>
              <a:gd name="T81" fmla="*/ 218 h 343"/>
              <a:gd name="T82" fmla="*/ 4 w 569"/>
              <a:gd name="T83" fmla="*/ 238 h 343"/>
              <a:gd name="T84" fmla="*/ 2 w 569"/>
              <a:gd name="T85" fmla="*/ 264 h 343"/>
              <a:gd name="T86" fmla="*/ 1 w 569"/>
              <a:gd name="T87" fmla="*/ 283 h 343"/>
              <a:gd name="T88" fmla="*/ 4 w 569"/>
              <a:gd name="T89" fmla="*/ 298 h 343"/>
              <a:gd name="T90" fmla="*/ 81 w 569"/>
              <a:gd name="T91" fmla="*/ 300 h 343"/>
              <a:gd name="T92" fmla="*/ 120 w 569"/>
              <a:gd name="T93" fmla="*/ 302 h 343"/>
              <a:gd name="T94" fmla="*/ 157 w 569"/>
              <a:gd name="T95" fmla="*/ 305 h 343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569"/>
              <a:gd name="T145" fmla="*/ 0 h 343"/>
              <a:gd name="T146" fmla="*/ 569 w 569"/>
              <a:gd name="T147" fmla="*/ 343 h 343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569" h="343">
                <a:moveTo>
                  <a:pt x="155" y="335"/>
                </a:moveTo>
                <a:lnTo>
                  <a:pt x="212" y="336"/>
                </a:lnTo>
                <a:lnTo>
                  <a:pt x="222" y="337"/>
                </a:lnTo>
                <a:lnTo>
                  <a:pt x="268" y="337"/>
                </a:lnTo>
                <a:lnTo>
                  <a:pt x="269" y="337"/>
                </a:lnTo>
                <a:lnTo>
                  <a:pt x="270" y="337"/>
                </a:lnTo>
                <a:lnTo>
                  <a:pt x="306" y="339"/>
                </a:lnTo>
                <a:lnTo>
                  <a:pt x="306" y="340"/>
                </a:lnTo>
                <a:lnTo>
                  <a:pt x="316" y="340"/>
                </a:lnTo>
                <a:lnTo>
                  <a:pt x="329" y="340"/>
                </a:lnTo>
                <a:lnTo>
                  <a:pt x="336" y="340"/>
                </a:lnTo>
                <a:lnTo>
                  <a:pt x="363" y="340"/>
                </a:lnTo>
                <a:lnTo>
                  <a:pt x="383" y="340"/>
                </a:lnTo>
                <a:lnTo>
                  <a:pt x="401" y="340"/>
                </a:lnTo>
                <a:lnTo>
                  <a:pt x="404" y="340"/>
                </a:lnTo>
                <a:lnTo>
                  <a:pt x="430" y="342"/>
                </a:lnTo>
                <a:lnTo>
                  <a:pt x="440" y="342"/>
                </a:lnTo>
                <a:lnTo>
                  <a:pt x="458" y="342"/>
                </a:lnTo>
                <a:lnTo>
                  <a:pt x="459" y="342"/>
                </a:lnTo>
                <a:lnTo>
                  <a:pt x="461" y="342"/>
                </a:lnTo>
                <a:lnTo>
                  <a:pt x="497" y="342"/>
                </a:lnTo>
                <a:lnTo>
                  <a:pt x="516" y="342"/>
                </a:lnTo>
                <a:lnTo>
                  <a:pt x="518" y="342"/>
                </a:lnTo>
                <a:lnTo>
                  <a:pt x="534" y="342"/>
                </a:lnTo>
                <a:lnTo>
                  <a:pt x="554" y="340"/>
                </a:lnTo>
                <a:lnTo>
                  <a:pt x="568" y="340"/>
                </a:lnTo>
                <a:lnTo>
                  <a:pt x="566" y="333"/>
                </a:lnTo>
                <a:lnTo>
                  <a:pt x="566" y="330"/>
                </a:lnTo>
                <a:lnTo>
                  <a:pt x="566" y="332"/>
                </a:lnTo>
                <a:lnTo>
                  <a:pt x="562" y="296"/>
                </a:lnTo>
                <a:lnTo>
                  <a:pt x="554" y="280"/>
                </a:lnTo>
                <a:lnTo>
                  <a:pt x="551" y="266"/>
                </a:lnTo>
                <a:lnTo>
                  <a:pt x="549" y="266"/>
                </a:lnTo>
                <a:lnTo>
                  <a:pt x="549" y="240"/>
                </a:lnTo>
                <a:lnTo>
                  <a:pt x="547" y="226"/>
                </a:lnTo>
                <a:lnTo>
                  <a:pt x="545" y="209"/>
                </a:lnTo>
                <a:lnTo>
                  <a:pt x="545" y="207"/>
                </a:lnTo>
                <a:lnTo>
                  <a:pt x="545" y="201"/>
                </a:lnTo>
                <a:lnTo>
                  <a:pt x="545" y="191"/>
                </a:lnTo>
                <a:lnTo>
                  <a:pt x="545" y="190"/>
                </a:lnTo>
                <a:lnTo>
                  <a:pt x="544" y="187"/>
                </a:lnTo>
                <a:lnTo>
                  <a:pt x="545" y="186"/>
                </a:lnTo>
                <a:lnTo>
                  <a:pt x="544" y="173"/>
                </a:lnTo>
                <a:lnTo>
                  <a:pt x="544" y="172"/>
                </a:lnTo>
                <a:lnTo>
                  <a:pt x="543" y="159"/>
                </a:lnTo>
                <a:lnTo>
                  <a:pt x="541" y="154"/>
                </a:lnTo>
                <a:lnTo>
                  <a:pt x="530" y="133"/>
                </a:lnTo>
                <a:lnTo>
                  <a:pt x="523" y="102"/>
                </a:lnTo>
                <a:lnTo>
                  <a:pt x="520" y="101"/>
                </a:lnTo>
                <a:lnTo>
                  <a:pt x="522" y="98"/>
                </a:lnTo>
                <a:lnTo>
                  <a:pt x="523" y="97"/>
                </a:lnTo>
                <a:lnTo>
                  <a:pt x="522" y="75"/>
                </a:lnTo>
                <a:lnTo>
                  <a:pt x="520" y="62"/>
                </a:lnTo>
                <a:lnTo>
                  <a:pt x="518" y="27"/>
                </a:lnTo>
                <a:lnTo>
                  <a:pt x="519" y="26"/>
                </a:lnTo>
                <a:lnTo>
                  <a:pt x="515" y="12"/>
                </a:lnTo>
                <a:lnTo>
                  <a:pt x="462" y="12"/>
                </a:lnTo>
                <a:lnTo>
                  <a:pt x="386" y="12"/>
                </a:lnTo>
                <a:lnTo>
                  <a:pt x="348" y="12"/>
                </a:lnTo>
                <a:lnTo>
                  <a:pt x="299" y="12"/>
                </a:lnTo>
                <a:lnTo>
                  <a:pt x="215" y="9"/>
                </a:lnTo>
                <a:lnTo>
                  <a:pt x="205" y="9"/>
                </a:lnTo>
                <a:lnTo>
                  <a:pt x="166" y="8"/>
                </a:lnTo>
                <a:lnTo>
                  <a:pt x="101" y="5"/>
                </a:lnTo>
                <a:lnTo>
                  <a:pt x="19" y="0"/>
                </a:lnTo>
                <a:lnTo>
                  <a:pt x="18" y="26"/>
                </a:lnTo>
                <a:lnTo>
                  <a:pt x="18" y="36"/>
                </a:lnTo>
                <a:lnTo>
                  <a:pt x="18" y="38"/>
                </a:lnTo>
                <a:lnTo>
                  <a:pt x="18" y="40"/>
                </a:lnTo>
                <a:lnTo>
                  <a:pt x="16" y="52"/>
                </a:lnTo>
                <a:lnTo>
                  <a:pt x="16" y="65"/>
                </a:lnTo>
                <a:lnTo>
                  <a:pt x="15" y="93"/>
                </a:lnTo>
                <a:lnTo>
                  <a:pt x="13" y="107"/>
                </a:lnTo>
                <a:lnTo>
                  <a:pt x="12" y="119"/>
                </a:lnTo>
                <a:lnTo>
                  <a:pt x="12" y="133"/>
                </a:lnTo>
                <a:lnTo>
                  <a:pt x="9" y="171"/>
                </a:lnTo>
                <a:lnTo>
                  <a:pt x="9" y="173"/>
                </a:lnTo>
                <a:lnTo>
                  <a:pt x="9" y="177"/>
                </a:lnTo>
                <a:lnTo>
                  <a:pt x="8" y="200"/>
                </a:lnTo>
                <a:lnTo>
                  <a:pt x="5" y="240"/>
                </a:lnTo>
                <a:lnTo>
                  <a:pt x="5" y="251"/>
                </a:lnTo>
                <a:lnTo>
                  <a:pt x="4" y="262"/>
                </a:lnTo>
                <a:lnTo>
                  <a:pt x="4" y="266"/>
                </a:lnTo>
                <a:lnTo>
                  <a:pt x="2" y="290"/>
                </a:lnTo>
                <a:lnTo>
                  <a:pt x="2" y="294"/>
                </a:lnTo>
                <a:lnTo>
                  <a:pt x="1" y="311"/>
                </a:lnTo>
                <a:lnTo>
                  <a:pt x="0" y="326"/>
                </a:lnTo>
                <a:lnTo>
                  <a:pt x="4" y="328"/>
                </a:lnTo>
                <a:lnTo>
                  <a:pt x="31" y="328"/>
                </a:lnTo>
                <a:lnTo>
                  <a:pt x="80" y="330"/>
                </a:lnTo>
                <a:lnTo>
                  <a:pt x="84" y="330"/>
                </a:lnTo>
                <a:lnTo>
                  <a:pt x="118" y="332"/>
                </a:lnTo>
                <a:lnTo>
                  <a:pt x="145" y="335"/>
                </a:lnTo>
                <a:lnTo>
                  <a:pt x="155" y="335"/>
                </a:lnTo>
              </a:path>
            </a:pathLst>
          </a:custGeom>
          <a:solidFill>
            <a:schemeClr val="accent5"/>
          </a:solidFill>
          <a:ln w="6350" cap="rnd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9" name="Freeform 158"/>
          <p:cNvSpPr>
            <a:spLocks/>
          </p:cNvSpPr>
          <p:nvPr/>
        </p:nvSpPr>
        <p:spPr bwMode="auto">
          <a:xfrm>
            <a:off x="3498850" y="3022600"/>
            <a:ext cx="1144588" cy="498475"/>
          </a:xfrm>
          <a:custGeom>
            <a:avLst/>
            <a:gdLst>
              <a:gd name="T0" fmla="*/ 2147483647 w 711"/>
              <a:gd name="T1" fmla="*/ 2147483647 h 345"/>
              <a:gd name="T2" fmla="*/ 2147483647 w 711"/>
              <a:gd name="T3" fmla="*/ 2147483647 h 345"/>
              <a:gd name="T4" fmla="*/ 2147483647 w 711"/>
              <a:gd name="T5" fmla="*/ 2147483647 h 345"/>
              <a:gd name="T6" fmla="*/ 2147483647 w 711"/>
              <a:gd name="T7" fmla="*/ 2147483647 h 345"/>
              <a:gd name="T8" fmla="*/ 2147483647 w 711"/>
              <a:gd name="T9" fmla="*/ 2147483647 h 345"/>
              <a:gd name="T10" fmla="*/ 2147483647 w 711"/>
              <a:gd name="T11" fmla="*/ 2147483647 h 345"/>
              <a:gd name="T12" fmla="*/ 2147483647 w 711"/>
              <a:gd name="T13" fmla="*/ 2147483647 h 345"/>
              <a:gd name="T14" fmla="*/ 2147483647 w 711"/>
              <a:gd name="T15" fmla="*/ 2147483647 h 345"/>
              <a:gd name="T16" fmla="*/ 2147483647 w 711"/>
              <a:gd name="T17" fmla="*/ 2147483647 h 345"/>
              <a:gd name="T18" fmla="*/ 2147483647 w 711"/>
              <a:gd name="T19" fmla="*/ 2147483647 h 345"/>
              <a:gd name="T20" fmla="*/ 2147483647 w 711"/>
              <a:gd name="T21" fmla="*/ 2147483647 h 345"/>
              <a:gd name="T22" fmla="*/ 0 w 711"/>
              <a:gd name="T23" fmla="*/ 2147483647 h 345"/>
              <a:gd name="T24" fmla="*/ 2147483647 w 711"/>
              <a:gd name="T25" fmla="*/ 2147483647 h 345"/>
              <a:gd name="T26" fmla="*/ 2147483647 w 711"/>
              <a:gd name="T27" fmla="*/ 2147483647 h 345"/>
              <a:gd name="T28" fmla="*/ 2147483647 w 711"/>
              <a:gd name="T29" fmla="*/ 2147483647 h 345"/>
              <a:gd name="T30" fmla="*/ 2147483647 w 711"/>
              <a:gd name="T31" fmla="*/ 2147483647 h 345"/>
              <a:gd name="T32" fmla="*/ 2147483647 w 711"/>
              <a:gd name="T33" fmla="*/ 2147483647 h 345"/>
              <a:gd name="T34" fmla="*/ 2147483647 w 711"/>
              <a:gd name="T35" fmla="*/ 2147483647 h 345"/>
              <a:gd name="T36" fmla="*/ 2147483647 w 711"/>
              <a:gd name="T37" fmla="*/ 2147483647 h 345"/>
              <a:gd name="T38" fmla="*/ 2147483647 w 711"/>
              <a:gd name="T39" fmla="*/ 2147483647 h 345"/>
              <a:gd name="T40" fmla="*/ 2147483647 w 711"/>
              <a:gd name="T41" fmla="*/ 2147483647 h 345"/>
              <a:gd name="T42" fmla="*/ 2147483647 w 711"/>
              <a:gd name="T43" fmla="*/ 2147483647 h 345"/>
              <a:gd name="T44" fmla="*/ 2147483647 w 711"/>
              <a:gd name="T45" fmla="*/ 2147483647 h 345"/>
              <a:gd name="T46" fmla="*/ 2147483647 w 711"/>
              <a:gd name="T47" fmla="*/ 2147483647 h 345"/>
              <a:gd name="T48" fmla="*/ 2147483647 w 711"/>
              <a:gd name="T49" fmla="*/ 2147483647 h 345"/>
              <a:gd name="T50" fmla="*/ 2147483647 w 711"/>
              <a:gd name="T51" fmla="*/ 2147483647 h 345"/>
              <a:gd name="T52" fmla="*/ 2147483647 w 711"/>
              <a:gd name="T53" fmla="*/ 2147483647 h 345"/>
              <a:gd name="T54" fmla="*/ 2147483647 w 711"/>
              <a:gd name="T55" fmla="*/ 2147483647 h 345"/>
              <a:gd name="T56" fmla="*/ 2147483647 w 711"/>
              <a:gd name="T57" fmla="*/ 2147483647 h 345"/>
              <a:gd name="T58" fmla="*/ 2147483647 w 711"/>
              <a:gd name="T59" fmla="*/ 2147483647 h 345"/>
              <a:gd name="T60" fmla="*/ 2147483647 w 711"/>
              <a:gd name="T61" fmla="*/ 2147483647 h 345"/>
              <a:gd name="T62" fmla="*/ 2147483647 w 711"/>
              <a:gd name="T63" fmla="*/ 2147483647 h 345"/>
              <a:gd name="T64" fmla="*/ 2147483647 w 711"/>
              <a:gd name="T65" fmla="*/ 2147483647 h 345"/>
              <a:gd name="T66" fmla="*/ 2147483647 w 711"/>
              <a:gd name="T67" fmla="*/ 2147483647 h 345"/>
              <a:gd name="T68" fmla="*/ 2147483647 w 711"/>
              <a:gd name="T69" fmla="*/ 2147483647 h 345"/>
              <a:gd name="T70" fmla="*/ 2147483647 w 711"/>
              <a:gd name="T71" fmla="*/ 2147483647 h 345"/>
              <a:gd name="T72" fmla="*/ 2147483647 w 711"/>
              <a:gd name="T73" fmla="*/ 2147483647 h 345"/>
              <a:gd name="T74" fmla="*/ 2147483647 w 711"/>
              <a:gd name="T75" fmla="*/ 2147483647 h 345"/>
              <a:gd name="T76" fmla="*/ 2147483647 w 711"/>
              <a:gd name="T77" fmla="*/ 2147483647 h 345"/>
              <a:gd name="T78" fmla="*/ 2147483647 w 711"/>
              <a:gd name="T79" fmla="*/ 2147483647 h 345"/>
              <a:gd name="T80" fmla="*/ 2147483647 w 711"/>
              <a:gd name="T81" fmla="*/ 2147483647 h 345"/>
              <a:gd name="T82" fmla="*/ 2147483647 w 711"/>
              <a:gd name="T83" fmla="*/ 2147483647 h 345"/>
              <a:gd name="T84" fmla="*/ 2147483647 w 711"/>
              <a:gd name="T85" fmla="*/ 2147483647 h 345"/>
              <a:gd name="T86" fmla="*/ 2147483647 w 711"/>
              <a:gd name="T87" fmla="*/ 2147483647 h 345"/>
              <a:gd name="T88" fmla="*/ 2147483647 w 711"/>
              <a:gd name="T89" fmla="*/ 2147483647 h 345"/>
              <a:gd name="T90" fmla="*/ 2147483647 w 711"/>
              <a:gd name="T91" fmla="*/ 2147483647 h 345"/>
              <a:gd name="T92" fmla="*/ 2147483647 w 711"/>
              <a:gd name="T93" fmla="*/ 2147483647 h 345"/>
              <a:gd name="T94" fmla="*/ 2147483647 w 711"/>
              <a:gd name="T95" fmla="*/ 2147483647 h 345"/>
              <a:gd name="T96" fmla="*/ 2147483647 w 711"/>
              <a:gd name="T97" fmla="*/ 2147483647 h 345"/>
              <a:gd name="T98" fmla="*/ 2147483647 w 711"/>
              <a:gd name="T99" fmla="*/ 2147483647 h 345"/>
              <a:gd name="T100" fmla="*/ 2147483647 w 711"/>
              <a:gd name="T101" fmla="*/ 2147483647 h 345"/>
              <a:gd name="T102" fmla="*/ 2147483647 w 711"/>
              <a:gd name="T103" fmla="*/ 2147483647 h 345"/>
              <a:gd name="T104" fmla="*/ 2147483647 w 711"/>
              <a:gd name="T105" fmla="*/ 2147483647 h 345"/>
              <a:gd name="T106" fmla="*/ 2147483647 w 711"/>
              <a:gd name="T107" fmla="*/ 2147483647 h 345"/>
              <a:gd name="T108" fmla="*/ 2147483647 w 711"/>
              <a:gd name="T109" fmla="*/ 2147483647 h 345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711"/>
              <a:gd name="T166" fmla="*/ 0 h 345"/>
              <a:gd name="T167" fmla="*/ 711 w 711"/>
              <a:gd name="T168" fmla="*/ 345 h 345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711" h="345">
                <a:moveTo>
                  <a:pt x="430" y="344"/>
                </a:moveTo>
                <a:lnTo>
                  <a:pt x="427" y="344"/>
                </a:lnTo>
                <a:lnTo>
                  <a:pt x="417" y="344"/>
                </a:lnTo>
                <a:lnTo>
                  <a:pt x="401" y="344"/>
                </a:lnTo>
                <a:lnTo>
                  <a:pt x="397" y="342"/>
                </a:lnTo>
                <a:lnTo>
                  <a:pt x="393" y="342"/>
                </a:lnTo>
                <a:lnTo>
                  <a:pt x="381" y="342"/>
                </a:lnTo>
                <a:lnTo>
                  <a:pt x="376" y="342"/>
                </a:lnTo>
                <a:lnTo>
                  <a:pt x="355" y="342"/>
                </a:lnTo>
                <a:lnTo>
                  <a:pt x="340" y="342"/>
                </a:lnTo>
                <a:lnTo>
                  <a:pt x="315" y="342"/>
                </a:lnTo>
                <a:lnTo>
                  <a:pt x="311" y="342"/>
                </a:lnTo>
                <a:lnTo>
                  <a:pt x="310" y="342"/>
                </a:lnTo>
                <a:lnTo>
                  <a:pt x="294" y="341"/>
                </a:lnTo>
                <a:lnTo>
                  <a:pt x="279" y="341"/>
                </a:lnTo>
                <a:lnTo>
                  <a:pt x="265" y="341"/>
                </a:lnTo>
                <a:lnTo>
                  <a:pt x="262" y="341"/>
                </a:lnTo>
                <a:lnTo>
                  <a:pt x="253" y="339"/>
                </a:lnTo>
                <a:lnTo>
                  <a:pt x="232" y="339"/>
                </a:lnTo>
                <a:lnTo>
                  <a:pt x="217" y="339"/>
                </a:lnTo>
                <a:lnTo>
                  <a:pt x="213" y="339"/>
                </a:lnTo>
                <a:lnTo>
                  <a:pt x="210" y="339"/>
                </a:lnTo>
                <a:lnTo>
                  <a:pt x="157" y="337"/>
                </a:lnTo>
                <a:lnTo>
                  <a:pt x="159" y="299"/>
                </a:lnTo>
                <a:lnTo>
                  <a:pt x="159" y="289"/>
                </a:lnTo>
                <a:lnTo>
                  <a:pt x="159" y="282"/>
                </a:lnTo>
                <a:lnTo>
                  <a:pt x="160" y="268"/>
                </a:lnTo>
                <a:lnTo>
                  <a:pt x="160" y="261"/>
                </a:lnTo>
                <a:lnTo>
                  <a:pt x="160" y="254"/>
                </a:lnTo>
                <a:lnTo>
                  <a:pt x="161" y="227"/>
                </a:lnTo>
                <a:lnTo>
                  <a:pt x="116" y="225"/>
                </a:lnTo>
                <a:lnTo>
                  <a:pt x="113" y="225"/>
                </a:lnTo>
                <a:lnTo>
                  <a:pt x="53" y="222"/>
                </a:lnTo>
                <a:lnTo>
                  <a:pt x="38" y="220"/>
                </a:lnTo>
                <a:lnTo>
                  <a:pt x="34" y="220"/>
                </a:lnTo>
                <a:lnTo>
                  <a:pt x="0" y="219"/>
                </a:lnTo>
                <a:lnTo>
                  <a:pt x="1" y="205"/>
                </a:lnTo>
                <a:lnTo>
                  <a:pt x="1" y="185"/>
                </a:lnTo>
                <a:lnTo>
                  <a:pt x="2" y="176"/>
                </a:lnTo>
                <a:lnTo>
                  <a:pt x="4" y="165"/>
                </a:lnTo>
                <a:lnTo>
                  <a:pt x="4" y="158"/>
                </a:lnTo>
                <a:lnTo>
                  <a:pt x="4" y="151"/>
                </a:lnTo>
                <a:lnTo>
                  <a:pt x="4" y="142"/>
                </a:lnTo>
                <a:lnTo>
                  <a:pt x="4" y="137"/>
                </a:lnTo>
                <a:lnTo>
                  <a:pt x="5" y="123"/>
                </a:lnTo>
                <a:lnTo>
                  <a:pt x="6" y="109"/>
                </a:lnTo>
                <a:lnTo>
                  <a:pt x="6" y="96"/>
                </a:lnTo>
                <a:lnTo>
                  <a:pt x="8" y="82"/>
                </a:lnTo>
                <a:lnTo>
                  <a:pt x="11" y="44"/>
                </a:lnTo>
                <a:lnTo>
                  <a:pt x="11" y="19"/>
                </a:lnTo>
                <a:lnTo>
                  <a:pt x="12" y="5"/>
                </a:lnTo>
                <a:lnTo>
                  <a:pt x="13" y="0"/>
                </a:lnTo>
                <a:lnTo>
                  <a:pt x="15" y="1"/>
                </a:lnTo>
                <a:lnTo>
                  <a:pt x="16" y="1"/>
                </a:lnTo>
                <a:lnTo>
                  <a:pt x="56" y="2"/>
                </a:lnTo>
                <a:lnTo>
                  <a:pt x="76" y="2"/>
                </a:lnTo>
                <a:lnTo>
                  <a:pt x="78" y="4"/>
                </a:lnTo>
                <a:lnTo>
                  <a:pt x="95" y="5"/>
                </a:lnTo>
                <a:lnTo>
                  <a:pt x="105" y="5"/>
                </a:lnTo>
                <a:lnTo>
                  <a:pt x="107" y="5"/>
                </a:lnTo>
                <a:lnTo>
                  <a:pt x="112" y="5"/>
                </a:lnTo>
                <a:lnTo>
                  <a:pt x="137" y="6"/>
                </a:lnTo>
                <a:lnTo>
                  <a:pt x="155" y="8"/>
                </a:lnTo>
                <a:lnTo>
                  <a:pt x="167" y="8"/>
                </a:lnTo>
                <a:lnTo>
                  <a:pt x="193" y="9"/>
                </a:lnTo>
                <a:lnTo>
                  <a:pt x="199" y="9"/>
                </a:lnTo>
                <a:lnTo>
                  <a:pt x="235" y="11"/>
                </a:lnTo>
                <a:lnTo>
                  <a:pt x="265" y="12"/>
                </a:lnTo>
                <a:lnTo>
                  <a:pt x="292" y="12"/>
                </a:lnTo>
                <a:lnTo>
                  <a:pt x="315" y="12"/>
                </a:lnTo>
                <a:lnTo>
                  <a:pt x="368" y="13"/>
                </a:lnTo>
                <a:lnTo>
                  <a:pt x="390" y="13"/>
                </a:lnTo>
                <a:lnTo>
                  <a:pt x="449" y="15"/>
                </a:lnTo>
                <a:lnTo>
                  <a:pt x="459" y="25"/>
                </a:lnTo>
                <a:lnTo>
                  <a:pt x="465" y="27"/>
                </a:lnTo>
                <a:lnTo>
                  <a:pt x="469" y="29"/>
                </a:lnTo>
                <a:lnTo>
                  <a:pt x="477" y="32"/>
                </a:lnTo>
                <a:lnTo>
                  <a:pt x="489" y="40"/>
                </a:lnTo>
                <a:lnTo>
                  <a:pt x="499" y="29"/>
                </a:lnTo>
                <a:lnTo>
                  <a:pt x="517" y="32"/>
                </a:lnTo>
                <a:lnTo>
                  <a:pt x="520" y="32"/>
                </a:lnTo>
                <a:lnTo>
                  <a:pt x="528" y="29"/>
                </a:lnTo>
                <a:lnTo>
                  <a:pt x="530" y="30"/>
                </a:lnTo>
                <a:lnTo>
                  <a:pt x="549" y="29"/>
                </a:lnTo>
                <a:lnTo>
                  <a:pt x="556" y="36"/>
                </a:lnTo>
                <a:lnTo>
                  <a:pt x="559" y="39"/>
                </a:lnTo>
                <a:lnTo>
                  <a:pt x="567" y="40"/>
                </a:lnTo>
                <a:lnTo>
                  <a:pt x="584" y="46"/>
                </a:lnTo>
                <a:lnTo>
                  <a:pt x="592" y="55"/>
                </a:lnTo>
                <a:lnTo>
                  <a:pt x="597" y="65"/>
                </a:lnTo>
                <a:lnTo>
                  <a:pt x="606" y="68"/>
                </a:lnTo>
                <a:lnTo>
                  <a:pt x="613" y="69"/>
                </a:lnTo>
                <a:lnTo>
                  <a:pt x="620" y="92"/>
                </a:lnTo>
                <a:lnTo>
                  <a:pt x="622" y="96"/>
                </a:lnTo>
                <a:lnTo>
                  <a:pt x="620" y="99"/>
                </a:lnTo>
                <a:lnTo>
                  <a:pt x="625" y="109"/>
                </a:lnTo>
                <a:lnTo>
                  <a:pt x="626" y="117"/>
                </a:lnTo>
                <a:lnTo>
                  <a:pt x="629" y="123"/>
                </a:lnTo>
                <a:lnTo>
                  <a:pt x="635" y="123"/>
                </a:lnTo>
                <a:lnTo>
                  <a:pt x="638" y="137"/>
                </a:lnTo>
                <a:lnTo>
                  <a:pt x="639" y="138"/>
                </a:lnTo>
                <a:lnTo>
                  <a:pt x="642" y="151"/>
                </a:lnTo>
                <a:lnTo>
                  <a:pt x="639" y="158"/>
                </a:lnTo>
                <a:lnTo>
                  <a:pt x="640" y="163"/>
                </a:lnTo>
                <a:lnTo>
                  <a:pt x="650" y="173"/>
                </a:lnTo>
                <a:lnTo>
                  <a:pt x="650" y="177"/>
                </a:lnTo>
                <a:lnTo>
                  <a:pt x="649" y="177"/>
                </a:lnTo>
                <a:lnTo>
                  <a:pt x="650" y="180"/>
                </a:lnTo>
                <a:lnTo>
                  <a:pt x="656" y="190"/>
                </a:lnTo>
                <a:lnTo>
                  <a:pt x="660" y="201"/>
                </a:lnTo>
                <a:lnTo>
                  <a:pt x="657" y="204"/>
                </a:lnTo>
                <a:lnTo>
                  <a:pt x="657" y="211"/>
                </a:lnTo>
                <a:lnTo>
                  <a:pt x="660" y="211"/>
                </a:lnTo>
                <a:lnTo>
                  <a:pt x="661" y="213"/>
                </a:lnTo>
                <a:lnTo>
                  <a:pt x="660" y="215"/>
                </a:lnTo>
                <a:lnTo>
                  <a:pt x="661" y="218"/>
                </a:lnTo>
                <a:lnTo>
                  <a:pt x="660" y="225"/>
                </a:lnTo>
                <a:lnTo>
                  <a:pt x="660" y="226"/>
                </a:lnTo>
                <a:lnTo>
                  <a:pt x="661" y="232"/>
                </a:lnTo>
                <a:lnTo>
                  <a:pt x="665" y="243"/>
                </a:lnTo>
                <a:lnTo>
                  <a:pt x="667" y="243"/>
                </a:lnTo>
                <a:lnTo>
                  <a:pt x="665" y="246"/>
                </a:lnTo>
                <a:lnTo>
                  <a:pt x="665" y="255"/>
                </a:lnTo>
                <a:lnTo>
                  <a:pt x="661" y="260"/>
                </a:lnTo>
                <a:lnTo>
                  <a:pt x="672" y="275"/>
                </a:lnTo>
                <a:lnTo>
                  <a:pt x="671" y="278"/>
                </a:lnTo>
                <a:lnTo>
                  <a:pt x="669" y="278"/>
                </a:lnTo>
                <a:lnTo>
                  <a:pt x="672" y="285"/>
                </a:lnTo>
                <a:lnTo>
                  <a:pt x="675" y="285"/>
                </a:lnTo>
                <a:lnTo>
                  <a:pt x="678" y="281"/>
                </a:lnTo>
                <a:lnTo>
                  <a:pt x="683" y="307"/>
                </a:lnTo>
                <a:lnTo>
                  <a:pt x="689" y="313"/>
                </a:lnTo>
                <a:lnTo>
                  <a:pt x="693" y="313"/>
                </a:lnTo>
                <a:lnTo>
                  <a:pt x="704" y="338"/>
                </a:lnTo>
                <a:lnTo>
                  <a:pt x="710" y="341"/>
                </a:lnTo>
                <a:lnTo>
                  <a:pt x="707" y="341"/>
                </a:lnTo>
                <a:lnTo>
                  <a:pt x="669" y="342"/>
                </a:lnTo>
                <a:lnTo>
                  <a:pt x="662" y="342"/>
                </a:lnTo>
                <a:lnTo>
                  <a:pt x="653" y="342"/>
                </a:lnTo>
                <a:lnTo>
                  <a:pt x="651" y="342"/>
                </a:lnTo>
                <a:lnTo>
                  <a:pt x="643" y="342"/>
                </a:lnTo>
                <a:lnTo>
                  <a:pt x="633" y="342"/>
                </a:lnTo>
                <a:lnTo>
                  <a:pt x="632" y="342"/>
                </a:lnTo>
                <a:lnTo>
                  <a:pt x="622" y="342"/>
                </a:lnTo>
                <a:lnTo>
                  <a:pt x="615" y="342"/>
                </a:lnTo>
                <a:lnTo>
                  <a:pt x="613" y="342"/>
                </a:lnTo>
                <a:lnTo>
                  <a:pt x="592" y="342"/>
                </a:lnTo>
                <a:lnTo>
                  <a:pt x="586" y="342"/>
                </a:lnTo>
                <a:lnTo>
                  <a:pt x="581" y="344"/>
                </a:lnTo>
                <a:lnTo>
                  <a:pt x="578" y="344"/>
                </a:lnTo>
                <a:lnTo>
                  <a:pt x="560" y="344"/>
                </a:lnTo>
                <a:lnTo>
                  <a:pt x="550" y="344"/>
                </a:lnTo>
                <a:lnTo>
                  <a:pt x="541" y="344"/>
                </a:lnTo>
                <a:lnTo>
                  <a:pt x="520" y="344"/>
                </a:lnTo>
                <a:lnTo>
                  <a:pt x="503" y="344"/>
                </a:lnTo>
                <a:lnTo>
                  <a:pt x="499" y="344"/>
                </a:lnTo>
                <a:lnTo>
                  <a:pt x="494" y="344"/>
                </a:lnTo>
                <a:lnTo>
                  <a:pt x="489" y="344"/>
                </a:lnTo>
                <a:lnTo>
                  <a:pt x="478" y="344"/>
                </a:lnTo>
                <a:lnTo>
                  <a:pt x="466" y="344"/>
                </a:lnTo>
                <a:lnTo>
                  <a:pt x="458" y="344"/>
                </a:lnTo>
                <a:lnTo>
                  <a:pt x="448" y="344"/>
                </a:lnTo>
                <a:lnTo>
                  <a:pt x="437" y="344"/>
                </a:lnTo>
                <a:lnTo>
                  <a:pt x="430" y="344"/>
                </a:lnTo>
              </a:path>
            </a:pathLst>
          </a:custGeom>
          <a:solidFill>
            <a:srgbClr val="CC0000"/>
          </a:solidFill>
          <a:ln w="6350" cap="rnd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35" name="Freeform 159"/>
          <p:cNvSpPr>
            <a:spLocks/>
          </p:cNvSpPr>
          <p:nvPr/>
        </p:nvSpPr>
        <p:spPr bwMode="auto">
          <a:xfrm>
            <a:off x="3521075" y="2566988"/>
            <a:ext cx="968375" cy="558800"/>
          </a:xfrm>
          <a:custGeom>
            <a:avLst/>
            <a:gdLst>
              <a:gd name="T0" fmla="*/ 2147483647 w 601"/>
              <a:gd name="T1" fmla="*/ 2147483647 h 388"/>
              <a:gd name="T2" fmla="*/ 2147483647 w 601"/>
              <a:gd name="T3" fmla="*/ 2147483647 h 388"/>
              <a:gd name="T4" fmla="*/ 2147483647 w 601"/>
              <a:gd name="T5" fmla="*/ 2147483647 h 388"/>
              <a:gd name="T6" fmla="*/ 2147483647 w 601"/>
              <a:gd name="T7" fmla="*/ 2147483647 h 388"/>
              <a:gd name="T8" fmla="*/ 2147483647 w 601"/>
              <a:gd name="T9" fmla="*/ 2147483647 h 388"/>
              <a:gd name="T10" fmla="*/ 2147483647 w 601"/>
              <a:gd name="T11" fmla="*/ 2147483647 h 388"/>
              <a:gd name="T12" fmla="*/ 2147483647 w 601"/>
              <a:gd name="T13" fmla="*/ 2147483647 h 388"/>
              <a:gd name="T14" fmla="*/ 2147483647 w 601"/>
              <a:gd name="T15" fmla="*/ 2147483647 h 388"/>
              <a:gd name="T16" fmla="*/ 2147483647 w 601"/>
              <a:gd name="T17" fmla="*/ 2147483647 h 388"/>
              <a:gd name="T18" fmla="*/ 2147483647 w 601"/>
              <a:gd name="T19" fmla="*/ 2147483647 h 388"/>
              <a:gd name="T20" fmla="*/ 2147483647 w 601"/>
              <a:gd name="T21" fmla="*/ 2147483647 h 388"/>
              <a:gd name="T22" fmla="*/ 2147483647 w 601"/>
              <a:gd name="T23" fmla="*/ 2147483647 h 388"/>
              <a:gd name="T24" fmla="*/ 2147483647 w 601"/>
              <a:gd name="T25" fmla="*/ 2147483647 h 388"/>
              <a:gd name="T26" fmla="*/ 2147483647 w 601"/>
              <a:gd name="T27" fmla="*/ 2147483647 h 388"/>
              <a:gd name="T28" fmla="*/ 2147483647 w 601"/>
              <a:gd name="T29" fmla="*/ 2147483647 h 388"/>
              <a:gd name="T30" fmla="*/ 2147483647 w 601"/>
              <a:gd name="T31" fmla="*/ 2147483647 h 388"/>
              <a:gd name="T32" fmla="*/ 2147483647 w 601"/>
              <a:gd name="T33" fmla="*/ 2147483647 h 388"/>
              <a:gd name="T34" fmla="*/ 2147483647 w 601"/>
              <a:gd name="T35" fmla="*/ 2147483647 h 388"/>
              <a:gd name="T36" fmla="*/ 2147483647 w 601"/>
              <a:gd name="T37" fmla="*/ 2147483647 h 388"/>
              <a:gd name="T38" fmla="*/ 2147483647 w 601"/>
              <a:gd name="T39" fmla="*/ 2147483647 h 388"/>
              <a:gd name="T40" fmla="*/ 2147483647 w 601"/>
              <a:gd name="T41" fmla="*/ 2147483647 h 388"/>
              <a:gd name="T42" fmla="*/ 2147483647 w 601"/>
              <a:gd name="T43" fmla="*/ 2147483647 h 388"/>
              <a:gd name="T44" fmla="*/ 2147483647 w 601"/>
              <a:gd name="T45" fmla="*/ 2147483647 h 388"/>
              <a:gd name="T46" fmla="*/ 2147483647 w 601"/>
              <a:gd name="T47" fmla="*/ 2147483647 h 388"/>
              <a:gd name="T48" fmla="*/ 2147483647 w 601"/>
              <a:gd name="T49" fmla="*/ 0 h 388"/>
              <a:gd name="T50" fmla="*/ 2147483647 w 601"/>
              <a:gd name="T51" fmla="*/ 2147483647 h 388"/>
              <a:gd name="T52" fmla="*/ 2147483647 w 601"/>
              <a:gd name="T53" fmla="*/ 2147483647 h 388"/>
              <a:gd name="T54" fmla="*/ 2147483647 w 601"/>
              <a:gd name="T55" fmla="*/ 2147483647 h 388"/>
              <a:gd name="T56" fmla="*/ 2147483647 w 601"/>
              <a:gd name="T57" fmla="*/ 2147483647 h 388"/>
              <a:gd name="T58" fmla="*/ 2147483647 w 601"/>
              <a:gd name="T59" fmla="*/ 2147483647 h 388"/>
              <a:gd name="T60" fmla="*/ 2147483647 w 601"/>
              <a:gd name="T61" fmla="*/ 2147483647 h 388"/>
              <a:gd name="T62" fmla="*/ 2147483647 w 601"/>
              <a:gd name="T63" fmla="*/ 2147483647 h 388"/>
              <a:gd name="T64" fmla="*/ 2147483647 w 601"/>
              <a:gd name="T65" fmla="*/ 2147483647 h 388"/>
              <a:gd name="T66" fmla="*/ 2147483647 w 601"/>
              <a:gd name="T67" fmla="*/ 2147483647 h 388"/>
              <a:gd name="T68" fmla="*/ 2147483647 w 601"/>
              <a:gd name="T69" fmla="*/ 2147483647 h 388"/>
              <a:gd name="T70" fmla="*/ 2147483647 w 601"/>
              <a:gd name="T71" fmla="*/ 2147483647 h 388"/>
              <a:gd name="T72" fmla="*/ 2147483647 w 601"/>
              <a:gd name="T73" fmla="*/ 2147483647 h 388"/>
              <a:gd name="T74" fmla="*/ 2147483647 w 601"/>
              <a:gd name="T75" fmla="*/ 2147483647 h 388"/>
              <a:gd name="T76" fmla="*/ 2147483647 w 601"/>
              <a:gd name="T77" fmla="*/ 2147483647 h 388"/>
              <a:gd name="T78" fmla="*/ 2147483647 w 601"/>
              <a:gd name="T79" fmla="*/ 2147483647 h 388"/>
              <a:gd name="T80" fmla="*/ 2147483647 w 601"/>
              <a:gd name="T81" fmla="*/ 2147483647 h 388"/>
              <a:gd name="T82" fmla="*/ 2147483647 w 601"/>
              <a:gd name="T83" fmla="*/ 2147483647 h 388"/>
              <a:gd name="T84" fmla="*/ 2147483647 w 601"/>
              <a:gd name="T85" fmla="*/ 2147483647 h 388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601"/>
              <a:gd name="T130" fmla="*/ 0 h 388"/>
              <a:gd name="T131" fmla="*/ 601 w 601"/>
              <a:gd name="T132" fmla="*/ 388 h 388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601" h="388">
                <a:moveTo>
                  <a:pt x="543" y="353"/>
                </a:moveTo>
                <a:lnTo>
                  <a:pt x="545" y="356"/>
                </a:lnTo>
                <a:lnTo>
                  <a:pt x="554" y="357"/>
                </a:lnTo>
                <a:lnTo>
                  <a:pt x="570" y="363"/>
                </a:lnTo>
                <a:lnTo>
                  <a:pt x="579" y="373"/>
                </a:lnTo>
                <a:lnTo>
                  <a:pt x="584" y="382"/>
                </a:lnTo>
                <a:lnTo>
                  <a:pt x="593" y="385"/>
                </a:lnTo>
                <a:lnTo>
                  <a:pt x="600" y="387"/>
                </a:lnTo>
                <a:lnTo>
                  <a:pt x="597" y="385"/>
                </a:lnTo>
                <a:lnTo>
                  <a:pt x="595" y="378"/>
                </a:lnTo>
                <a:lnTo>
                  <a:pt x="595" y="375"/>
                </a:lnTo>
                <a:lnTo>
                  <a:pt x="584" y="363"/>
                </a:lnTo>
                <a:lnTo>
                  <a:pt x="591" y="341"/>
                </a:lnTo>
                <a:lnTo>
                  <a:pt x="594" y="335"/>
                </a:lnTo>
                <a:lnTo>
                  <a:pt x="594" y="325"/>
                </a:lnTo>
                <a:lnTo>
                  <a:pt x="597" y="321"/>
                </a:lnTo>
                <a:lnTo>
                  <a:pt x="598" y="317"/>
                </a:lnTo>
                <a:lnTo>
                  <a:pt x="594" y="306"/>
                </a:lnTo>
                <a:lnTo>
                  <a:pt x="590" y="303"/>
                </a:lnTo>
                <a:lnTo>
                  <a:pt x="591" y="289"/>
                </a:lnTo>
                <a:lnTo>
                  <a:pt x="586" y="277"/>
                </a:lnTo>
                <a:lnTo>
                  <a:pt x="593" y="277"/>
                </a:lnTo>
                <a:lnTo>
                  <a:pt x="597" y="277"/>
                </a:lnTo>
                <a:lnTo>
                  <a:pt x="597" y="263"/>
                </a:lnTo>
                <a:lnTo>
                  <a:pt x="597" y="249"/>
                </a:lnTo>
                <a:lnTo>
                  <a:pt x="597" y="238"/>
                </a:lnTo>
                <a:lnTo>
                  <a:pt x="595" y="223"/>
                </a:lnTo>
                <a:lnTo>
                  <a:pt x="595" y="209"/>
                </a:lnTo>
                <a:lnTo>
                  <a:pt x="595" y="201"/>
                </a:lnTo>
                <a:lnTo>
                  <a:pt x="595" y="165"/>
                </a:lnTo>
                <a:lnTo>
                  <a:pt x="595" y="155"/>
                </a:lnTo>
                <a:lnTo>
                  <a:pt x="595" y="135"/>
                </a:lnTo>
                <a:lnTo>
                  <a:pt x="595" y="117"/>
                </a:lnTo>
                <a:lnTo>
                  <a:pt x="594" y="86"/>
                </a:lnTo>
                <a:lnTo>
                  <a:pt x="593" y="79"/>
                </a:lnTo>
                <a:lnTo>
                  <a:pt x="590" y="74"/>
                </a:lnTo>
                <a:lnTo>
                  <a:pt x="580" y="70"/>
                </a:lnTo>
                <a:lnTo>
                  <a:pt x="563" y="51"/>
                </a:lnTo>
                <a:lnTo>
                  <a:pt x="563" y="48"/>
                </a:lnTo>
                <a:lnTo>
                  <a:pt x="579" y="34"/>
                </a:lnTo>
                <a:lnTo>
                  <a:pt x="584" y="13"/>
                </a:lnTo>
                <a:lnTo>
                  <a:pt x="570" y="13"/>
                </a:lnTo>
                <a:lnTo>
                  <a:pt x="551" y="15"/>
                </a:lnTo>
                <a:lnTo>
                  <a:pt x="534" y="15"/>
                </a:lnTo>
                <a:lnTo>
                  <a:pt x="533" y="15"/>
                </a:lnTo>
                <a:lnTo>
                  <a:pt x="514" y="15"/>
                </a:lnTo>
                <a:lnTo>
                  <a:pt x="478" y="15"/>
                </a:lnTo>
                <a:lnTo>
                  <a:pt x="476" y="15"/>
                </a:lnTo>
                <a:lnTo>
                  <a:pt x="475" y="15"/>
                </a:lnTo>
                <a:lnTo>
                  <a:pt x="457" y="15"/>
                </a:lnTo>
                <a:lnTo>
                  <a:pt x="447" y="15"/>
                </a:lnTo>
                <a:lnTo>
                  <a:pt x="421" y="13"/>
                </a:lnTo>
                <a:lnTo>
                  <a:pt x="418" y="13"/>
                </a:lnTo>
                <a:lnTo>
                  <a:pt x="400" y="13"/>
                </a:lnTo>
                <a:lnTo>
                  <a:pt x="381" y="13"/>
                </a:lnTo>
                <a:lnTo>
                  <a:pt x="353" y="13"/>
                </a:lnTo>
                <a:lnTo>
                  <a:pt x="346" y="13"/>
                </a:lnTo>
                <a:lnTo>
                  <a:pt x="333" y="13"/>
                </a:lnTo>
                <a:lnTo>
                  <a:pt x="324" y="13"/>
                </a:lnTo>
                <a:lnTo>
                  <a:pt x="324" y="12"/>
                </a:lnTo>
                <a:lnTo>
                  <a:pt x="288" y="11"/>
                </a:lnTo>
                <a:lnTo>
                  <a:pt x="286" y="11"/>
                </a:lnTo>
                <a:lnTo>
                  <a:pt x="285" y="11"/>
                </a:lnTo>
                <a:lnTo>
                  <a:pt x="239" y="11"/>
                </a:lnTo>
                <a:lnTo>
                  <a:pt x="230" y="9"/>
                </a:lnTo>
                <a:lnTo>
                  <a:pt x="173" y="8"/>
                </a:lnTo>
                <a:lnTo>
                  <a:pt x="163" y="8"/>
                </a:lnTo>
                <a:lnTo>
                  <a:pt x="135" y="5"/>
                </a:lnTo>
                <a:lnTo>
                  <a:pt x="102" y="4"/>
                </a:lnTo>
                <a:lnTo>
                  <a:pt x="98" y="4"/>
                </a:lnTo>
                <a:lnTo>
                  <a:pt x="49" y="1"/>
                </a:lnTo>
                <a:lnTo>
                  <a:pt x="22" y="1"/>
                </a:lnTo>
                <a:lnTo>
                  <a:pt x="18" y="0"/>
                </a:lnTo>
                <a:lnTo>
                  <a:pt x="18" y="6"/>
                </a:lnTo>
                <a:lnTo>
                  <a:pt x="18" y="20"/>
                </a:lnTo>
                <a:lnTo>
                  <a:pt x="13" y="74"/>
                </a:lnTo>
                <a:lnTo>
                  <a:pt x="13" y="79"/>
                </a:lnTo>
                <a:lnTo>
                  <a:pt x="12" y="101"/>
                </a:lnTo>
                <a:lnTo>
                  <a:pt x="13" y="102"/>
                </a:lnTo>
                <a:lnTo>
                  <a:pt x="11" y="102"/>
                </a:lnTo>
                <a:lnTo>
                  <a:pt x="9" y="129"/>
                </a:lnTo>
                <a:lnTo>
                  <a:pt x="9" y="148"/>
                </a:lnTo>
                <a:lnTo>
                  <a:pt x="8" y="155"/>
                </a:lnTo>
                <a:lnTo>
                  <a:pt x="6" y="183"/>
                </a:lnTo>
                <a:lnTo>
                  <a:pt x="6" y="191"/>
                </a:lnTo>
                <a:lnTo>
                  <a:pt x="6" y="194"/>
                </a:lnTo>
                <a:lnTo>
                  <a:pt x="5" y="209"/>
                </a:lnTo>
                <a:lnTo>
                  <a:pt x="4" y="226"/>
                </a:lnTo>
                <a:lnTo>
                  <a:pt x="4" y="237"/>
                </a:lnTo>
                <a:lnTo>
                  <a:pt x="2" y="249"/>
                </a:lnTo>
                <a:lnTo>
                  <a:pt x="1" y="263"/>
                </a:lnTo>
                <a:lnTo>
                  <a:pt x="1" y="264"/>
                </a:lnTo>
                <a:lnTo>
                  <a:pt x="1" y="266"/>
                </a:lnTo>
                <a:lnTo>
                  <a:pt x="1" y="277"/>
                </a:lnTo>
                <a:lnTo>
                  <a:pt x="0" y="305"/>
                </a:lnTo>
                <a:lnTo>
                  <a:pt x="0" y="317"/>
                </a:lnTo>
                <a:lnTo>
                  <a:pt x="1" y="319"/>
                </a:lnTo>
                <a:lnTo>
                  <a:pt x="2" y="319"/>
                </a:lnTo>
                <a:lnTo>
                  <a:pt x="42" y="320"/>
                </a:lnTo>
                <a:lnTo>
                  <a:pt x="62" y="320"/>
                </a:lnTo>
                <a:lnTo>
                  <a:pt x="65" y="321"/>
                </a:lnTo>
                <a:lnTo>
                  <a:pt x="81" y="323"/>
                </a:lnTo>
                <a:lnTo>
                  <a:pt x="91" y="323"/>
                </a:lnTo>
                <a:lnTo>
                  <a:pt x="94" y="323"/>
                </a:lnTo>
                <a:lnTo>
                  <a:pt x="98" y="323"/>
                </a:lnTo>
                <a:lnTo>
                  <a:pt x="123" y="324"/>
                </a:lnTo>
                <a:lnTo>
                  <a:pt x="141" y="325"/>
                </a:lnTo>
                <a:lnTo>
                  <a:pt x="153" y="325"/>
                </a:lnTo>
                <a:lnTo>
                  <a:pt x="180" y="327"/>
                </a:lnTo>
                <a:lnTo>
                  <a:pt x="185" y="327"/>
                </a:lnTo>
                <a:lnTo>
                  <a:pt x="221" y="328"/>
                </a:lnTo>
                <a:lnTo>
                  <a:pt x="252" y="330"/>
                </a:lnTo>
                <a:lnTo>
                  <a:pt x="278" y="330"/>
                </a:lnTo>
                <a:lnTo>
                  <a:pt x="302" y="330"/>
                </a:lnTo>
                <a:lnTo>
                  <a:pt x="354" y="331"/>
                </a:lnTo>
                <a:lnTo>
                  <a:pt x="376" y="331"/>
                </a:lnTo>
                <a:lnTo>
                  <a:pt x="436" y="332"/>
                </a:lnTo>
                <a:lnTo>
                  <a:pt x="446" y="342"/>
                </a:lnTo>
                <a:lnTo>
                  <a:pt x="451" y="345"/>
                </a:lnTo>
                <a:lnTo>
                  <a:pt x="455" y="346"/>
                </a:lnTo>
                <a:lnTo>
                  <a:pt x="464" y="349"/>
                </a:lnTo>
                <a:lnTo>
                  <a:pt x="476" y="357"/>
                </a:lnTo>
                <a:lnTo>
                  <a:pt x="486" y="346"/>
                </a:lnTo>
                <a:lnTo>
                  <a:pt x="504" y="349"/>
                </a:lnTo>
                <a:lnTo>
                  <a:pt x="507" y="349"/>
                </a:lnTo>
                <a:lnTo>
                  <a:pt x="515" y="346"/>
                </a:lnTo>
                <a:lnTo>
                  <a:pt x="516" y="348"/>
                </a:lnTo>
                <a:lnTo>
                  <a:pt x="536" y="346"/>
                </a:lnTo>
                <a:lnTo>
                  <a:pt x="543" y="353"/>
                </a:lnTo>
              </a:path>
            </a:pathLst>
          </a:custGeom>
          <a:noFill/>
          <a:ln w="6350" cap="rnd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37" name="Freeform 160" descr="Outlined diamond"/>
          <p:cNvSpPr>
            <a:spLocks/>
          </p:cNvSpPr>
          <p:nvPr/>
        </p:nvSpPr>
        <p:spPr bwMode="auto">
          <a:xfrm>
            <a:off x="4859338" y="4592638"/>
            <a:ext cx="784225" cy="620712"/>
          </a:xfrm>
          <a:custGeom>
            <a:avLst/>
            <a:gdLst>
              <a:gd name="T0" fmla="*/ 306 w 487"/>
              <a:gd name="T1" fmla="*/ 196 h 430"/>
              <a:gd name="T2" fmla="*/ 334 w 487"/>
              <a:gd name="T3" fmla="*/ 194 h 430"/>
              <a:gd name="T4" fmla="*/ 360 w 487"/>
              <a:gd name="T5" fmla="*/ 193 h 430"/>
              <a:gd name="T6" fmla="*/ 407 w 487"/>
              <a:gd name="T7" fmla="*/ 189 h 430"/>
              <a:gd name="T8" fmla="*/ 401 w 487"/>
              <a:gd name="T9" fmla="*/ 223 h 430"/>
              <a:gd name="T10" fmla="*/ 426 w 487"/>
              <a:gd name="T11" fmla="*/ 262 h 430"/>
              <a:gd name="T12" fmla="*/ 407 w 487"/>
              <a:gd name="T13" fmla="*/ 287 h 430"/>
              <a:gd name="T14" fmla="*/ 435 w 487"/>
              <a:gd name="T15" fmla="*/ 286 h 430"/>
              <a:gd name="T16" fmla="*/ 469 w 487"/>
              <a:gd name="T17" fmla="*/ 290 h 430"/>
              <a:gd name="T18" fmla="*/ 448 w 487"/>
              <a:gd name="T19" fmla="*/ 319 h 430"/>
              <a:gd name="T20" fmla="*/ 443 w 487"/>
              <a:gd name="T21" fmla="*/ 323 h 430"/>
              <a:gd name="T22" fmla="*/ 444 w 487"/>
              <a:gd name="T23" fmla="*/ 346 h 430"/>
              <a:gd name="T24" fmla="*/ 487 w 487"/>
              <a:gd name="T25" fmla="*/ 358 h 430"/>
              <a:gd name="T26" fmla="*/ 483 w 487"/>
              <a:gd name="T27" fmla="*/ 385 h 430"/>
              <a:gd name="T28" fmla="*/ 461 w 487"/>
              <a:gd name="T29" fmla="*/ 387 h 430"/>
              <a:gd name="T30" fmla="*/ 447 w 487"/>
              <a:gd name="T31" fmla="*/ 363 h 430"/>
              <a:gd name="T32" fmla="*/ 377 w 487"/>
              <a:gd name="T33" fmla="*/ 382 h 430"/>
              <a:gd name="T34" fmla="*/ 370 w 487"/>
              <a:gd name="T35" fmla="*/ 366 h 430"/>
              <a:gd name="T36" fmla="*/ 336 w 487"/>
              <a:gd name="T37" fmla="*/ 381 h 430"/>
              <a:gd name="T38" fmla="*/ 295 w 487"/>
              <a:gd name="T39" fmla="*/ 381 h 430"/>
              <a:gd name="T40" fmla="*/ 278 w 487"/>
              <a:gd name="T41" fmla="*/ 349 h 430"/>
              <a:gd name="T42" fmla="*/ 241 w 487"/>
              <a:gd name="T43" fmla="*/ 336 h 430"/>
              <a:gd name="T44" fmla="*/ 219 w 487"/>
              <a:gd name="T45" fmla="*/ 326 h 430"/>
              <a:gd name="T46" fmla="*/ 205 w 487"/>
              <a:gd name="T47" fmla="*/ 323 h 430"/>
              <a:gd name="T48" fmla="*/ 230 w 487"/>
              <a:gd name="T49" fmla="*/ 342 h 430"/>
              <a:gd name="T50" fmla="*/ 194 w 487"/>
              <a:gd name="T51" fmla="*/ 343 h 430"/>
              <a:gd name="T52" fmla="*/ 87 w 487"/>
              <a:gd name="T53" fmla="*/ 329 h 430"/>
              <a:gd name="T54" fmla="*/ 26 w 487"/>
              <a:gd name="T55" fmla="*/ 324 h 430"/>
              <a:gd name="T56" fmla="*/ 42 w 487"/>
              <a:gd name="T57" fmla="*/ 304 h 430"/>
              <a:gd name="T58" fmla="*/ 38 w 487"/>
              <a:gd name="T59" fmla="*/ 270 h 430"/>
              <a:gd name="T60" fmla="*/ 53 w 487"/>
              <a:gd name="T61" fmla="*/ 222 h 430"/>
              <a:gd name="T62" fmla="*/ 33 w 487"/>
              <a:gd name="T63" fmla="*/ 161 h 430"/>
              <a:gd name="T64" fmla="*/ 19 w 487"/>
              <a:gd name="T65" fmla="*/ 125 h 430"/>
              <a:gd name="T66" fmla="*/ 4 w 487"/>
              <a:gd name="T67" fmla="*/ 111 h 430"/>
              <a:gd name="T68" fmla="*/ 2 w 487"/>
              <a:gd name="T69" fmla="*/ 73 h 430"/>
              <a:gd name="T70" fmla="*/ 0 w 487"/>
              <a:gd name="T71" fmla="*/ 39 h 430"/>
              <a:gd name="T72" fmla="*/ 0 w 487"/>
              <a:gd name="T73" fmla="*/ 10 h 430"/>
              <a:gd name="T74" fmla="*/ 31 w 487"/>
              <a:gd name="T75" fmla="*/ 10 h 430"/>
              <a:gd name="T76" fmla="*/ 49 w 487"/>
              <a:gd name="T77" fmla="*/ 8 h 430"/>
              <a:gd name="T78" fmla="*/ 74 w 487"/>
              <a:gd name="T79" fmla="*/ 8 h 430"/>
              <a:gd name="T80" fmla="*/ 118 w 487"/>
              <a:gd name="T81" fmla="*/ 5 h 430"/>
              <a:gd name="T82" fmla="*/ 222 w 487"/>
              <a:gd name="T83" fmla="*/ 1 h 430"/>
              <a:gd name="T84" fmla="*/ 239 w 487"/>
              <a:gd name="T85" fmla="*/ 1 h 430"/>
              <a:gd name="T86" fmla="*/ 262 w 487"/>
              <a:gd name="T87" fmla="*/ 0 h 430"/>
              <a:gd name="T88" fmla="*/ 273 w 487"/>
              <a:gd name="T89" fmla="*/ 43 h 430"/>
              <a:gd name="T90" fmla="*/ 283 w 487"/>
              <a:gd name="T91" fmla="*/ 79 h 430"/>
              <a:gd name="T92" fmla="*/ 278 w 487"/>
              <a:gd name="T93" fmla="*/ 85 h 430"/>
              <a:gd name="T94" fmla="*/ 276 w 487"/>
              <a:gd name="T95" fmla="*/ 98 h 430"/>
              <a:gd name="T96" fmla="*/ 256 w 487"/>
              <a:gd name="T97" fmla="*/ 125 h 430"/>
              <a:gd name="T98" fmla="*/ 239 w 487"/>
              <a:gd name="T99" fmla="*/ 135 h 430"/>
              <a:gd name="T100" fmla="*/ 234 w 487"/>
              <a:gd name="T101" fmla="*/ 199 h 430"/>
              <a:gd name="T102" fmla="*/ 276 w 487"/>
              <a:gd name="T103" fmla="*/ 197 h 430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487"/>
              <a:gd name="T157" fmla="*/ 0 h 430"/>
              <a:gd name="T158" fmla="*/ 487 w 487"/>
              <a:gd name="T159" fmla="*/ 430 h 430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487" h="430">
                <a:moveTo>
                  <a:pt x="272" y="217"/>
                </a:moveTo>
                <a:lnTo>
                  <a:pt x="281" y="217"/>
                </a:lnTo>
                <a:lnTo>
                  <a:pt x="287" y="217"/>
                </a:lnTo>
                <a:lnTo>
                  <a:pt x="302" y="216"/>
                </a:lnTo>
                <a:lnTo>
                  <a:pt x="309" y="215"/>
                </a:lnTo>
                <a:lnTo>
                  <a:pt x="315" y="215"/>
                </a:lnTo>
                <a:lnTo>
                  <a:pt x="327" y="215"/>
                </a:lnTo>
                <a:lnTo>
                  <a:pt x="329" y="213"/>
                </a:lnTo>
                <a:lnTo>
                  <a:pt x="333" y="213"/>
                </a:lnTo>
                <a:lnTo>
                  <a:pt x="344" y="212"/>
                </a:lnTo>
                <a:lnTo>
                  <a:pt x="347" y="212"/>
                </a:lnTo>
                <a:lnTo>
                  <a:pt x="355" y="212"/>
                </a:lnTo>
                <a:lnTo>
                  <a:pt x="367" y="211"/>
                </a:lnTo>
                <a:lnTo>
                  <a:pt x="394" y="208"/>
                </a:lnTo>
                <a:lnTo>
                  <a:pt x="401" y="208"/>
                </a:lnTo>
                <a:lnTo>
                  <a:pt x="404" y="208"/>
                </a:lnTo>
                <a:lnTo>
                  <a:pt x="402" y="216"/>
                </a:lnTo>
                <a:lnTo>
                  <a:pt x="397" y="236"/>
                </a:lnTo>
                <a:lnTo>
                  <a:pt x="395" y="245"/>
                </a:lnTo>
                <a:lnTo>
                  <a:pt x="405" y="262"/>
                </a:lnTo>
                <a:lnTo>
                  <a:pt x="406" y="262"/>
                </a:lnTo>
                <a:lnTo>
                  <a:pt x="412" y="267"/>
                </a:lnTo>
                <a:lnTo>
                  <a:pt x="420" y="288"/>
                </a:lnTo>
                <a:lnTo>
                  <a:pt x="430" y="295"/>
                </a:lnTo>
                <a:lnTo>
                  <a:pt x="420" y="299"/>
                </a:lnTo>
                <a:lnTo>
                  <a:pt x="411" y="313"/>
                </a:lnTo>
                <a:lnTo>
                  <a:pt x="401" y="316"/>
                </a:lnTo>
                <a:lnTo>
                  <a:pt x="411" y="323"/>
                </a:lnTo>
                <a:lnTo>
                  <a:pt x="416" y="330"/>
                </a:lnTo>
                <a:lnTo>
                  <a:pt x="423" y="330"/>
                </a:lnTo>
                <a:lnTo>
                  <a:pt x="429" y="315"/>
                </a:lnTo>
                <a:lnTo>
                  <a:pt x="434" y="312"/>
                </a:lnTo>
                <a:lnTo>
                  <a:pt x="445" y="308"/>
                </a:lnTo>
                <a:lnTo>
                  <a:pt x="462" y="295"/>
                </a:lnTo>
                <a:lnTo>
                  <a:pt x="462" y="319"/>
                </a:lnTo>
                <a:lnTo>
                  <a:pt x="458" y="322"/>
                </a:lnTo>
                <a:lnTo>
                  <a:pt x="458" y="327"/>
                </a:lnTo>
                <a:lnTo>
                  <a:pt x="444" y="341"/>
                </a:lnTo>
                <a:lnTo>
                  <a:pt x="442" y="351"/>
                </a:lnTo>
                <a:lnTo>
                  <a:pt x="437" y="345"/>
                </a:lnTo>
                <a:lnTo>
                  <a:pt x="437" y="355"/>
                </a:lnTo>
                <a:lnTo>
                  <a:pt x="424" y="351"/>
                </a:lnTo>
                <a:lnTo>
                  <a:pt x="437" y="355"/>
                </a:lnTo>
                <a:lnTo>
                  <a:pt x="424" y="356"/>
                </a:lnTo>
                <a:lnTo>
                  <a:pt x="436" y="369"/>
                </a:lnTo>
                <a:lnTo>
                  <a:pt x="429" y="369"/>
                </a:lnTo>
                <a:lnTo>
                  <a:pt x="438" y="381"/>
                </a:lnTo>
                <a:lnTo>
                  <a:pt x="451" y="381"/>
                </a:lnTo>
                <a:lnTo>
                  <a:pt x="465" y="388"/>
                </a:lnTo>
                <a:lnTo>
                  <a:pt x="470" y="385"/>
                </a:lnTo>
                <a:lnTo>
                  <a:pt x="480" y="394"/>
                </a:lnTo>
                <a:lnTo>
                  <a:pt x="486" y="395"/>
                </a:lnTo>
                <a:lnTo>
                  <a:pt x="484" y="413"/>
                </a:lnTo>
                <a:lnTo>
                  <a:pt x="477" y="413"/>
                </a:lnTo>
                <a:lnTo>
                  <a:pt x="476" y="423"/>
                </a:lnTo>
                <a:lnTo>
                  <a:pt x="476" y="422"/>
                </a:lnTo>
                <a:lnTo>
                  <a:pt x="466" y="412"/>
                </a:lnTo>
                <a:lnTo>
                  <a:pt x="455" y="427"/>
                </a:lnTo>
                <a:lnTo>
                  <a:pt x="454" y="426"/>
                </a:lnTo>
                <a:lnTo>
                  <a:pt x="455" y="423"/>
                </a:lnTo>
                <a:lnTo>
                  <a:pt x="454" y="413"/>
                </a:lnTo>
                <a:lnTo>
                  <a:pt x="451" y="413"/>
                </a:lnTo>
                <a:lnTo>
                  <a:pt x="441" y="399"/>
                </a:lnTo>
                <a:lnTo>
                  <a:pt x="417" y="392"/>
                </a:lnTo>
                <a:lnTo>
                  <a:pt x="402" y="395"/>
                </a:lnTo>
                <a:lnTo>
                  <a:pt x="387" y="410"/>
                </a:lnTo>
                <a:lnTo>
                  <a:pt x="372" y="420"/>
                </a:lnTo>
                <a:lnTo>
                  <a:pt x="361" y="423"/>
                </a:lnTo>
                <a:lnTo>
                  <a:pt x="369" y="420"/>
                </a:lnTo>
                <a:lnTo>
                  <a:pt x="373" y="416"/>
                </a:lnTo>
                <a:lnTo>
                  <a:pt x="365" y="402"/>
                </a:lnTo>
                <a:lnTo>
                  <a:pt x="358" y="402"/>
                </a:lnTo>
                <a:lnTo>
                  <a:pt x="355" y="409"/>
                </a:lnTo>
                <a:lnTo>
                  <a:pt x="348" y="406"/>
                </a:lnTo>
                <a:lnTo>
                  <a:pt x="331" y="419"/>
                </a:lnTo>
                <a:lnTo>
                  <a:pt x="320" y="429"/>
                </a:lnTo>
                <a:lnTo>
                  <a:pt x="317" y="429"/>
                </a:lnTo>
                <a:lnTo>
                  <a:pt x="308" y="417"/>
                </a:lnTo>
                <a:lnTo>
                  <a:pt x="291" y="419"/>
                </a:lnTo>
                <a:lnTo>
                  <a:pt x="265" y="401"/>
                </a:lnTo>
                <a:lnTo>
                  <a:pt x="272" y="402"/>
                </a:lnTo>
                <a:lnTo>
                  <a:pt x="277" y="395"/>
                </a:lnTo>
                <a:lnTo>
                  <a:pt x="274" y="384"/>
                </a:lnTo>
                <a:lnTo>
                  <a:pt x="251" y="379"/>
                </a:lnTo>
                <a:lnTo>
                  <a:pt x="247" y="381"/>
                </a:lnTo>
                <a:lnTo>
                  <a:pt x="245" y="369"/>
                </a:lnTo>
                <a:lnTo>
                  <a:pt x="238" y="370"/>
                </a:lnTo>
                <a:lnTo>
                  <a:pt x="238" y="358"/>
                </a:lnTo>
                <a:lnTo>
                  <a:pt x="226" y="356"/>
                </a:lnTo>
                <a:lnTo>
                  <a:pt x="215" y="362"/>
                </a:lnTo>
                <a:lnTo>
                  <a:pt x="216" y="359"/>
                </a:lnTo>
                <a:lnTo>
                  <a:pt x="215" y="358"/>
                </a:lnTo>
                <a:lnTo>
                  <a:pt x="215" y="349"/>
                </a:lnTo>
                <a:lnTo>
                  <a:pt x="205" y="349"/>
                </a:lnTo>
                <a:lnTo>
                  <a:pt x="202" y="355"/>
                </a:lnTo>
                <a:lnTo>
                  <a:pt x="188" y="360"/>
                </a:lnTo>
                <a:lnTo>
                  <a:pt x="204" y="373"/>
                </a:lnTo>
                <a:lnTo>
                  <a:pt x="219" y="372"/>
                </a:lnTo>
                <a:lnTo>
                  <a:pt x="227" y="376"/>
                </a:lnTo>
                <a:lnTo>
                  <a:pt x="227" y="385"/>
                </a:lnTo>
                <a:lnTo>
                  <a:pt x="216" y="385"/>
                </a:lnTo>
                <a:lnTo>
                  <a:pt x="199" y="377"/>
                </a:lnTo>
                <a:lnTo>
                  <a:pt x="191" y="377"/>
                </a:lnTo>
                <a:lnTo>
                  <a:pt x="181" y="383"/>
                </a:lnTo>
                <a:lnTo>
                  <a:pt x="147" y="381"/>
                </a:lnTo>
                <a:lnTo>
                  <a:pt x="113" y="367"/>
                </a:lnTo>
                <a:lnTo>
                  <a:pt x="86" y="362"/>
                </a:lnTo>
                <a:lnTo>
                  <a:pt x="40" y="369"/>
                </a:lnTo>
                <a:lnTo>
                  <a:pt x="33" y="379"/>
                </a:lnTo>
                <a:lnTo>
                  <a:pt x="29" y="369"/>
                </a:lnTo>
                <a:lnTo>
                  <a:pt x="26" y="356"/>
                </a:lnTo>
                <a:lnTo>
                  <a:pt x="30" y="355"/>
                </a:lnTo>
                <a:lnTo>
                  <a:pt x="37" y="340"/>
                </a:lnTo>
                <a:lnTo>
                  <a:pt x="40" y="335"/>
                </a:lnTo>
                <a:lnTo>
                  <a:pt x="41" y="334"/>
                </a:lnTo>
                <a:lnTo>
                  <a:pt x="43" y="326"/>
                </a:lnTo>
                <a:lnTo>
                  <a:pt x="43" y="313"/>
                </a:lnTo>
                <a:lnTo>
                  <a:pt x="37" y="305"/>
                </a:lnTo>
                <a:lnTo>
                  <a:pt x="37" y="297"/>
                </a:lnTo>
                <a:lnTo>
                  <a:pt x="37" y="295"/>
                </a:lnTo>
                <a:lnTo>
                  <a:pt x="40" y="286"/>
                </a:lnTo>
                <a:lnTo>
                  <a:pt x="48" y="258"/>
                </a:lnTo>
                <a:lnTo>
                  <a:pt x="52" y="244"/>
                </a:lnTo>
                <a:lnTo>
                  <a:pt x="49" y="230"/>
                </a:lnTo>
                <a:lnTo>
                  <a:pt x="52" y="211"/>
                </a:lnTo>
                <a:lnTo>
                  <a:pt x="47" y="211"/>
                </a:lnTo>
                <a:lnTo>
                  <a:pt x="33" y="177"/>
                </a:lnTo>
                <a:lnTo>
                  <a:pt x="34" y="176"/>
                </a:lnTo>
                <a:lnTo>
                  <a:pt x="23" y="167"/>
                </a:lnTo>
                <a:lnTo>
                  <a:pt x="23" y="149"/>
                </a:lnTo>
                <a:lnTo>
                  <a:pt x="19" y="138"/>
                </a:lnTo>
                <a:lnTo>
                  <a:pt x="6" y="127"/>
                </a:lnTo>
                <a:lnTo>
                  <a:pt x="6" y="124"/>
                </a:lnTo>
                <a:lnTo>
                  <a:pt x="5" y="124"/>
                </a:lnTo>
                <a:lnTo>
                  <a:pt x="4" y="122"/>
                </a:lnTo>
                <a:lnTo>
                  <a:pt x="2" y="101"/>
                </a:lnTo>
                <a:lnTo>
                  <a:pt x="2" y="95"/>
                </a:lnTo>
                <a:lnTo>
                  <a:pt x="2" y="81"/>
                </a:lnTo>
                <a:lnTo>
                  <a:pt x="2" y="80"/>
                </a:lnTo>
                <a:lnTo>
                  <a:pt x="1" y="68"/>
                </a:lnTo>
                <a:lnTo>
                  <a:pt x="1" y="54"/>
                </a:lnTo>
                <a:lnTo>
                  <a:pt x="0" y="47"/>
                </a:lnTo>
                <a:lnTo>
                  <a:pt x="0" y="43"/>
                </a:lnTo>
                <a:lnTo>
                  <a:pt x="0" y="41"/>
                </a:lnTo>
                <a:lnTo>
                  <a:pt x="0" y="26"/>
                </a:lnTo>
                <a:lnTo>
                  <a:pt x="0" y="13"/>
                </a:lnTo>
                <a:lnTo>
                  <a:pt x="0" y="11"/>
                </a:lnTo>
                <a:lnTo>
                  <a:pt x="2" y="11"/>
                </a:lnTo>
                <a:lnTo>
                  <a:pt x="9" y="11"/>
                </a:lnTo>
                <a:lnTo>
                  <a:pt x="20" y="11"/>
                </a:lnTo>
                <a:lnTo>
                  <a:pt x="31" y="11"/>
                </a:lnTo>
                <a:lnTo>
                  <a:pt x="33" y="11"/>
                </a:lnTo>
                <a:lnTo>
                  <a:pt x="45" y="9"/>
                </a:lnTo>
                <a:lnTo>
                  <a:pt x="47" y="9"/>
                </a:lnTo>
                <a:lnTo>
                  <a:pt x="48" y="9"/>
                </a:lnTo>
                <a:lnTo>
                  <a:pt x="62" y="9"/>
                </a:lnTo>
                <a:lnTo>
                  <a:pt x="69" y="9"/>
                </a:lnTo>
                <a:lnTo>
                  <a:pt x="72" y="9"/>
                </a:lnTo>
                <a:lnTo>
                  <a:pt x="73" y="9"/>
                </a:lnTo>
                <a:lnTo>
                  <a:pt x="76" y="9"/>
                </a:lnTo>
                <a:lnTo>
                  <a:pt x="93" y="8"/>
                </a:lnTo>
                <a:lnTo>
                  <a:pt x="109" y="6"/>
                </a:lnTo>
                <a:lnTo>
                  <a:pt x="116" y="6"/>
                </a:lnTo>
                <a:lnTo>
                  <a:pt x="137" y="6"/>
                </a:lnTo>
                <a:lnTo>
                  <a:pt x="166" y="4"/>
                </a:lnTo>
                <a:lnTo>
                  <a:pt x="176" y="4"/>
                </a:lnTo>
                <a:lnTo>
                  <a:pt x="219" y="1"/>
                </a:lnTo>
                <a:lnTo>
                  <a:pt x="220" y="1"/>
                </a:lnTo>
                <a:lnTo>
                  <a:pt x="231" y="1"/>
                </a:lnTo>
                <a:lnTo>
                  <a:pt x="233" y="1"/>
                </a:lnTo>
                <a:lnTo>
                  <a:pt x="236" y="1"/>
                </a:lnTo>
                <a:lnTo>
                  <a:pt x="248" y="0"/>
                </a:lnTo>
                <a:lnTo>
                  <a:pt x="252" y="0"/>
                </a:lnTo>
                <a:lnTo>
                  <a:pt x="254" y="0"/>
                </a:lnTo>
                <a:lnTo>
                  <a:pt x="258" y="0"/>
                </a:lnTo>
                <a:lnTo>
                  <a:pt x="263" y="44"/>
                </a:lnTo>
                <a:lnTo>
                  <a:pt x="274" y="40"/>
                </a:lnTo>
                <a:lnTo>
                  <a:pt x="272" y="45"/>
                </a:lnTo>
                <a:lnTo>
                  <a:pt x="269" y="47"/>
                </a:lnTo>
                <a:lnTo>
                  <a:pt x="276" y="55"/>
                </a:lnTo>
                <a:lnTo>
                  <a:pt x="265" y="54"/>
                </a:lnTo>
                <a:lnTo>
                  <a:pt x="276" y="58"/>
                </a:lnTo>
                <a:lnTo>
                  <a:pt x="279" y="87"/>
                </a:lnTo>
                <a:lnTo>
                  <a:pt x="267" y="86"/>
                </a:lnTo>
                <a:lnTo>
                  <a:pt x="267" y="95"/>
                </a:lnTo>
                <a:lnTo>
                  <a:pt x="273" y="94"/>
                </a:lnTo>
                <a:lnTo>
                  <a:pt x="274" y="94"/>
                </a:lnTo>
                <a:lnTo>
                  <a:pt x="276" y="94"/>
                </a:lnTo>
                <a:lnTo>
                  <a:pt x="276" y="95"/>
                </a:lnTo>
                <a:lnTo>
                  <a:pt x="267" y="101"/>
                </a:lnTo>
                <a:lnTo>
                  <a:pt x="272" y="108"/>
                </a:lnTo>
                <a:lnTo>
                  <a:pt x="259" y="123"/>
                </a:lnTo>
                <a:lnTo>
                  <a:pt x="258" y="123"/>
                </a:lnTo>
                <a:lnTo>
                  <a:pt x="258" y="137"/>
                </a:lnTo>
                <a:lnTo>
                  <a:pt x="252" y="137"/>
                </a:lnTo>
                <a:lnTo>
                  <a:pt x="249" y="137"/>
                </a:lnTo>
                <a:lnTo>
                  <a:pt x="248" y="138"/>
                </a:lnTo>
                <a:lnTo>
                  <a:pt x="247" y="138"/>
                </a:lnTo>
                <a:lnTo>
                  <a:pt x="236" y="149"/>
                </a:lnTo>
                <a:lnTo>
                  <a:pt x="238" y="180"/>
                </a:lnTo>
                <a:lnTo>
                  <a:pt x="231" y="199"/>
                </a:lnTo>
                <a:lnTo>
                  <a:pt x="229" y="206"/>
                </a:lnTo>
                <a:lnTo>
                  <a:pt x="231" y="219"/>
                </a:lnTo>
                <a:lnTo>
                  <a:pt x="229" y="220"/>
                </a:lnTo>
                <a:lnTo>
                  <a:pt x="252" y="219"/>
                </a:lnTo>
                <a:lnTo>
                  <a:pt x="265" y="219"/>
                </a:lnTo>
                <a:lnTo>
                  <a:pt x="272" y="217"/>
                </a:lnTo>
              </a:path>
            </a:pathLst>
          </a:custGeom>
          <a:solidFill>
            <a:schemeClr val="accent5"/>
          </a:solidFill>
          <a:ln w="6350" cap="rnd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10" name="Freeform 161"/>
          <p:cNvSpPr>
            <a:spLocks/>
          </p:cNvSpPr>
          <p:nvPr/>
        </p:nvSpPr>
        <p:spPr bwMode="auto">
          <a:xfrm>
            <a:off x="4752975" y="4033838"/>
            <a:ext cx="700088" cy="577850"/>
          </a:xfrm>
          <a:custGeom>
            <a:avLst/>
            <a:gdLst>
              <a:gd name="T0" fmla="*/ 2147483647 w 434"/>
              <a:gd name="T1" fmla="*/ 2147483647 h 401"/>
              <a:gd name="T2" fmla="*/ 2147483647 w 434"/>
              <a:gd name="T3" fmla="*/ 2147483647 h 401"/>
              <a:gd name="T4" fmla="*/ 2147483647 w 434"/>
              <a:gd name="T5" fmla="*/ 2147483647 h 401"/>
              <a:gd name="T6" fmla="*/ 2147483647 w 434"/>
              <a:gd name="T7" fmla="*/ 2147483647 h 401"/>
              <a:gd name="T8" fmla="*/ 2147483647 w 434"/>
              <a:gd name="T9" fmla="*/ 2147483647 h 401"/>
              <a:gd name="T10" fmla="*/ 2147483647 w 434"/>
              <a:gd name="T11" fmla="*/ 2147483647 h 401"/>
              <a:gd name="T12" fmla="*/ 2147483647 w 434"/>
              <a:gd name="T13" fmla="*/ 2147483647 h 401"/>
              <a:gd name="T14" fmla="*/ 2147483647 w 434"/>
              <a:gd name="T15" fmla="*/ 2147483647 h 401"/>
              <a:gd name="T16" fmla="*/ 2147483647 w 434"/>
              <a:gd name="T17" fmla="*/ 2147483647 h 401"/>
              <a:gd name="T18" fmla="*/ 2147483647 w 434"/>
              <a:gd name="T19" fmla="*/ 2147483647 h 401"/>
              <a:gd name="T20" fmla="*/ 2147483647 w 434"/>
              <a:gd name="T21" fmla="*/ 2147483647 h 401"/>
              <a:gd name="T22" fmla="*/ 2147483647 w 434"/>
              <a:gd name="T23" fmla="*/ 2147483647 h 401"/>
              <a:gd name="T24" fmla="*/ 2147483647 w 434"/>
              <a:gd name="T25" fmla="*/ 2147483647 h 401"/>
              <a:gd name="T26" fmla="*/ 2147483647 w 434"/>
              <a:gd name="T27" fmla="*/ 2147483647 h 401"/>
              <a:gd name="T28" fmla="*/ 2147483647 w 434"/>
              <a:gd name="T29" fmla="*/ 2147483647 h 401"/>
              <a:gd name="T30" fmla="*/ 2147483647 w 434"/>
              <a:gd name="T31" fmla="*/ 2147483647 h 401"/>
              <a:gd name="T32" fmla="*/ 2147483647 w 434"/>
              <a:gd name="T33" fmla="*/ 2147483647 h 401"/>
              <a:gd name="T34" fmla="*/ 2147483647 w 434"/>
              <a:gd name="T35" fmla="*/ 2147483647 h 401"/>
              <a:gd name="T36" fmla="*/ 2147483647 w 434"/>
              <a:gd name="T37" fmla="*/ 2147483647 h 401"/>
              <a:gd name="T38" fmla="*/ 2147483647 w 434"/>
              <a:gd name="T39" fmla="*/ 2147483647 h 401"/>
              <a:gd name="T40" fmla="*/ 2147483647 w 434"/>
              <a:gd name="T41" fmla="*/ 2147483647 h 401"/>
              <a:gd name="T42" fmla="*/ 2147483647 w 434"/>
              <a:gd name="T43" fmla="*/ 2147483647 h 401"/>
              <a:gd name="T44" fmla="*/ 2147483647 w 434"/>
              <a:gd name="T45" fmla="*/ 2147483647 h 401"/>
              <a:gd name="T46" fmla="*/ 2147483647 w 434"/>
              <a:gd name="T47" fmla="*/ 2147483647 h 401"/>
              <a:gd name="T48" fmla="*/ 2147483647 w 434"/>
              <a:gd name="T49" fmla="*/ 2147483647 h 401"/>
              <a:gd name="T50" fmla="*/ 2147483647 w 434"/>
              <a:gd name="T51" fmla="*/ 2147483647 h 401"/>
              <a:gd name="T52" fmla="*/ 2147483647 w 434"/>
              <a:gd name="T53" fmla="*/ 2147483647 h 401"/>
              <a:gd name="T54" fmla="*/ 2147483647 w 434"/>
              <a:gd name="T55" fmla="*/ 2147483647 h 401"/>
              <a:gd name="T56" fmla="*/ 2147483647 w 434"/>
              <a:gd name="T57" fmla="*/ 2147483647 h 401"/>
              <a:gd name="T58" fmla="*/ 2147483647 w 434"/>
              <a:gd name="T59" fmla="*/ 2147483647 h 401"/>
              <a:gd name="T60" fmla="*/ 2147483647 w 434"/>
              <a:gd name="T61" fmla="*/ 2147483647 h 401"/>
              <a:gd name="T62" fmla="*/ 2147483647 w 434"/>
              <a:gd name="T63" fmla="*/ 2147483647 h 401"/>
              <a:gd name="T64" fmla="*/ 2147483647 w 434"/>
              <a:gd name="T65" fmla="*/ 2147483647 h 401"/>
              <a:gd name="T66" fmla="*/ 2147483647 w 434"/>
              <a:gd name="T67" fmla="*/ 2147483647 h 401"/>
              <a:gd name="T68" fmla="*/ 2147483647 w 434"/>
              <a:gd name="T69" fmla="*/ 2147483647 h 401"/>
              <a:gd name="T70" fmla="*/ 2147483647 w 434"/>
              <a:gd name="T71" fmla="*/ 2147483647 h 401"/>
              <a:gd name="T72" fmla="*/ 2147483647 w 434"/>
              <a:gd name="T73" fmla="*/ 2147483647 h 401"/>
              <a:gd name="T74" fmla="*/ 2147483647 w 434"/>
              <a:gd name="T75" fmla="*/ 2147483647 h 401"/>
              <a:gd name="T76" fmla="*/ 2147483647 w 434"/>
              <a:gd name="T77" fmla="*/ 2147483647 h 401"/>
              <a:gd name="T78" fmla="*/ 2147483647 w 434"/>
              <a:gd name="T79" fmla="*/ 2147483647 h 401"/>
              <a:gd name="T80" fmla="*/ 2147483647 w 434"/>
              <a:gd name="T81" fmla="*/ 2147483647 h 401"/>
              <a:gd name="T82" fmla="*/ 2147483647 w 434"/>
              <a:gd name="T83" fmla="*/ 2147483647 h 401"/>
              <a:gd name="T84" fmla="*/ 2147483647 w 434"/>
              <a:gd name="T85" fmla="*/ 2147483647 h 401"/>
              <a:gd name="T86" fmla="*/ 2147483647 w 434"/>
              <a:gd name="T87" fmla="*/ 2147483647 h 401"/>
              <a:gd name="T88" fmla="*/ 2147483647 w 434"/>
              <a:gd name="T89" fmla="*/ 2147483647 h 401"/>
              <a:gd name="T90" fmla="*/ 2147483647 w 434"/>
              <a:gd name="T91" fmla="*/ 2147483647 h 401"/>
              <a:gd name="T92" fmla="*/ 2147483647 w 434"/>
              <a:gd name="T93" fmla="*/ 2147483647 h 401"/>
              <a:gd name="T94" fmla="*/ 2147483647 w 434"/>
              <a:gd name="T95" fmla="*/ 2147483647 h 401"/>
              <a:gd name="T96" fmla="*/ 2147483647 w 434"/>
              <a:gd name="T97" fmla="*/ 2147483647 h 401"/>
              <a:gd name="T98" fmla="*/ 2147483647 w 434"/>
              <a:gd name="T99" fmla="*/ 2147483647 h 401"/>
              <a:gd name="T100" fmla="*/ 2147483647 w 434"/>
              <a:gd name="T101" fmla="*/ 2147483647 h 401"/>
              <a:gd name="T102" fmla="*/ 2147483647 w 434"/>
              <a:gd name="T103" fmla="*/ 2147483647 h 401"/>
              <a:gd name="T104" fmla="*/ 2147483647 w 434"/>
              <a:gd name="T105" fmla="*/ 2147483647 h 401"/>
              <a:gd name="T106" fmla="*/ 2147483647 w 434"/>
              <a:gd name="T107" fmla="*/ 2147483647 h 401"/>
              <a:gd name="T108" fmla="*/ 2147483647 w 434"/>
              <a:gd name="T109" fmla="*/ 2147483647 h 401"/>
              <a:gd name="T110" fmla="*/ 2147483647 w 434"/>
              <a:gd name="T111" fmla="*/ 2147483647 h 401"/>
              <a:gd name="T112" fmla="*/ 2147483647 w 434"/>
              <a:gd name="T113" fmla="*/ 2147483647 h 401"/>
              <a:gd name="T114" fmla="*/ 2147483647 w 434"/>
              <a:gd name="T115" fmla="*/ 2147483647 h 401"/>
              <a:gd name="T116" fmla="*/ 2147483647 w 434"/>
              <a:gd name="T117" fmla="*/ 2147483647 h 401"/>
              <a:gd name="T118" fmla="*/ 2147483647 w 434"/>
              <a:gd name="T119" fmla="*/ 2147483647 h 401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434"/>
              <a:gd name="T181" fmla="*/ 0 h 401"/>
              <a:gd name="T182" fmla="*/ 434 w 434"/>
              <a:gd name="T183" fmla="*/ 401 h 401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434" h="401">
                <a:moveTo>
                  <a:pt x="13" y="102"/>
                </a:moveTo>
                <a:lnTo>
                  <a:pt x="15" y="108"/>
                </a:lnTo>
                <a:lnTo>
                  <a:pt x="15" y="111"/>
                </a:lnTo>
                <a:lnTo>
                  <a:pt x="15" y="115"/>
                </a:lnTo>
                <a:lnTo>
                  <a:pt x="18" y="129"/>
                </a:lnTo>
                <a:lnTo>
                  <a:pt x="18" y="130"/>
                </a:lnTo>
                <a:lnTo>
                  <a:pt x="19" y="141"/>
                </a:lnTo>
                <a:lnTo>
                  <a:pt x="20" y="141"/>
                </a:lnTo>
                <a:lnTo>
                  <a:pt x="19" y="141"/>
                </a:lnTo>
                <a:lnTo>
                  <a:pt x="19" y="143"/>
                </a:lnTo>
                <a:lnTo>
                  <a:pt x="19" y="144"/>
                </a:lnTo>
                <a:lnTo>
                  <a:pt x="20" y="158"/>
                </a:lnTo>
                <a:lnTo>
                  <a:pt x="20" y="193"/>
                </a:lnTo>
                <a:lnTo>
                  <a:pt x="20" y="198"/>
                </a:lnTo>
                <a:lnTo>
                  <a:pt x="20" y="215"/>
                </a:lnTo>
                <a:lnTo>
                  <a:pt x="20" y="219"/>
                </a:lnTo>
                <a:lnTo>
                  <a:pt x="20" y="225"/>
                </a:lnTo>
                <a:lnTo>
                  <a:pt x="20" y="238"/>
                </a:lnTo>
                <a:lnTo>
                  <a:pt x="22" y="244"/>
                </a:lnTo>
                <a:lnTo>
                  <a:pt x="22" y="268"/>
                </a:lnTo>
                <a:lnTo>
                  <a:pt x="22" y="275"/>
                </a:lnTo>
                <a:lnTo>
                  <a:pt x="22" y="281"/>
                </a:lnTo>
                <a:lnTo>
                  <a:pt x="22" y="298"/>
                </a:lnTo>
                <a:lnTo>
                  <a:pt x="22" y="301"/>
                </a:lnTo>
                <a:lnTo>
                  <a:pt x="22" y="304"/>
                </a:lnTo>
                <a:lnTo>
                  <a:pt x="22" y="306"/>
                </a:lnTo>
                <a:lnTo>
                  <a:pt x="22" y="334"/>
                </a:lnTo>
                <a:lnTo>
                  <a:pt x="31" y="344"/>
                </a:lnTo>
                <a:lnTo>
                  <a:pt x="43" y="338"/>
                </a:lnTo>
                <a:lnTo>
                  <a:pt x="62" y="343"/>
                </a:lnTo>
                <a:lnTo>
                  <a:pt x="62" y="345"/>
                </a:lnTo>
                <a:lnTo>
                  <a:pt x="62" y="362"/>
                </a:lnTo>
                <a:lnTo>
                  <a:pt x="62" y="373"/>
                </a:lnTo>
                <a:lnTo>
                  <a:pt x="63" y="375"/>
                </a:lnTo>
                <a:lnTo>
                  <a:pt x="63" y="388"/>
                </a:lnTo>
                <a:lnTo>
                  <a:pt x="65" y="400"/>
                </a:lnTo>
                <a:lnTo>
                  <a:pt x="68" y="400"/>
                </a:lnTo>
                <a:lnTo>
                  <a:pt x="74" y="400"/>
                </a:lnTo>
                <a:lnTo>
                  <a:pt x="86" y="400"/>
                </a:lnTo>
                <a:lnTo>
                  <a:pt x="97" y="400"/>
                </a:lnTo>
                <a:lnTo>
                  <a:pt x="98" y="400"/>
                </a:lnTo>
                <a:lnTo>
                  <a:pt x="111" y="398"/>
                </a:lnTo>
                <a:lnTo>
                  <a:pt x="112" y="398"/>
                </a:lnTo>
                <a:lnTo>
                  <a:pt x="113" y="398"/>
                </a:lnTo>
                <a:lnTo>
                  <a:pt x="127" y="398"/>
                </a:lnTo>
                <a:lnTo>
                  <a:pt x="134" y="398"/>
                </a:lnTo>
                <a:lnTo>
                  <a:pt x="137" y="398"/>
                </a:lnTo>
                <a:lnTo>
                  <a:pt x="138" y="398"/>
                </a:lnTo>
                <a:lnTo>
                  <a:pt x="141" y="398"/>
                </a:lnTo>
                <a:lnTo>
                  <a:pt x="158" y="397"/>
                </a:lnTo>
                <a:lnTo>
                  <a:pt x="174" y="395"/>
                </a:lnTo>
                <a:lnTo>
                  <a:pt x="181" y="395"/>
                </a:lnTo>
                <a:lnTo>
                  <a:pt x="202" y="395"/>
                </a:lnTo>
                <a:lnTo>
                  <a:pt x="231" y="393"/>
                </a:lnTo>
                <a:lnTo>
                  <a:pt x="241" y="393"/>
                </a:lnTo>
                <a:lnTo>
                  <a:pt x="284" y="390"/>
                </a:lnTo>
                <a:lnTo>
                  <a:pt x="285" y="390"/>
                </a:lnTo>
                <a:lnTo>
                  <a:pt x="296" y="390"/>
                </a:lnTo>
                <a:lnTo>
                  <a:pt x="298" y="390"/>
                </a:lnTo>
                <a:lnTo>
                  <a:pt x="301" y="390"/>
                </a:lnTo>
                <a:lnTo>
                  <a:pt x="313" y="388"/>
                </a:lnTo>
                <a:lnTo>
                  <a:pt x="317" y="388"/>
                </a:lnTo>
                <a:lnTo>
                  <a:pt x="319" y="388"/>
                </a:lnTo>
                <a:lnTo>
                  <a:pt x="323" y="388"/>
                </a:lnTo>
                <a:lnTo>
                  <a:pt x="323" y="345"/>
                </a:lnTo>
                <a:lnTo>
                  <a:pt x="319" y="347"/>
                </a:lnTo>
                <a:lnTo>
                  <a:pt x="323" y="337"/>
                </a:lnTo>
                <a:lnTo>
                  <a:pt x="313" y="341"/>
                </a:lnTo>
                <a:lnTo>
                  <a:pt x="316" y="333"/>
                </a:lnTo>
                <a:lnTo>
                  <a:pt x="313" y="331"/>
                </a:lnTo>
                <a:lnTo>
                  <a:pt x="312" y="327"/>
                </a:lnTo>
                <a:lnTo>
                  <a:pt x="320" y="311"/>
                </a:lnTo>
                <a:lnTo>
                  <a:pt x="320" y="302"/>
                </a:lnTo>
                <a:lnTo>
                  <a:pt x="331" y="304"/>
                </a:lnTo>
                <a:lnTo>
                  <a:pt x="323" y="281"/>
                </a:lnTo>
                <a:lnTo>
                  <a:pt x="330" y="276"/>
                </a:lnTo>
                <a:lnTo>
                  <a:pt x="333" y="265"/>
                </a:lnTo>
                <a:lnTo>
                  <a:pt x="341" y="251"/>
                </a:lnTo>
                <a:lnTo>
                  <a:pt x="349" y="245"/>
                </a:lnTo>
                <a:lnTo>
                  <a:pt x="346" y="238"/>
                </a:lnTo>
                <a:lnTo>
                  <a:pt x="355" y="236"/>
                </a:lnTo>
                <a:lnTo>
                  <a:pt x="353" y="241"/>
                </a:lnTo>
                <a:lnTo>
                  <a:pt x="356" y="243"/>
                </a:lnTo>
                <a:lnTo>
                  <a:pt x="363" y="219"/>
                </a:lnTo>
                <a:lnTo>
                  <a:pt x="360" y="205"/>
                </a:lnTo>
                <a:lnTo>
                  <a:pt x="364" y="204"/>
                </a:lnTo>
                <a:lnTo>
                  <a:pt x="366" y="208"/>
                </a:lnTo>
                <a:lnTo>
                  <a:pt x="371" y="201"/>
                </a:lnTo>
                <a:lnTo>
                  <a:pt x="362" y="195"/>
                </a:lnTo>
                <a:lnTo>
                  <a:pt x="364" y="194"/>
                </a:lnTo>
                <a:lnTo>
                  <a:pt x="367" y="195"/>
                </a:lnTo>
                <a:lnTo>
                  <a:pt x="371" y="194"/>
                </a:lnTo>
                <a:lnTo>
                  <a:pt x="370" y="191"/>
                </a:lnTo>
                <a:lnTo>
                  <a:pt x="374" y="184"/>
                </a:lnTo>
                <a:lnTo>
                  <a:pt x="376" y="184"/>
                </a:lnTo>
                <a:lnTo>
                  <a:pt x="377" y="181"/>
                </a:lnTo>
                <a:lnTo>
                  <a:pt x="384" y="180"/>
                </a:lnTo>
                <a:lnTo>
                  <a:pt x="388" y="175"/>
                </a:lnTo>
                <a:lnTo>
                  <a:pt x="388" y="170"/>
                </a:lnTo>
                <a:lnTo>
                  <a:pt x="383" y="165"/>
                </a:lnTo>
                <a:lnTo>
                  <a:pt x="395" y="150"/>
                </a:lnTo>
                <a:lnTo>
                  <a:pt x="401" y="150"/>
                </a:lnTo>
                <a:lnTo>
                  <a:pt x="398" y="125"/>
                </a:lnTo>
                <a:lnTo>
                  <a:pt x="395" y="118"/>
                </a:lnTo>
                <a:lnTo>
                  <a:pt x="394" y="122"/>
                </a:lnTo>
                <a:lnTo>
                  <a:pt x="391" y="122"/>
                </a:lnTo>
                <a:lnTo>
                  <a:pt x="394" y="116"/>
                </a:lnTo>
                <a:lnTo>
                  <a:pt x="401" y="108"/>
                </a:lnTo>
                <a:lnTo>
                  <a:pt x="403" y="101"/>
                </a:lnTo>
                <a:lnTo>
                  <a:pt x="413" y="104"/>
                </a:lnTo>
                <a:lnTo>
                  <a:pt x="413" y="80"/>
                </a:lnTo>
                <a:lnTo>
                  <a:pt x="423" y="62"/>
                </a:lnTo>
                <a:lnTo>
                  <a:pt x="433" y="61"/>
                </a:lnTo>
                <a:lnTo>
                  <a:pt x="423" y="51"/>
                </a:lnTo>
                <a:lnTo>
                  <a:pt x="409" y="54"/>
                </a:lnTo>
                <a:lnTo>
                  <a:pt x="403" y="54"/>
                </a:lnTo>
                <a:lnTo>
                  <a:pt x="387" y="55"/>
                </a:lnTo>
                <a:lnTo>
                  <a:pt x="380" y="56"/>
                </a:lnTo>
                <a:lnTo>
                  <a:pt x="376" y="56"/>
                </a:lnTo>
                <a:lnTo>
                  <a:pt x="367" y="56"/>
                </a:lnTo>
                <a:lnTo>
                  <a:pt x="374" y="43"/>
                </a:lnTo>
                <a:lnTo>
                  <a:pt x="377" y="41"/>
                </a:lnTo>
                <a:lnTo>
                  <a:pt x="383" y="33"/>
                </a:lnTo>
                <a:lnTo>
                  <a:pt x="387" y="27"/>
                </a:lnTo>
                <a:lnTo>
                  <a:pt x="383" y="0"/>
                </a:lnTo>
                <a:lnTo>
                  <a:pt x="377" y="1"/>
                </a:lnTo>
                <a:lnTo>
                  <a:pt x="374" y="1"/>
                </a:lnTo>
                <a:lnTo>
                  <a:pt x="370" y="1"/>
                </a:lnTo>
                <a:lnTo>
                  <a:pt x="346" y="2"/>
                </a:lnTo>
                <a:lnTo>
                  <a:pt x="335" y="4"/>
                </a:lnTo>
                <a:lnTo>
                  <a:pt x="334" y="4"/>
                </a:lnTo>
                <a:lnTo>
                  <a:pt x="330" y="4"/>
                </a:lnTo>
                <a:lnTo>
                  <a:pt x="321" y="5"/>
                </a:lnTo>
                <a:lnTo>
                  <a:pt x="310" y="5"/>
                </a:lnTo>
                <a:lnTo>
                  <a:pt x="299" y="6"/>
                </a:lnTo>
                <a:lnTo>
                  <a:pt x="294" y="6"/>
                </a:lnTo>
                <a:lnTo>
                  <a:pt x="291" y="6"/>
                </a:lnTo>
                <a:lnTo>
                  <a:pt x="276" y="8"/>
                </a:lnTo>
                <a:lnTo>
                  <a:pt x="274" y="8"/>
                </a:lnTo>
                <a:lnTo>
                  <a:pt x="272" y="8"/>
                </a:lnTo>
                <a:lnTo>
                  <a:pt x="267" y="9"/>
                </a:lnTo>
                <a:lnTo>
                  <a:pt x="263" y="9"/>
                </a:lnTo>
                <a:lnTo>
                  <a:pt x="253" y="9"/>
                </a:lnTo>
                <a:lnTo>
                  <a:pt x="247" y="9"/>
                </a:lnTo>
                <a:lnTo>
                  <a:pt x="224" y="11"/>
                </a:lnTo>
                <a:lnTo>
                  <a:pt x="215" y="11"/>
                </a:lnTo>
                <a:lnTo>
                  <a:pt x="213" y="11"/>
                </a:lnTo>
                <a:lnTo>
                  <a:pt x="212" y="11"/>
                </a:lnTo>
                <a:lnTo>
                  <a:pt x="192" y="13"/>
                </a:lnTo>
                <a:lnTo>
                  <a:pt x="187" y="13"/>
                </a:lnTo>
                <a:lnTo>
                  <a:pt x="179" y="13"/>
                </a:lnTo>
                <a:lnTo>
                  <a:pt x="162" y="15"/>
                </a:lnTo>
                <a:lnTo>
                  <a:pt x="160" y="15"/>
                </a:lnTo>
                <a:lnTo>
                  <a:pt x="158" y="15"/>
                </a:lnTo>
                <a:lnTo>
                  <a:pt x="151" y="15"/>
                </a:lnTo>
                <a:lnTo>
                  <a:pt x="134" y="16"/>
                </a:lnTo>
                <a:lnTo>
                  <a:pt x="126" y="16"/>
                </a:lnTo>
                <a:lnTo>
                  <a:pt x="113" y="16"/>
                </a:lnTo>
                <a:lnTo>
                  <a:pt x="112" y="16"/>
                </a:lnTo>
                <a:lnTo>
                  <a:pt x="106" y="18"/>
                </a:lnTo>
                <a:lnTo>
                  <a:pt x="101" y="18"/>
                </a:lnTo>
                <a:lnTo>
                  <a:pt x="88" y="18"/>
                </a:lnTo>
                <a:lnTo>
                  <a:pt x="79" y="18"/>
                </a:lnTo>
                <a:lnTo>
                  <a:pt x="70" y="18"/>
                </a:lnTo>
                <a:lnTo>
                  <a:pt x="65" y="19"/>
                </a:lnTo>
                <a:lnTo>
                  <a:pt x="59" y="19"/>
                </a:lnTo>
                <a:lnTo>
                  <a:pt x="52" y="19"/>
                </a:lnTo>
                <a:lnTo>
                  <a:pt x="45" y="20"/>
                </a:lnTo>
                <a:lnTo>
                  <a:pt x="20" y="20"/>
                </a:lnTo>
                <a:lnTo>
                  <a:pt x="9" y="20"/>
                </a:lnTo>
                <a:lnTo>
                  <a:pt x="0" y="20"/>
                </a:lnTo>
                <a:lnTo>
                  <a:pt x="2" y="34"/>
                </a:lnTo>
                <a:lnTo>
                  <a:pt x="2" y="41"/>
                </a:lnTo>
                <a:lnTo>
                  <a:pt x="5" y="58"/>
                </a:lnTo>
                <a:lnTo>
                  <a:pt x="6" y="62"/>
                </a:lnTo>
                <a:lnTo>
                  <a:pt x="8" y="65"/>
                </a:lnTo>
                <a:lnTo>
                  <a:pt x="11" y="90"/>
                </a:lnTo>
                <a:lnTo>
                  <a:pt x="12" y="97"/>
                </a:lnTo>
                <a:lnTo>
                  <a:pt x="13" y="102"/>
                </a:lnTo>
              </a:path>
            </a:pathLst>
          </a:custGeom>
          <a:noFill/>
          <a:ln w="6350" cap="rnd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39" name="Freeform 162"/>
          <p:cNvSpPr>
            <a:spLocks/>
          </p:cNvSpPr>
          <p:nvPr/>
        </p:nvSpPr>
        <p:spPr bwMode="auto">
          <a:xfrm>
            <a:off x="3594100" y="3975100"/>
            <a:ext cx="1198563" cy="546100"/>
          </a:xfrm>
          <a:custGeom>
            <a:avLst/>
            <a:gdLst>
              <a:gd name="T0" fmla="*/ 731 w 744"/>
              <a:gd name="T1" fmla="*/ 54 h 379"/>
              <a:gd name="T2" fmla="*/ 731 w 744"/>
              <a:gd name="T3" fmla="*/ 36 h 379"/>
              <a:gd name="T4" fmla="*/ 730 w 744"/>
              <a:gd name="T5" fmla="*/ 8 h 379"/>
              <a:gd name="T6" fmla="*/ 690 w 744"/>
              <a:gd name="T7" fmla="*/ 5 h 379"/>
              <a:gd name="T8" fmla="*/ 653 w 744"/>
              <a:gd name="T9" fmla="*/ 5 h 379"/>
              <a:gd name="T10" fmla="*/ 628 w 744"/>
              <a:gd name="T11" fmla="*/ 7 h 379"/>
              <a:gd name="T12" fmla="*/ 599 w 744"/>
              <a:gd name="T13" fmla="*/ 8 h 379"/>
              <a:gd name="T14" fmla="*/ 545 w 744"/>
              <a:gd name="T15" fmla="*/ 8 h 379"/>
              <a:gd name="T16" fmla="*/ 495 w 744"/>
              <a:gd name="T17" fmla="*/ 8 h 379"/>
              <a:gd name="T18" fmla="*/ 463 w 744"/>
              <a:gd name="T19" fmla="*/ 8 h 379"/>
              <a:gd name="T20" fmla="*/ 426 w 744"/>
              <a:gd name="T21" fmla="*/ 10 h 379"/>
              <a:gd name="T22" fmla="*/ 404 w 744"/>
              <a:gd name="T23" fmla="*/ 8 h 379"/>
              <a:gd name="T24" fmla="*/ 366 w 744"/>
              <a:gd name="T25" fmla="*/ 8 h 379"/>
              <a:gd name="T26" fmla="*/ 310 w 744"/>
              <a:gd name="T27" fmla="*/ 8 h 379"/>
              <a:gd name="T28" fmla="*/ 262 w 744"/>
              <a:gd name="T29" fmla="*/ 7 h 379"/>
              <a:gd name="T30" fmla="*/ 212 w 744"/>
              <a:gd name="T31" fmla="*/ 5 h 379"/>
              <a:gd name="T32" fmla="*/ 168 w 744"/>
              <a:gd name="T33" fmla="*/ 5 h 379"/>
              <a:gd name="T34" fmla="*/ 111 w 744"/>
              <a:gd name="T35" fmla="*/ 5 h 379"/>
              <a:gd name="T36" fmla="*/ 35 w 744"/>
              <a:gd name="T37" fmla="*/ 2 h 379"/>
              <a:gd name="T38" fmla="*/ 0 w 744"/>
              <a:gd name="T39" fmla="*/ 27 h 379"/>
              <a:gd name="T40" fmla="*/ 73 w 744"/>
              <a:gd name="T41" fmla="*/ 52 h 379"/>
              <a:gd name="T42" fmla="*/ 95 w 744"/>
              <a:gd name="T43" fmla="*/ 53 h 379"/>
              <a:gd name="T44" fmla="*/ 151 w 744"/>
              <a:gd name="T45" fmla="*/ 55 h 379"/>
              <a:gd name="T46" fmla="*/ 184 w 744"/>
              <a:gd name="T47" fmla="*/ 56 h 379"/>
              <a:gd name="T48" fmla="*/ 229 w 744"/>
              <a:gd name="T49" fmla="*/ 56 h 379"/>
              <a:gd name="T50" fmla="*/ 260 w 744"/>
              <a:gd name="T51" fmla="*/ 107 h 379"/>
              <a:gd name="T52" fmla="*/ 259 w 744"/>
              <a:gd name="T53" fmla="*/ 133 h 379"/>
              <a:gd name="T54" fmla="*/ 259 w 744"/>
              <a:gd name="T55" fmla="*/ 165 h 379"/>
              <a:gd name="T56" fmla="*/ 259 w 744"/>
              <a:gd name="T57" fmla="*/ 194 h 379"/>
              <a:gd name="T58" fmla="*/ 258 w 744"/>
              <a:gd name="T59" fmla="*/ 232 h 379"/>
              <a:gd name="T60" fmla="*/ 272 w 744"/>
              <a:gd name="T61" fmla="*/ 257 h 379"/>
              <a:gd name="T62" fmla="*/ 324 w 744"/>
              <a:gd name="T63" fmla="*/ 271 h 379"/>
              <a:gd name="T64" fmla="*/ 341 w 744"/>
              <a:gd name="T65" fmla="*/ 289 h 379"/>
              <a:gd name="T66" fmla="*/ 380 w 744"/>
              <a:gd name="T67" fmla="*/ 294 h 379"/>
              <a:gd name="T68" fmla="*/ 414 w 744"/>
              <a:gd name="T69" fmla="*/ 296 h 379"/>
              <a:gd name="T70" fmla="*/ 429 w 744"/>
              <a:gd name="T71" fmla="*/ 310 h 379"/>
              <a:gd name="T72" fmla="*/ 470 w 744"/>
              <a:gd name="T73" fmla="*/ 311 h 379"/>
              <a:gd name="T74" fmla="*/ 481 w 744"/>
              <a:gd name="T75" fmla="*/ 318 h 379"/>
              <a:gd name="T76" fmla="*/ 516 w 744"/>
              <a:gd name="T77" fmla="*/ 337 h 379"/>
              <a:gd name="T78" fmla="*/ 562 w 744"/>
              <a:gd name="T79" fmla="*/ 319 h 379"/>
              <a:gd name="T80" fmla="*/ 578 w 744"/>
              <a:gd name="T81" fmla="*/ 331 h 379"/>
              <a:gd name="T82" fmla="*/ 629 w 744"/>
              <a:gd name="T83" fmla="*/ 322 h 379"/>
              <a:gd name="T84" fmla="*/ 653 w 744"/>
              <a:gd name="T85" fmla="*/ 312 h 379"/>
              <a:gd name="T86" fmla="*/ 679 w 744"/>
              <a:gd name="T87" fmla="*/ 318 h 379"/>
              <a:gd name="T88" fmla="*/ 696 w 744"/>
              <a:gd name="T89" fmla="*/ 312 h 379"/>
              <a:gd name="T90" fmla="*/ 723 w 744"/>
              <a:gd name="T91" fmla="*/ 331 h 379"/>
              <a:gd name="T92" fmla="*/ 731 w 744"/>
              <a:gd name="T93" fmla="*/ 332 h 379"/>
              <a:gd name="T94" fmla="*/ 754 w 744"/>
              <a:gd name="T95" fmla="*/ 340 h 379"/>
              <a:gd name="T96" fmla="*/ 754 w 744"/>
              <a:gd name="T97" fmla="*/ 307 h 379"/>
              <a:gd name="T98" fmla="*/ 754 w 744"/>
              <a:gd name="T99" fmla="*/ 258 h 379"/>
              <a:gd name="T100" fmla="*/ 752 w 744"/>
              <a:gd name="T101" fmla="*/ 231 h 379"/>
              <a:gd name="T102" fmla="*/ 752 w 744"/>
              <a:gd name="T103" fmla="*/ 180 h 379"/>
              <a:gd name="T104" fmla="*/ 752 w 744"/>
              <a:gd name="T105" fmla="*/ 164 h 379"/>
              <a:gd name="T106" fmla="*/ 747 w 744"/>
              <a:gd name="T107" fmla="*/ 140 h 379"/>
              <a:gd name="T108" fmla="*/ 744 w 744"/>
              <a:gd name="T109" fmla="*/ 123 h 379"/>
              <a:gd name="T110" fmla="*/ 737 w 744"/>
              <a:gd name="T111" fmla="*/ 88 h 37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744"/>
              <a:gd name="T169" fmla="*/ 0 h 379"/>
              <a:gd name="T170" fmla="*/ 744 w 744"/>
              <a:gd name="T171" fmla="*/ 379 h 37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744" h="379">
                <a:moveTo>
                  <a:pt x="726" y="97"/>
                </a:moveTo>
                <a:lnTo>
                  <a:pt x="723" y="80"/>
                </a:lnTo>
                <a:lnTo>
                  <a:pt x="723" y="73"/>
                </a:lnTo>
                <a:lnTo>
                  <a:pt x="720" y="59"/>
                </a:lnTo>
                <a:lnTo>
                  <a:pt x="720" y="50"/>
                </a:lnTo>
                <a:lnTo>
                  <a:pt x="720" y="44"/>
                </a:lnTo>
                <a:lnTo>
                  <a:pt x="720" y="41"/>
                </a:lnTo>
                <a:lnTo>
                  <a:pt x="720" y="40"/>
                </a:lnTo>
                <a:lnTo>
                  <a:pt x="719" y="34"/>
                </a:lnTo>
                <a:lnTo>
                  <a:pt x="719" y="32"/>
                </a:lnTo>
                <a:lnTo>
                  <a:pt x="719" y="20"/>
                </a:lnTo>
                <a:lnTo>
                  <a:pt x="719" y="9"/>
                </a:lnTo>
                <a:lnTo>
                  <a:pt x="719" y="5"/>
                </a:lnTo>
                <a:lnTo>
                  <a:pt x="706" y="5"/>
                </a:lnTo>
                <a:lnTo>
                  <a:pt x="686" y="6"/>
                </a:lnTo>
                <a:lnTo>
                  <a:pt x="680" y="6"/>
                </a:lnTo>
                <a:lnTo>
                  <a:pt x="665" y="6"/>
                </a:lnTo>
                <a:lnTo>
                  <a:pt x="659" y="6"/>
                </a:lnTo>
                <a:lnTo>
                  <a:pt x="651" y="6"/>
                </a:lnTo>
                <a:lnTo>
                  <a:pt x="643" y="6"/>
                </a:lnTo>
                <a:lnTo>
                  <a:pt x="641" y="6"/>
                </a:lnTo>
                <a:lnTo>
                  <a:pt x="633" y="8"/>
                </a:lnTo>
                <a:lnTo>
                  <a:pt x="629" y="8"/>
                </a:lnTo>
                <a:lnTo>
                  <a:pt x="619" y="8"/>
                </a:lnTo>
                <a:lnTo>
                  <a:pt x="611" y="8"/>
                </a:lnTo>
                <a:lnTo>
                  <a:pt x="604" y="8"/>
                </a:lnTo>
                <a:lnTo>
                  <a:pt x="601" y="8"/>
                </a:lnTo>
                <a:lnTo>
                  <a:pt x="590" y="9"/>
                </a:lnTo>
                <a:lnTo>
                  <a:pt x="563" y="9"/>
                </a:lnTo>
                <a:lnTo>
                  <a:pt x="556" y="9"/>
                </a:lnTo>
                <a:lnTo>
                  <a:pt x="547" y="9"/>
                </a:lnTo>
                <a:lnTo>
                  <a:pt x="537" y="9"/>
                </a:lnTo>
                <a:lnTo>
                  <a:pt x="526" y="9"/>
                </a:lnTo>
                <a:lnTo>
                  <a:pt x="515" y="9"/>
                </a:lnTo>
                <a:lnTo>
                  <a:pt x="502" y="9"/>
                </a:lnTo>
                <a:lnTo>
                  <a:pt x="488" y="9"/>
                </a:lnTo>
                <a:lnTo>
                  <a:pt x="483" y="9"/>
                </a:lnTo>
                <a:lnTo>
                  <a:pt x="474" y="9"/>
                </a:lnTo>
                <a:lnTo>
                  <a:pt x="473" y="9"/>
                </a:lnTo>
                <a:lnTo>
                  <a:pt x="456" y="9"/>
                </a:lnTo>
                <a:lnTo>
                  <a:pt x="447" y="9"/>
                </a:lnTo>
                <a:lnTo>
                  <a:pt x="430" y="9"/>
                </a:lnTo>
                <a:lnTo>
                  <a:pt x="426" y="9"/>
                </a:lnTo>
                <a:lnTo>
                  <a:pt x="420" y="11"/>
                </a:lnTo>
                <a:lnTo>
                  <a:pt x="419" y="9"/>
                </a:lnTo>
                <a:lnTo>
                  <a:pt x="404" y="9"/>
                </a:lnTo>
                <a:lnTo>
                  <a:pt x="399" y="9"/>
                </a:lnTo>
                <a:lnTo>
                  <a:pt x="398" y="9"/>
                </a:lnTo>
                <a:lnTo>
                  <a:pt x="387" y="9"/>
                </a:lnTo>
                <a:lnTo>
                  <a:pt x="383" y="9"/>
                </a:lnTo>
                <a:lnTo>
                  <a:pt x="365" y="9"/>
                </a:lnTo>
                <a:lnTo>
                  <a:pt x="361" y="9"/>
                </a:lnTo>
                <a:lnTo>
                  <a:pt x="344" y="9"/>
                </a:lnTo>
                <a:lnTo>
                  <a:pt x="315" y="9"/>
                </a:lnTo>
                <a:lnTo>
                  <a:pt x="312" y="9"/>
                </a:lnTo>
                <a:lnTo>
                  <a:pt x="305" y="9"/>
                </a:lnTo>
                <a:lnTo>
                  <a:pt x="301" y="9"/>
                </a:lnTo>
                <a:lnTo>
                  <a:pt x="298" y="9"/>
                </a:lnTo>
                <a:lnTo>
                  <a:pt x="265" y="9"/>
                </a:lnTo>
                <a:lnTo>
                  <a:pt x="258" y="8"/>
                </a:lnTo>
                <a:lnTo>
                  <a:pt x="255" y="8"/>
                </a:lnTo>
                <a:lnTo>
                  <a:pt x="251" y="8"/>
                </a:lnTo>
                <a:lnTo>
                  <a:pt x="248" y="8"/>
                </a:lnTo>
                <a:lnTo>
                  <a:pt x="209" y="6"/>
                </a:lnTo>
                <a:lnTo>
                  <a:pt x="205" y="6"/>
                </a:lnTo>
                <a:lnTo>
                  <a:pt x="177" y="6"/>
                </a:lnTo>
                <a:lnTo>
                  <a:pt x="173" y="6"/>
                </a:lnTo>
                <a:lnTo>
                  <a:pt x="166" y="6"/>
                </a:lnTo>
                <a:lnTo>
                  <a:pt x="162" y="6"/>
                </a:lnTo>
                <a:lnTo>
                  <a:pt x="141" y="5"/>
                </a:lnTo>
                <a:lnTo>
                  <a:pt x="126" y="5"/>
                </a:lnTo>
                <a:lnTo>
                  <a:pt x="109" y="5"/>
                </a:lnTo>
                <a:lnTo>
                  <a:pt x="104" y="5"/>
                </a:lnTo>
                <a:lnTo>
                  <a:pt x="86" y="4"/>
                </a:lnTo>
                <a:lnTo>
                  <a:pt x="83" y="4"/>
                </a:lnTo>
                <a:lnTo>
                  <a:pt x="34" y="2"/>
                </a:lnTo>
                <a:lnTo>
                  <a:pt x="23" y="0"/>
                </a:lnTo>
                <a:lnTo>
                  <a:pt x="2" y="0"/>
                </a:lnTo>
                <a:lnTo>
                  <a:pt x="1" y="13"/>
                </a:lnTo>
                <a:lnTo>
                  <a:pt x="0" y="30"/>
                </a:lnTo>
                <a:lnTo>
                  <a:pt x="0" y="55"/>
                </a:lnTo>
                <a:lnTo>
                  <a:pt x="33" y="55"/>
                </a:lnTo>
                <a:lnTo>
                  <a:pt x="52" y="57"/>
                </a:lnTo>
                <a:lnTo>
                  <a:pt x="72" y="57"/>
                </a:lnTo>
                <a:lnTo>
                  <a:pt x="74" y="58"/>
                </a:lnTo>
                <a:lnTo>
                  <a:pt x="76" y="58"/>
                </a:lnTo>
                <a:lnTo>
                  <a:pt x="83" y="58"/>
                </a:lnTo>
                <a:lnTo>
                  <a:pt x="94" y="58"/>
                </a:lnTo>
                <a:lnTo>
                  <a:pt x="98" y="59"/>
                </a:lnTo>
                <a:lnTo>
                  <a:pt x="118" y="59"/>
                </a:lnTo>
                <a:lnTo>
                  <a:pt x="138" y="59"/>
                </a:lnTo>
                <a:lnTo>
                  <a:pt x="149" y="61"/>
                </a:lnTo>
                <a:lnTo>
                  <a:pt x="165" y="61"/>
                </a:lnTo>
                <a:lnTo>
                  <a:pt x="172" y="62"/>
                </a:lnTo>
                <a:lnTo>
                  <a:pt x="176" y="62"/>
                </a:lnTo>
                <a:lnTo>
                  <a:pt x="181" y="62"/>
                </a:lnTo>
                <a:lnTo>
                  <a:pt x="204" y="62"/>
                </a:lnTo>
                <a:lnTo>
                  <a:pt x="211" y="62"/>
                </a:lnTo>
                <a:lnTo>
                  <a:pt x="224" y="62"/>
                </a:lnTo>
                <a:lnTo>
                  <a:pt x="226" y="62"/>
                </a:lnTo>
                <a:lnTo>
                  <a:pt x="258" y="64"/>
                </a:lnTo>
                <a:lnTo>
                  <a:pt x="258" y="78"/>
                </a:lnTo>
                <a:lnTo>
                  <a:pt x="256" y="112"/>
                </a:lnTo>
                <a:lnTo>
                  <a:pt x="256" y="118"/>
                </a:lnTo>
                <a:lnTo>
                  <a:pt x="256" y="128"/>
                </a:lnTo>
                <a:lnTo>
                  <a:pt x="256" y="131"/>
                </a:lnTo>
                <a:lnTo>
                  <a:pt x="255" y="138"/>
                </a:lnTo>
                <a:lnTo>
                  <a:pt x="255" y="146"/>
                </a:lnTo>
                <a:lnTo>
                  <a:pt x="255" y="160"/>
                </a:lnTo>
                <a:lnTo>
                  <a:pt x="255" y="174"/>
                </a:lnTo>
                <a:lnTo>
                  <a:pt x="255" y="177"/>
                </a:lnTo>
                <a:lnTo>
                  <a:pt x="255" y="182"/>
                </a:lnTo>
                <a:lnTo>
                  <a:pt x="255" y="196"/>
                </a:lnTo>
                <a:lnTo>
                  <a:pt x="255" y="200"/>
                </a:lnTo>
                <a:lnTo>
                  <a:pt x="255" y="209"/>
                </a:lnTo>
                <a:lnTo>
                  <a:pt x="255" y="214"/>
                </a:lnTo>
                <a:lnTo>
                  <a:pt x="254" y="225"/>
                </a:lnTo>
                <a:lnTo>
                  <a:pt x="254" y="242"/>
                </a:lnTo>
                <a:lnTo>
                  <a:pt x="254" y="249"/>
                </a:lnTo>
                <a:lnTo>
                  <a:pt x="254" y="256"/>
                </a:lnTo>
                <a:lnTo>
                  <a:pt x="252" y="277"/>
                </a:lnTo>
                <a:lnTo>
                  <a:pt x="256" y="276"/>
                </a:lnTo>
                <a:lnTo>
                  <a:pt x="268" y="283"/>
                </a:lnTo>
                <a:lnTo>
                  <a:pt x="274" y="292"/>
                </a:lnTo>
                <a:lnTo>
                  <a:pt x="297" y="295"/>
                </a:lnTo>
                <a:lnTo>
                  <a:pt x="299" y="295"/>
                </a:lnTo>
                <a:lnTo>
                  <a:pt x="319" y="299"/>
                </a:lnTo>
                <a:lnTo>
                  <a:pt x="322" y="302"/>
                </a:lnTo>
                <a:lnTo>
                  <a:pt x="323" y="315"/>
                </a:lnTo>
                <a:lnTo>
                  <a:pt x="330" y="319"/>
                </a:lnTo>
                <a:lnTo>
                  <a:pt x="336" y="318"/>
                </a:lnTo>
                <a:lnTo>
                  <a:pt x="345" y="319"/>
                </a:lnTo>
                <a:lnTo>
                  <a:pt x="363" y="326"/>
                </a:lnTo>
                <a:lnTo>
                  <a:pt x="374" y="323"/>
                </a:lnTo>
                <a:lnTo>
                  <a:pt x="374" y="324"/>
                </a:lnTo>
                <a:lnTo>
                  <a:pt x="380" y="326"/>
                </a:lnTo>
                <a:lnTo>
                  <a:pt x="386" y="331"/>
                </a:lnTo>
                <a:lnTo>
                  <a:pt x="391" y="333"/>
                </a:lnTo>
                <a:lnTo>
                  <a:pt x="408" y="326"/>
                </a:lnTo>
                <a:lnTo>
                  <a:pt x="413" y="327"/>
                </a:lnTo>
                <a:lnTo>
                  <a:pt x="418" y="326"/>
                </a:lnTo>
                <a:lnTo>
                  <a:pt x="422" y="324"/>
                </a:lnTo>
                <a:lnTo>
                  <a:pt x="423" y="341"/>
                </a:lnTo>
                <a:lnTo>
                  <a:pt x="431" y="341"/>
                </a:lnTo>
                <a:lnTo>
                  <a:pt x="431" y="352"/>
                </a:lnTo>
                <a:lnTo>
                  <a:pt x="441" y="357"/>
                </a:lnTo>
                <a:lnTo>
                  <a:pt x="463" y="343"/>
                </a:lnTo>
                <a:lnTo>
                  <a:pt x="468" y="351"/>
                </a:lnTo>
                <a:lnTo>
                  <a:pt x="472" y="350"/>
                </a:lnTo>
                <a:lnTo>
                  <a:pt x="474" y="350"/>
                </a:lnTo>
                <a:lnTo>
                  <a:pt x="484" y="359"/>
                </a:lnTo>
                <a:lnTo>
                  <a:pt x="502" y="354"/>
                </a:lnTo>
                <a:lnTo>
                  <a:pt x="501" y="366"/>
                </a:lnTo>
                <a:lnTo>
                  <a:pt x="508" y="371"/>
                </a:lnTo>
                <a:lnTo>
                  <a:pt x="523" y="345"/>
                </a:lnTo>
                <a:lnTo>
                  <a:pt x="524" y="345"/>
                </a:lnTo>
                <a:lnTo>
                  <a:pt x="541" y="359"/>
                </a:lnTo>
                <a:lnTo>
                  <a:pt x="554" y="351"/>
                </a:lnTo>
                <a:lnTo>
                  <a:pt x="555" y="351"/>
                </a:lnTo>
                <a:lnTo>
                  <a:pt x="554" y="354"/>
                </a:lnTo>
                <a:lnTo>
                  <a:pt x="563" y="365"/>
                </a:lnTo>
                <a:lnTo>
                  <a:pt x="570" y="365"/>
                </a:lnTo>
                <a:lnTo>
                  <a:pt x="573" y="369"/>
                </a:lnTo>
                <a:lnTo>
                  <a:pt x="584" y="365"/>
                </a:lnTo>
                <a:lnTo>
                  <a:pt x="606" y="352"/>
                </a:lnTo>
                <a:lnTo>
                  <a:pt x="620" y="355"/>
                </a:lnTo>
                <a:lnTo>
                  <a:pt x="629" y="352"/>
                </a:lnTo>
                <a:lnTo>
                  <a:pt x="630" y="350"/>
                </a:lnTo>
                <a:lnTo>
                  <a:pt x="643" y="347"/>
                </a:lnTo>
                <a:lnTo>
                  <a:pt x="643" y="344"/>
                </a:lnTo>
                <a:lnTo>
                  <a:pt x="645" y="345"/>
                </a:lnTo>
                <a:lnTo>
                  <a:pt x="648" y="350"/>
                </a:lnTo>
                <a:lnTo>
                  <a:pt x="647" y="350"/>
                </a:lnTo>
                <a:lnTo>
                  <a:pt x="669" y="350"/>
                </a:lnTo>
                <a:lnTo>
                  <a:pt x="672" y="350"/>
                </a:lnTo>
                <a:lnTo>
                  <a:pt x="673" y="344"/>
                </a:lnTo>
                <a:lnTo>
                  <a:pt x="683" y="343"/>
                </a:lnTo>
                <a:lnTo>
                  <a:pt x="686" y="344"/>
                </a:lnTo>
                <a:lnTo>
                  <a:pt x="686" y="347"/>
                </a:lnTo>
                <a:lnTo>
                  <a:pt x="697" y="351"/>
                </a:lnTo>
                <a:lnTo>
                  <a:pt x="708" y="364"/>
                </a:lnTo>
                <a:lnTo>
                  <a:pt x="712" y="365"/>
                </a:lnTo>
                <a:lnTo>
                  <a:pt x="712" y="362"/>
                </a:lnTo>
                <a:lnTo>
                  <a:pt x="719" y="364"/>
                </a:lnTo>
                <a:lnTo>
                  <a:pt x="719" y="366"/>
                </a:lnTo>
                <a:lnTo>
                  <a:pt x="720" y="366"/>
                </a:lnTo>
                <a:lnTo>
                  <a:pt x="719" y="368"/>
                </a:lnTo>
                <a:lnTo>
                  <a:pt x="730" y="371"/>
                </a:lnTo>
                <a:lnTo>
                  <a:pt x="740" y="378"/>
                </a:lnTo>
                <a:lnTo>
                  <a:pt x="743" y="375"/>
                </a:lnTo>
                <a:lnTo>
                  <a:pt x="743" y="347"/>
                </a:lnTo>
                <a:lnTo>
                  <a:pt x="743" y="344"/>
                </a:lnTo>
                <a:lnTo>
                  <a:pt x="743" y="341"/>
                </a:lnTo>
                <a:lnTo>
                  <a:pt x="743" y="338"/>
                </a:lnTo>
                <a:lnTo>
                  <a:pt x="743" y="322"/>
                </a:lnTo>
                <a:lnTo>
                  <a:pt x="743" y="315"/>
                </a:lnTo>
                <a:lnTo>
                  <a:pt x="743" y="308"/>
                </a:lnTo>
                <a:lnTo>
                  <a:pt x="743" y="284"/>
                </a:lnTo>
                <a:lnTo>
                  <a:pt x="741" y="278"/>
                </a:lnTo>
                <a:lnTo>
                  <a:pt x="741" y="265"/>
                </a:lnTo>
                <a:lnTo>
                  <a:pt x="741" y="259"/>
                </a:lnTo>
                <a:lnTo>
                  <a:pt x="741" y="255"/>
                </a:lnTo>
                <a:lnTo>
                  <a:pt x="741" y="238"/>
                </a:lnTo>
                <a:lnTo>
                  <a:pt x="741" y="232"/>
                </a:lnTo>
                <a:lnTo>
                  <a:pt x="741" y="198"/>
                </a:lnTo>
                <a:lnTo>
                  <a:pt x="740" y="184"/>
                </a:lnTo>
                <a:lnTo>
                  <a:pt x="740" y="182"/>
                </a:lnTo>
                <a:lnTo>
                  <a:pt x="740" y="181"/>
                </a:lnTo>
                <a:lnTo>
                  <a:pt x="741" y="181"/>
                </a:lnTo>
                <a:lnTo>
                  <a:pt x="740" y="181"/>
                </a:lnTo>
                <a:lnTo>
                  <a:pt x="738" y="170"/>
                </a:lnTo>
                <a:lnTo>
                  <a:pt x="738" y="168"/>
                </a:lnTo>
                <a:lnTo>
                  <a:pt x="736" y="154"/>
                </a:lnTo>
                <a:lnTo>
                  <a:pt x="736" y="150"/>
                </a:lnTo>
                <a:lnTo>
                  <a:pt x="736" y="147"/>
                </a:lnTo>
                <a:lnTo>
                  <a:pt x="734" y="142"/>
                </a:lnTo>
                <a:lnTo>
                  <a:pt x="733" y="136"/>
                </a:lnTo>
                <a:lnTo>
                  <a:pt x="731" y="129"/>
                </a:lnTo>
                <a:lnTo>
                  <a:pt x="729" y="104"/>
                </a:lnTo>
                <a:lnTo>
                  <a:pt x="727" y="101"/>
                </a:lnTo>
                <a:lnTo>
                  <a:pt x="726" y="97"/>
                </a:lnTo>
              </a:path>
            </a:pathLst>
          </a:custGeom>
          <a:solidFill>
            <a:schemeClr val="accent4"/>
          </a:solidFill>
          <a:ln w="6350" cap="rnd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11" name="Freeform 163"/>
          <p:cNvSpPr>
            <a:spLocks/>
          </p:cNvSpPr>
          <p:nvPr/>
        </p:nvSpPr>
        <p:spPr bwMode="auto">
          <a:xfrm>
            <a:off x="3021013" y="4059238"/>
            <a:ext cx="1920875" cy="1685925"/>
          </a:xfrm>
          <a:custGeom>
            <a:avLst/>
            <a:gdLst>
              <a:gd name="T0" fmla="*/ 2147483647 w 1194"/>
              <a:gd name="T1" fmla="*/ 2147483647 h 1167"/>
              <a:gd name="T2" fmla="*/ 2147483647 w 1194"/>
              <a:gd name="T3" fmla="*/ 2147483647 h 1167"/>
              <a:gd name="T4" fmla="*/ 2147483647 w 1194"/>
              <a:gd name="T5" fmla="*/ 2147483647 h 1167"/>
              <a:gd name="T6" fmla="*/ 2147483647 w 1194"/>
              <a:gd name="T7" fmla="*/ 2147483647 h 1167"/>
              <a:gd name="T8" fmla="*/ 2147483647 w 1194"/>
              <a:gd name="T9" fmla="*/ 2147483647 h 1167"/>
              <a:gd name="T10" fmla="*/ 2147483647 w 1194"/>
              <a:gd name="T11" fmla="*/ 2147483647 h 1167"/>
              <a:gd name="T12" fmla="*/ 2147483647 w 1194"/>
              <a:gd name="T13" fmla="*/ 2147483647 h 1167"/>
              <a:gd name="T14" fmla="*/ 2147483647 w 1194"/>
              <a:gd name="T15" fmla="*/ 2147483647 h 1167"/>
              <a:gd name="T16" fmla="*/ 2147483647 w 1194"/>
              <a:gd name="T17" fmla="*/ 2147483647 h 1167"/>
              <a:gd name="T18" fmla="*/ 2147483647 w 1194"/>
              <a:gd name="T19" fmla="*/ 2147483647 h 1167"/>
              <a:gd name="T20" fmla="*/ 2147483647 w 1194"/>
              <a:gd name="T21" fmla="*/ 2147483647 h 1167"/>
              <a:gd name="T22" fmla="*/ 2147483647 w 1194"/>
              <a:gd name="T23" fmla="*/ 2147483647 h 1167"/>
              <a:gd name="T24" fmla="*/ 2147483647 w 1194"/>
              <a:gd name="T25" fmla="*/ 2147483647 h 1167"/>
              <a:gd name="T26" fmla="*/ 2147483647 w 1194"/>
              <a:gd name="T27" fmla="*/ 2147483647 h 1167"/>
              <a:gd name="T28" fmla="*/ 2147483647 w 1194"/>
              <a:gd name="T29" fmla="*/ 2147483647 h 1167"/>
              <a:gd name="T30" fmla="*/ 2147483647 w 1194"/>
              <a:gd name="T31" fmla="*/ 2147483647 h 1167"/>
              <a:gd name="T32" fmla="*/ 2147483647 w 1194"/>
              <a:gd name="T33" fmla="*/ 2147483647 h 1167"/>
              <a:gd name="T34" fmla="*/ 2147483647 w 1194"/>
              <a:gd name="T35" fmla="*/ 2147483647 h 1167"/>
              <a:gd name="T36" fmla="*/ 2147483647 w 1194"/>
              <a:gd name="T37" fmla="*/ 2147483647 h 1167"/>
              <a:gd name="T38" fmla="*/ 2147483647 w 1194"/>
              <a:gd name="T39" fmla="*/ 2147483647 h 1167"/>
              <a:gd name="T40" fmla="*/ 2147483647 w 1194"/>
              <a:gd name="T41" fmla="*/ 2147483647 h 1167"/>
              <a:gd name="T42" fmla="*/ 2147483647 w 1194"/>
              <a:gd name="T43" fmla="*/ 2147483647 h 1167"/>
              <a:gd name="T44" fmla="*/ 2147483647 w 1194"/>
              <a:gd name="T45" fmla="*/ 2147483647 h 1167"/>
              <a:gd name="T46" fmla="*/ 2147483647 w 1194"/>
              <a:gd name="T47" fmla="*/ 2147483647 h 1167"/>
              <a:gd name="T48" fmla="*/ 2147483647 w 1194"/>
              <a:gd name="T49" fmla="*/ 2147483647 h 1167"/>
              <a:gd name="T50" fmla="*/ 2147483647 w 1194"/>
              <a:gd name="T51" fmla="*/ 2147483647 h 1167"/>
              <a:gd name="T52" fmla="*/ 2147483647 w 1194"/>
              <a:gd name="T53" fmla="*/ 2147483647 h 1167"/>
              <a:gd name="T54" fmla="*/ 2147483647 w 1194"/>
              <a:gd name="T55" fmla="*/ 2147483647 h 1167"/>
              <a:gd name="T56" fmla="*/ 2147483647 w 1194"/>
              <a:gd name="T57" fmla="*/ 2147483647 h 1167"/>
              <a:gd name="T58" fmla="*/ 2147483647 w 1194"/>
              <a:gd name="T59" fmla="*/ 2147483647 h 1167"/>
              <a:gd name="T60" fmla="*/ 2147483647 w 1194"/>
              <a:gd name="T61" fmla="*/ 2147483647 h 1167"/>
              <a:gd name="T62" fmla="*/ 2147483647 w 1194"/>
              <a:gd name="T63" fmla="*/ 2147483647 h 1167"/>
              <a:gd name="T64" fmla="*/ 2147483647 w 1194"/>
              <a:gd name="T65" fmla="*/ 2147483647 h 1167"/>
              <a:gd name="T66" fmla="*/ 2147483647 w 1194"/>
              <a:gd name="T67" fmla="*/ 2147483647 h 1167"/>
              <a:gd name="T68" fmla="*/ 2147483647 w 1194"/>
              <a:gd name="T69" fmla="*/ 2147483647 h 1167"/>
              <a:gd name="T70" fmla="*/ 2147483647 w 1194"/>
              <a:gd name="T71" fmla="*/ 2147483647 h 1167"/>
              <a:gd name="T72" fmla="*/ 2147483647 w 1194"/>
              <a:gd name="T73" fmla="*/ 2147483647 h 1167"/>
              <a:gd name="T74" fmla="*/ 2147483647 w 1194"/>
              <a:gd name="T75" fmla="*/ 2147483647 h 1167"/>
              <a:gd name="T76" fmla="*/ 2147483647 w 1194"/>
              <a:gd name="T77" fmla="*/ 2147483647 h 1167"/>
              <a:gd name="T78" fmla="*/ 2147483647 w 1194"/>
              <a:gd name="T79" fmla="*/ 2147483647 h 1167"/>
              <a:gd name="T80" fmla="*/ 2147483647 w 1194"/>
              <a:gd name="T81" fmla="*/ 2147483647 h 1167"/>
              <a:gd name="T82" fmla="*/ 2147483647 w 1194"/>
              <a:gd name="T83" fmla="*/ 2147483647 h 1167"/>
              <a:gd name="T84" fmla="*/ 2147483647 w 1194"/>
              <a:gd name="T85" fmla="*/ 2147483647 h 1167"/>
              <a:gd name="T86" fmla="*/ 2147483647 w 1194"/>
              <a:gd name="T87" fmla="*/ 2147483647 h 1167"/>
              <a:gd name="T88" fmla="*/ 2147483647 w 1194"/>
              <a:gd name="T89" fmla="*/ 2147483647 h 1167"/>
              <a:gd name="T90" fmla="*/ 2147483647 w 1194"/>
              <a:gd name="T91" fmla="*/ 2147483647 h 1167"/>
              <a:gd name="T92" fmla="*/ 2147483647 w 1194"/>
              <a:gd name="T93" fmla="*/ 2147483647 h 1167"/>
              <a:gd name="T94" fmla="*/ 2147483647 w 1194"/>
              <a:gd name="T95" fmla="*/ 2147483647 h 1167"/>
              <a:gd name="T96" fmla="*/ 2147483647 w 1194"/>
              <a:gd name="T97" fmla="*/ 2147483647 h 1167"/>
              <a:gd name="T98" fmla="*/ 2147483647 w 1194"/>
              <a:gd name="T99" fmla="*/ 2147483647 h 1167"/>
              <a:gd name="T100" fmla="*/ 2147483647 w 1194"/>
              <a:gd name="T101" fmla="*/ 2147483647 h 1167"/>
              <a:gd name="T102" fmla="*/ 2147483647 w 1194"/>
              <a:gd name="T103" fmla="*/ 2147483647 h 1167"/>
              <a:gd name="T104" fmla="*/ 2147483647 w 1194"/>
              <a:gd name="T105" fmla="*/ 2147483647 h 1167"/>
              <a:gd name="T106" fmla="*/ 2147483647 w 1194"/>
              <a:gd name="T107" fmla="*/ 2147483647 h 1167"/>
              <a:gd name="T108" fmla="*/ 2147483647 w 1194"/>
              <a:gd name="T109" fmla="*/ 2147483647 h 1167"/>
              <a:gd name="T110" fmla="*/ 2147483647 w 1194"/>
              <a:gd name="T111" fmla="*/ 2147483647 h 1167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1194"/>
              <a:gd name="T169" fmla="*/ 0 h 1167"/>
              <a:gd name="T170" fmla="*/ 1194 w 1194"/>
              <a:gd name="T171" fmla="*/ 1167 h 1167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1194" h="1167">
                <a:moveTo>
                  <a:pt x="615" y="964"/>
                </a:moveTo>
                <a:lnTo>
                  <a:pt x="606" y="951"/>
                </a:lnTo>
                <a:lnTo>
                  <a:pt x="593" y="934"/>
                </a:lnTo>
                <a:lnTo>
                  <a:pt x="574" y="913"/>
                </a:lnTo>
                <a:lnTo>
                  <a:pt x="570" y="906"/>
                </a:lnTo>
                <a:lnTo>
                  <a:pt x="561" y="881"/>
                </a:lnTo>
                <a:lnTo>
                  <a:pt x="563" y="880"/>
                </a:lnTo>
                <a:lnTo>
                  <a:pt x="539" y="836"/>
                </a:lnTo>
                <a:lnTo>
                  <a:pt x="534" y="816"/>
                </a:lnTo>
                <a:lnTo>
                  <a:pt x="524" y="806"/>
                </a:lnTo>
                <a:lnTo>
                  <a:pt x="521" y="798"/>
                </a:lnTo>
                <a:lnTo>
                  <a:pt x="502" y="783"/>
                </a:lnTo>
                <a:lnTo>
                  <a:pt x="498" y="773"/>
                </a:lnTo>
                <a:lnTo>
                  <a:pt x="491" y="772"/>
                </a:lnTo>
                <a:lnTo>
                  <a:pt x="488" y="768"/>
                </a:lnTo>
                <a:lnTo>
                  <a:pt x="481" y="766"/>
                </a:lnTo>
                <a:lnTo>
                  <a:pt x="479" y="755"/>
                </a:lnTo>
                <a:lnTo>
                  <a:pt x="475" y="755"/>
                </a:lnTo>
                <a:lnTo>
                  <a:pt x="464" y="740"/>
                </a:lnTo>
                <a:lnTo>
                  <a:pt x="455" y="740"/>
                </a:lnTo>
                <a:lnTo>
                  <a:pt x="455" y="737"/>
                </a:lnTo>
                <a:lnTo>
                  <a:pt x="434" y="737"/>
                </a:lnTo>
                <a:lnTo>
                  <a:pt x="413" y="732"/>
                </a:lnTo>
                <a:lnTo>
                  <a:pt x="412" y="734"/>
                </a:lnTo>
                <a:lnTo>
                  <a:pt x="407" y="733"/>
                </a:lnTo>
                <a:lnTo>
                  <a:pt x="407" y="736"/>
                </a:lnTo>
                <a:lnTo>
                  <a:pt x="381" y="723"/>
                </a:lnTo>
                <a:lnTo>
                  <a:pt x="362" y="737"/>
                </a:lnTo>
                <a:lnTo>
                  <a:pt x="355" y="737"/>
                </a:lnTo>
                <a:lnTo>
                  <a:pt x="339" y="752"/>
                </a:lnTo>
                <a:lnTo>
                  <a:pt x="325" y="790"/>
                </a:lnTo>
                <a:lnTo>
                  <a:pt x="305" y="809"/>
                </a:lnTo>
                <a:lnTo>
                  <a:pt x="299" y="819"/>
                </a:lnTo>
                <a:lnTo>
                  <a:pt x="278" y="812"/>
                </a:lnTo>
                <a:lnTo>
                  <a:pt x="266" y="799"/>
                </a:lnTo>
                <a:lnTo>
                  <a:pt x="245" y="788"/>
                </a:lnTo>
                <a:lnTo>
                  <a:pt x="241" y="784"/>
                </a:lnTo>
                <a:lnTo>
                  <a:pt x="221" y="777"/>
                </a:lnTo>
                <a:lnTo>
                  <a:pt x="212" y="770"/>
                </a:lnTo>
                <a:lnTo>
                  <a:pt x="199" y="755"/>
                </a:lnTo>
                <a:lnTo>
                  <a:pt x="177" y="740"/>
                </a:lnTo>
                <a:lnTo>
                  <a:pt x="163" y="698"/>
                </a:lnTo>
                <a:lnTo>
                  <a:pt x="162" y="671"/>
                </a:lnTo>
                <a:lnTo>
                  <a:pt x="148" y="640"/>
                </a:lnTo>
                <a:lnTo>
                  <a:pt x="140" y="629"/>
                </a:lnTo>
                <a:lnTo>
                  <a:pt x="138" y="623"/>
                </a:lnTo>
                <a:lnTo>
                  <a:pt x="106" y="603"/>
                </a:lnTo>
                <a:lnTo>
                  <a:pt x="86" y="573"/>
                </a:lnTo>
                <a:lnTo>
                  <a:pt x="73" y="565"/>
                </a:lnTo>
                <a:lnTo>
                  <a:pt x="54" y="539"/>
                </a:lnTo>
                <a:lnTo>
                  <a:pt x="43" y="533"/>
                </a:lnTo>
                <a:lnTo>
                  <a:pt x="33" y="525"/>
                </a:lnTo>
                <a:lnTo>
                  <a:pt x="19" y="496"/>
                </a:lnTo>
                <a:lnTo>
                  <a:pt x="11" y="496"/>
                </a:lnTo>
                <a:lnTo>
                  <a:pt x="9" y="492"/>
                </a:lnTo>
                <a:lnTo>
                  <a:pt x="0" y="479"/>
                </a:lnTo>
                <a:lnTo>
                  <a:pt x="2" y="476"/>
                </a:lnTo>
                <a:lnTo>
                  <a:pt x="0" y="470"/>
                </a:lnTo>
                <a:lnTo>
                  <a:pt x="2" y="468"/>
                </a:lnTo>
                <a:lnTo>
                  <a:pt x="24" y="470"/>
                </a:lnTo>
                <a:lnTo>
                  <a:pt x="36" y="470"/>
                </a:lnTo>
                <a:lnTo>
                  <a:pt x="47" y="471"/>
                </a:lnTo>
                <a:lnTo>
                  <a:pt x="59" y="472"/>
                </a:lnTo>
                <a:lnTo>
                  <a:pt x="115" y="478"/>
                </a:lnTo>
                <a:lnTo>
                  <a:pt x="140" y="479"/>
                </a:lnTo>
                <a:lnTo>
                  <a:pt x="156" y="479"/>
                </a:lnTo>
                <a:lnTo>
                  <a:pt x="163" y="479"/>
                </a:lnTo>
                <a:lnTo>
                  <a:pt x="206" y="483"/>
                </a:lnTo>
                <a:lnTo>
                  <a:pt x="216" y="483"/>
                </a:lnTo>
                <a:lnTo>
                  <a:pt x="238" y="485"/>
                </a:lnTo>
                <a:lnTo>
                  <a:pt x="241" y="485"/>
                </a:lnTo>
                <a:lnTo>
                  <a:pt x="262" y="486"/>
                </a:lnTo>
                <a:lnTo>
                  <a:pt x="263" y="486"/>
                </a:lnTo>
                <a:lnTo>
                  <a:pt x="264" y="486"/>
                </a:lnTo>
                <a:lnTo>
                  <a:pt x="274" y="486"/>
                </a:lnTo>
                <a:lnTo>
                  <a:pt x="298" y="489"/>
                </a:lnTo>
                <a:lnTo>
                  <a:pt x="301" y="489"/>
                </a:lnTo>
                <a:lnTo>
                  <a:pt x="319" y="489"/>
                </a:lnTo>
                <a:lnTo>
                  <a:pt x="324" y="489"/>
                </a:lnTo>
                <a:lnTo>
                  <a:pt x="324" y="479"/>
                </a:lnTo>
                <a:lnTo>
                  <a:pt x="325" y="463"/>
                </a:lnTo>
                <a:lnTo>
                  <a:pt x="327" y="438"/>
                </a:lnTo>
                <a:lnTo>
                  <a:pt x="327" y="432"/>
                </a:lnTo>
                <a:lnTo>
                  <a:pt x="328" y="421"/>
                </a:lnTo>
                <a:lnTo>
                  <a:pt x="328" y="400"/>
                </a:lnTo>
                <a:lnTo>
                  <a:pt x="330" y="385"/>
                </a:lnTo>
                <a:lnTo>
                  <a:pt x="331" y="367"/>
                </a:lnTo>
                <a:lnTo>
                  <a:pt x="332" y="339"/>
                </a:lnTo>
                <a:lnTo>
                  <a:pt x="332" y="338"/>
                </a:lnTo>
                <a:lnTo>
                  <a:pt x="334" y="325"/>
                </a:lnTo>
                <a:lnTo>
                  <a:pt x="334" y="323"/>
                </a:lnTo>
                <a:lnTo>
                  <a:pt x="334" y="318"/>
                </a:lnTo>
                <a:lnTo>
                  <a:pt x="335" y="307"/>
                </a:lnTo>
                <a:lnTo>
                  <a:pt x="335" y="303"/>
                </a:lnTo>
                <a:lnTo>
                  <a:pt x="335" y="291"/>
                </a:lnTo>
                <a:lnTo>
                  <a:pt x="337" y="271"/>
                </a:lnTo>
                <a:lnTo>
                  <a:pt x="338" y="245"/>
                </a:lnTo>
                <a:lnTo>
                  <a:pt x="338" y="238"/>
                </a:lnTo>
                <a:lnTo>
                  <a:pt x="339" y="225"/>
                </a:lnTo>
                <a:lnTo>
                  <a:pt x="341" y="217"/>
                </a:lnTo>
                <a:lnTo>
                  <a:pt x="341" y="191"/>
                </a:lnTo>
                <a:lnTo>
                  <a:pt x="342" y="177"/>
                </a:lnTo>
                <a:lnTo>
                  <a:pt x="342" y="167"/>
                </a:lnTo>
                <a:lnTo>
                  <a:pt x="344" y="162"/>
                </a:lnTo>
                <a:lnTo>
                  <a:pt x="344" y="148"/>
                </a:lnTo>
                <a:lnTo>
                  <a:pt x="344" y="142"/>
                </a:lnTo>
                <a:lnTo>
                  <a:pt x="345" y="133"/>
                </a:lnTo>
                <a:lnTo>
                  <a:pt x="345" y="127"/>
                </a:lnTo>
                <a:lnTo>
                  <a:pt x="346" y="94"/>
                </a:lnTo>
                <a:lnTo>
                  <a:pt x="346" y="81"/>
                </a:lnTo>
                <a:lnTo>
                  <a:pt x="348" y="80"/>
                </a:lnTo>
                <a:lnTo>
                  <a:pt x="348" y="77"/>
                </a:lnTo>
                <a:lnTo>
                  <a:pt x="349" y="47"/>
                </a:lnTo>
                <a:lnTo>
                  <a:pt x="350" y="0"/>
                </a:lnTo>
                <a:lnTo>
                  <a:pt x="355" y="0"/>
                </a:lnTo>
                <a:lnTo>
                  <a:pt x="388" y="0"/>
                </a:lnTo>
                <a:lnTo>
                  <a:pt x="407" y="1"/>
                </a:lnTo>
                <a:lnTo>
                  <a:pt x="427" y="1"/>
                </a:lnTo>
                <a:lnTo>
                  <a:pt x="430" y="2"/>
                </a:lnTo>
                <a:lnTo>
                  <a:pt x="431" y="2"/>
                </a:lnTo>
                <a:lnTo>
                  <a:pt x="438" y="2"/>
                </a:lnTo>
                <a:lnTo>
                  <a:pt x="449" y="2"/>
                </a:lnTo>
                <a:lnTo>
                  <a:pt x="453" y="4"/>
                </a:lnTo>
                <a:lnTo>
                  <a:pt x="473" y="4"/>
                </a:lnTo>
                <a:lnTo>
                  <a:pt x="493" y="4"/>
                </a:lnTo>
                <a:lnTo>
                  <a:pt x="504" y="5"/>
                </a:lnTo>
                <a:lnTo>
                  <a:pt x="520" y="5"/>
                </a:lnTo>
                <a:lnTo>
                  <a:pt x="527" y="6"/>
                </a:lnTo>
                <a:lnTo>
                  <a:pt x="531" y="6"/>
                </a:lnTo>
                <a:lnTo>
                  <a:pt x="536" y="6"/>
                </a:lnTo>
                <a:lnTo>
                  <a:pt x="559" y="6"/>
                </a:lnTo>
                <a:lnTo>
                  <a:pt x="565" y="6"/>
                </a:lnTo>
                <a:lnTo>
                  <a:pt x="579" y="6"/>
                </a:lnTo>
                <a:lnTo>
                  <a:pt x="581" y="6"/>
                </a:lnTo>
                <a:lnTo>
                  <a:pt x="613" y="8"/>
                </a:lnTo>
                <a:lnTo>
                  <a:pt x="613" y="22"/>
                </a:lnTo>
                <a:lnTo>
                  <a:pt x="611" y="56"/>
                </a:lnTo>
                <a:lnTo>
                  <a:pt x="611" y="62"/>
                </a:lnTo>
                <a:lnTo>
                  <a:pt x="611" y="72"/>
                </a:lnTo>
                <a:lnTo>
                  <a:pt x="611" y="74"/>
                </a:lnTo>
                <a:lnTo>
                  <a:pt x="610" y="81"/>
                </a:lnTo>
                <a:lnTo>
                  <a:pt x="610" y="90"/>
                </a:lnTo>
                <a:lnTo>
                  <a:pt x="610" y="103"/>
                </a:lnTo>
                <a:lnTo>
                  <a:pt x="610" y="117"/>
                </a:lnTo>
                <a:lnTo>
                  <a:pt x="610" y="120"/>
                </a:lnTo>
                <a:lnTo>
                  <a:pt x="610" y="126"/>
                </a:lnTo>
                <a:lnTo>
                  <a:pt x="610" y="140"/>
                </a:lnTo>
                <a:lnTo>
                  <a:pt x="610" y="144"/>
                </a:lnTo>
                <a:lnTo>
                  <a:pt x="610" y="152"/>
                </a:lnTo>
                <a:lnTo>
                  <a:pt x="610" y="158"/>
                </a:lnTo>
                <a:lnTo>
                  <a:pt x="608" y="169"/>
                </a:lnTo>
                <a:lnTo>
                  <a:pt x="608" y="185"/>
                </a:lnTo>
                <a:lnTo>
                  <a:pt x="608" y="192"/>
                </a:lnTo>
                <a:lnTo>
                  <a:pt x="608" y="199"/>
                </a:lnTo>
                <a:lnTo>
                  <a:pt x="607" y="220"/>
                </a:lnTo>
                <a:lnTo>
                  <a:pt x="611" y="219"/>
                </a:lnTo>
                <a:lnTo>
                  <a:pt x="622" y="225"/>
                </a:lnTo>
                <a:lnTo>
                  <a:pt x="629" y="235"/>
                </a:lnTo>
                <a:lnTo>
                  <a:pt x="651" y="238"/>
                </a:lnTo>
                <a:lnTo>
                  <a:pt x="654" y="238"/>
                </a:lnTo>
                <a:lnTo>
                  <a:pt x="674" y="242"/>
                </a:lnTo>
                <a:lnTo>
                  <a:pt x="676" y="245"/>
                </a:lnTo>
                <a:lnTo>
                  <a:pt x="678" y="257"/>
                </a:lnTo>
                <a:lnTo>
                  <a:pt x="685" y="262"/>
                </a:lnTo>
                <a:lnTo>
                  <a:pt x="690" y="260"/>
                </a:lnTo>
                <a:lnTo>
                  <a:pt x="700" y="262"/>
                </a:lnTo>
                <a:lnTo>
                  <a:pt x="718" y="268"/>
                </a:lnTo>
                <a:lnTo>
                  <a:pt x="729" y="266"/>
                </a:lnTo>
                <a:lnTo>
                  <a:pt x="729" y="267"/>
                </a:lnTo>
                <a:lnTo>
                  <a:pt x="735" y="268"/>
                </a:lnTo>
                <a:lnTo>
                  <a:pt x="740" y="274"/>
                </a:lnTo>
                <a:lnTo>
                  <a:pt x="746" y="275"/>
                </a:lnTo>
                <a:lnTo>
                  <a:pt x="762" y="268"/>
                </a:lnTo>
                <a:lnTo>
                  <a:pt x="768" y="270"/>
                </a:lnTo>
                <a:lnTo>
                  <a:pt x="772" y="268"/>
                </a:lnTo>
                <a:lnTo>
                  <a:pt x="776" y="267"/>
                </a:lnTo>
                <a:lnTo>
                  <a:pt x="778" y="284"/>
                </a:lnTo>
                <a:lnTo>
                  <a:pt x="786" y="284"/>
                </a:lnTo>
                <a:lnTo>
                  <a:pt x="786" y="295"/>
                </a:lnTo>
                <a:lnTo>
                  <a:pt x="796" y="299"/>
                </a:lnTo>
                <a:lnTo>
                  <a:pt x="818" y="285"/>
                </a:lnTo>
                <a:lnTo>
                  <a:pt x="822" y="293"/>
                </a:lnTo>
                <a:lnTo>
                  <a:pt x="826" y="292"/>
                </a:lnTo>
                <a:lnTo>
                  <a:pt x="829" y="292"/>
                </a:lnTo>
                <a:lnTo>
                  <a:pt x="839" y="302"/>
                </a:lnTo>
                <a:lnTo>
                  <a:pt x="857" y="296"/>
                </a:lnTo>
                <a:lnTo>
                  <a:pt x="855" y="309"/>
                </a:lnTo>
                <a:lnTo>
                  <a:pt x="862" y="313"/>
                </a:lnTo>
                <a:lnTo>
                  <a:pt x="878" y="288"/>
                </a:lnTo>
                <a:lnTo>
                  <a:pt x="879" y="288"/>
                </a:lnTo>
                <a:lnTo>
                  <a:pt x="896" y="302"/>
                </a:lnTo>
                <a:lnTo>
                  <a:pt x="908" y="293"/>
                </a:lnTo>
                <a:lnTo>
                  <a:pt x="910" y="293"/>
                </a:lnTo>
                <a:lnTo>
                  <a:pt x="908" y="296"/>
                </a:lnTo>
                <a:lnTo>
                  <a:pt x="918" y="307"/>
                </a:lnTo>
                <a:lnTo>
                  <a:pt x="925" y="307"/>
                </a:lnTo>
                <a:lnTo>
                  <a:pt x="928" y="311"/>
                </a:lnTo>
                <a:lnTo>
                  <a:pt x="939" y="307"/>
                </a:lnTo>
                <a:lnTo>
                  <a:pt x="961" y="295"/>
                </a:lnTo>
                <a:lnTo>
                  <a:pt x="975" y="298"/>
                </a:lnTo>
                <a:lnTo>
                  <a:pt x="983" y="295"/>
                </a:lnTo>
                <a:lnTo>
                  <a:pt x="984" y="292"/>
                </a:lnTo>
                <a:lnTo>
                  <a:pt x="997" y="289"/>
                </a:lnTo>
                <a:lnTo>
                  <a:pt x="997" y="286"/>
                </a:lnTo>
                <a:lnTo>
                  <a:pt x="1000" y="288"/>
                </a:lnTo>
                <a:lnTo>
                  <a:pt x="1002" y="292"/>
                </a:lnTo>
                <a:lnTo>
                  <a:pt x="1001" y="292"/>
                </a:lnTo>
                <a:lnTo>
                  <a:pt x="1023" y="292"/>
                </a:lnTo>
                <a:lnTo>
                  <a:pt x="1026" y="292"/>
                </a:lnTo>
                <a:lnTo>
                  <a:pt x="1027" y="286"/>
                </a:lnTo>
                <a:lnTo>
                  <a:pt x="1037" y="285"/>
                </a:lnTo>
                <a:lnTo>
                  <a:pt x="1040" y="286"/>
                </a:lnTo>
                <a:lnTo>
                  <a:pt x="1040" y="289"/>
                </a:lnTo>
                <a:lnTo>
                  <a:pt x="1051" y="293"/>
                </a:lnTo>
                <a:lnTo>
                  <a:pt x="1062" y="306"/>
                </a:lnTo>
                <a:lnTo>
                  <a:pt x="1066" y="307"/>
                </a:lnTo>
                <a:lnTo>
                  <a:pt x="1066" y="305"/>
                </a:lnTo>
                <a:lnTo>
                  <a:pt x="1073" y="306"/>
                </a:lnTo>
                <a:lnTo>
                  <a:pt x="1073" y="309"/>
                </a:lnTo>
                <a:lnTo>
                  <a:pt x="1075" y="309"/>
                </a:lnTo>
                <a:lnTo>
                  <a:pt x="1073" y="310"/>
                </a:lnTo>
                <a:lnTo>
                  <a:pt x="1084" y="313"/>
                </a:lnTo>
                <a:lnTo>
                  <a:pt x="1094" y="320"/>
                </a:lnTo>
                <a:lnTo>
                  <a:pt x="1097" y="317"/>
                </a:lnTo>
                <a:lnTo>
                  <a:pt x="1106" y="327"/>
                </a:lnTo>
                <a:lnTo>
                  <a:pt x="1118" y="321"/>
                </a:lnTo>
                <a:lnTo>
                  <a:pt x="1137" y="325"/>
                </a:lnTo>
                <a:lnTo>
                  <a:pt x="1137" y="328"/>
                </a:lnTo>
                <a:lnTo>
                  <a:pt x="1137" y="345"/>
                </a:lnTo>
                <a:lnTo>
                  <a:pt x="1137" y="356"/>
                </a:lnTo>
                <a:lnTo>
                  <a:pt x="1138" y="357"/>
                </a:lnTo>
                <a:lnTo>
                  <a:pt x="1138" y="371"/>
                </a:lnTo>
                <a:lnTo>
                  <a:pt x="1140" y="382"/>
                </a:lnTo>
                <a:lnTo>
                  <a:pt x="1140" y="385"/>
                </a:lnTo>
                <a:lnTo>
                  <a:pt x="1140" y="397"/>
                </a:lnTo>
                <a:lnTo>
                  <a:pt x="1140" y="413"/>
                </a:lnTo>
                <a:lnTo>
                  <a:pt x="1140" y="414"/>
                </a:lnTo>
                <a:lnTo>
                  <a:pt x="1140" y="418"/>
                </a:lnTo>
                <a:lnTo>
                  <a:pt x="1141" y="425"/>
                </a:lnTo>
                <a:lnTo>
                  <a:pt x="1141" y="439"/>
                </a:lnTo>
                <a:lnTo>
                  <a:pt x="1143" y="451"/>
                </a:lnTo>
                <a:lnTo>
                  <a:pt x="1143" y="453"/>
                </a:lnTo>
                <a:lnTo>
                  <a:pt x="1143" y="467"/>
                </a:lnTo>
                <a:lnTo>
                  <a:pt x="1143" y="472"/>
                </a:lnTo>
                <a:lnTo>
                  <a:pt x="1144" y="493"/>
                </a:lnTo>
                <a:lnTo>
                  <a:pt x="1145" y="496"/>
                </a:lnTo>
                <a:lnTo>
                  <a:pt x="1147" y="496"/>
                </a:lnTo>
                <a:lnTo>
                  <a:pt x="1147" y="499"/>
                </a:lnTo>
                <a:lnTo>
                  <a:pt x="1159" y="510"/>
                </a:lnTo>
                <a:lnTo>
                  <a:pt x="1163" y="521"/>
                </a:lnTo>
                <a:lnTo>
                  <a:pt x="1163" y="539"/>
                </a:lnTo>
                <a:lnTo>
                  <a:pt x="1174" y="547"/>
                </a:lnTo>
                <a:lnTo>
                  <a:pt x="1173" y="549"/>
                </a:lnTo>
                <a:lnTo>
                  <a:pt x="1187" y="582"/>
                </a:lnTo>
                <a:lnTo>
                  <a:pt x="1193" y="582"/>
                </a:lnTo>
                <a:lnTo>
                  <a:pt x="1190" y="601"/>
                </a:lnTo>
                <a:lnTo>
                  <a:pt x="1193" y="615"/>
                </a:lnTo>
                <a:lnTo>
                  <a:pt x="1188" y="629"/>
                </a:lnTo>
                <a:lnTo>
                  <a:pt x="1180" y="657"/>
                </a:lnTo>
                <a:lnTo>
                  <a:pt x="1177" y="666"/>
                </a:lnTo>
                <a:lnTo>
                  <a:pt x="1177" y="668"/>
                </a:lnTo>
                <a:lnTo>
                  <a:pt x="1177" y="676"/>
                </a:lnTo>
                <a:lnTo>
                  <a:pt x="1183" y="684"/>
                </a:lnTo>
                <a:lnTo>
                  <a:pt x="1183" y="697"/>
                </a:lnTo>
                <a:lnTo>
                  <a:pt x="1181" y="705"/>
                </a:lnTo>
                <a:lnTo>
                  <a:pt x="1180" y="707"/>
                </a:lnTo>
                <a:lnTo>
                  <a:pt x="1177" y="711"/>
                </a:lnTo>
                <a:lnTo>
                  <a:pt x="1170" y="726"/>
                </a:lnTo>
                <a:lnTo>
                  <a:pt x="1166" y="727"/>
                </a:lnTo>
                <a:lnTo>
                  <a:pt x="1169" y="740"/>
                </a:lnTo>
                <a:lnTo>
                  <a:pt x="1173" y="750"/>
                </a:lnTo>
                <a:lnTo>
                  <a:pt x="1169" y="747"/>
                </a:lnTo>
                <a:lnTo>
                  <a:pt x="1154" y="747"/>
                </a:lnTo>
                <a:lnTo>
                  <a:pt x="1125" y="761"/>
                </a:lnTo>
                <a:lnTo>
                  <a:pt x="1123" y="761"/>
                </a:lnTo>
                <a:lnTo>
                  <a:pt x="1090" y="784"/>
                </a:lnTo>
                <a:lnTo>
                  <a:pt x="1084" y="783"/>
                </a:lnTo>
                <a:lnTo>
                  <a:pt x="1102" y="768"/>
                </a:lnTo>
                <a:lnTo>
                  <a:pt x="1111" y="765"/>
                </a:lnTo>
                <a:lnTo>
                  <a:pt x="1111" y="763"/>
                </a:lnTo>
                <a:lnTo>
                  <a:pt x="1100" y="762"/>
                </a:lnTo>
                <a:lnTo>
                  <a:pt x="1087" y="766"/>
                </a:lnTo>
                <a:lnTo>
                  <a:pt x="1087" y="738"/>
                </a:lnTo>
                <a:lnTo>
                  <a:pt x="1080" y="741"/>
                </a:lnTo>
                <a:lnTo>
                  <a:pt x="1076" y="751"/>
                </a:lnTo>
                <a:lnTo>
                  <a:pt x="1070" y="750"/>
                </a:lnTo>
                <a:lnTo>
                  <a:pt x="1068" y="750"/>
                </a:lnTo>
                <a:lnTo>
                  <a:pt x="1066" y="750"/>
                </a:lnTo>
                <a:lnTo>
                  <a:pt x="1063" y="755"/>
                </a:lnTo>
                <a:lnTo>
                  <a:pt x="1065" y="761"/>
                </a:lnTo>
                <a:lnTo>
                  <a:pt x="1063" y="763"/>
                </a:lnTo>
                <a:lnTo>
                  <a:pt x="1065" y="766"/>
                </a:lnTo>
                <a:lnTo>
                  <a:pt x="1073" y="769"/>
                </a:lnTo>
                <a:lnTo>
                  <a:pt x="1077" y="781"/>
                </a:lnTo>
                <a:lnTo>
                  <a:pt x="1090" y="787"/>
                </a:lnTo>
                <a:lnTo>
                  <a:pt x="1054" y="816"/>
                </a:lnTo>
                <a:lnTo>
                  <a:pt x="1030" y="838"/>
                </a:lnTo>
                <a:lnTo>
                  <a:pt x="1020" y="844"/>
                </a:lnTo>
                <a:lnTo>
                  <a:pt x="1019" y="844"/>
                </a:lnTo>
                <a:lnTo>
                  <a:pt x="982" y="866"/>
                </a:lnTo>
                <a:lnTo>
                  <a:pt x="950" y="884"/>
                </a:lnTo>
                <a:lnTo>
                  <a:pt x="937" y="894"/>
                </a:lnTo>
                <a:lnTo>
                  <a:pt x="926" y="903"/>
                </a:lnTo>
                <a:lnTo>
                  <a:pt x="915" y="910"/>
                </a:lnTo>
                <a:lnTo>
                  <a:pt x="893" y="930"/>
                </a:lnTo>
                <a:lnTo>
                  <a:pt x="876" y="951"/>
                </a:lnTo>
                <a:lnTo>
                  <a:pt x="875" y="953"/>
                </a:lnTo>
                <a:lnTo>
                  <a:pt x="876" y="953"/>
                </a:lnTo>
                <a:lnTo>
                  <a:pt x="867" y="964"/>
                </a:lnTo>
                <a:lnTo>
                  <a:pt x="858" y="981"/>
                </a:lnTo>
                <a:lnTo>
                  <a:pt x="846" y="1014"/>
                </a:lnTo>
                <a:lnTo>
                  <a:pt x="846" y="1017"/>
                </a:lnTo>
                <a:lnTo>
                  <a:pt x="844" y="1043"/>
                </a:lnTo>
                <a:lnTo>
                  <a:pt x="853" y="1088"/>
                </a:lnTo>
                <a:lnTo>
                  <a:pt x="860" y="1107"/>
                </a:lnTo>
                <a:lnTo>
                  <a:pt x="867" y="1152"/>
                </a:lnTo>
                <a:lnTo>
                  <a:pt x="846" y="1166"/>
                </a:lnTo>
                <a:lnTo>
                  <a:pt x="833" y="1164"/>
                </a:lnTo>
                <a:lnTo>
                  <a:pt x="821" y="1152"/>
                </a:lnTo>
                <a:lnTo>
                  <a:pt x="797" y="1145"/>
                </a:lnTo>
                <a:lnTo>
                  <a:pt x="760" y="1145"/>
                </a:lnTo>
                <a:lnTo>
                  <a:pt x="757" y="1139"/>
                </a:lnTo>
                <a:lnTo>
                  <a:pt x="753" y="1139"/>
                </a:lnTo>
                <a:lnTo>
                  <a:pt x="726" y="1124"/>
                </a:lnTo>
                <a:lnTo>
                  <a:pt x="718" y="1125"/>
                </a:lnTo>
                <a:lnTo>
                  <a:pt x="711" y="1120"/>
                </a:lnTo>
                <a:lnTo>
                  <a:pt x="711" y="1116"/>
                </a:lnTo>
                <a:lnTo>
                  <a:pt x="688" y="1109"/>
                </a:lnTo>
                <a:lnTo>
                  <a:pt x="671" y="1091"/>
                </a:lnTo>
                <a:lnTo>
                  <a:pt x="663" y="1062"/>
                </a:lnTo>
                <a:lnTo>
                  <a:pt x="649" y="1043"/>
                </a:lnTo>
                <a:lnTo>
                  <a:pt x="645" y="1014"/>
                </a:lnTo>
                <a:lnTo>
                  <a:pt x="640" y="989"/>
                </a:lnTo>
                <a:lnTo>
                  <a:pt x="629" y="974"/>
                </a:lnTo>
                <a:lnTo>
                  <a:pt x="617" y="967"/>
                </a:lnTo>
                <a:lnTo>
                  <a:pt x="615" y="964"/>
                </a:lnTo>
              </a:path>
            </a:pathLst>
          </a:custGeom>
          <a:noFill/>
          <a:ln w="6350" cap="rnd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41" name="Freeform 164" descr="Outlined diamond"/>
          <p:cNvSpPr>
            <a:spLocks/>
          </p:cNvSpPr>
          <p:nvPr/>
        </p:nvSpPr>
        <p:spPr bwMode="auto">
          <a:xfrm>
            <a:off x="1851025" y="3835400"/>
            <a:ext cx="917575" cy="974725"/>
          </a:xfrm>
          <a:custGeom>
            <a:avLst/>
            <a:gdLst>
              <a:gd name="T0" fmla="*/ 11 w 570"/>
              <a:gd name="T1" fmla="*/ 411 h 673"/>
              <a:gd name="T2" fmla="*/ 37 w 570"/>
              <a:gd name="T3" fmla="*/ 386 h 673"/>
              <a:gd name="T4" fmla="*/ 19 w 570"/>
              <a:gd name="T5" fmla="*/ 375 h 673"/>
              <a:gd name="T6" fmla="*/ 31 w 570"/>
              <a:gd name="T7" fmla="*/ 343 h 673"/>
              <a:gd name="T8" fmla="*/ 53 w 570"/>
              <a:gd name="T9" fmla="*/ 293 h 673"/>
              <a:gd name="T10" fmla="*/ 62 w 570"/>
              <a:gd name="T11" fmla="*/ 281 h 673"/>
              <a:gd name="T12" fmla="*/ 88 w 570"/>
              <a:gd name="T13" fmla="*/ 269 h 673"/>
              <a:gd name="T14" fmla="*/ 73 w 570"/>
              <a:gd name="T15" fmla="*/ 246 h 673"/>
              <a:gd name="T16" fmla="*/ 67 w 570"/>
              <a:gd name="T17" fmla="*/ 217 h 673"/>
              <a:gd name="T18" fmla="*/ 60 w 570"/>
              <a:gd name="T19" fmla="*/ 188 h 673"/>
              <a:gd name="T20" fmla="*/ 69 w 570"/>
              <a:gd name="T21" fmla="*/ 115 h 673"/>
              <a:gd name="T22" fmla="*/ 70 w 570"/>
              <a:gd name="T23" fmla="*/ 80 h 673"/>
              <a:gd name="T24" fmla="*/ 113 w 570"/>
              <a:gd name="T25" fmla="*/ 93 h 673"/>
              <a:gd name="T26" fmla="*/ 143 w 570"/>
              <a:gd name="T27" fmla="*/ 15 h 673"/>
              <a:gd name="T28" fmla="*/ 174 w 570"/>
              <a:gd name="T29" fmla="*/ 4 h 673"/>
              <a:gd name="T30" fmla="*/ 244 w 570"/>
              <a:gd name="T31" fmla="*/ 14 h 673"/>
              <a:gd name="T32" fmla="*/ 259 w 570"/>
              <a:gd name="T33" fmla="*/ 15 h 673"/>
              <a:gd name="T34" fmla="*/ 343 w 570"/>
              <a:gd name="T35" fmla="*/ 25 h 673"/>
              <a:gd name="T36" fmla="*/ 372 w 570"/>
              <a:gd name="T37" fmla="*/ 28 h 673"/>
              <a:gd name="T38" fmla="*/ 409 w 570"/>
              <a:gd name="T39" fmla="*/ 33 h 673"/>
              <a:gd name="T40" fmla="*/ 452 w 570"/>
              <a:gd name="T41" fmla="*/ 37 h 673"/>
              <a:gd name="T42" fmla="*/ 494 w 570"/>
              <a:gd name="T43" fmla="*/ 43 h 673"/>
              <a:gd name="T44" fmla="*/ 537 w 570"/>
              <a:gd name="T45" fmla="*/ 47 h 673"/>
              <a:gd name="T46" fmla="*/ 574 w 570"/>
              <a:gd name="T47" fmla="*/ 76 h 673"/>
              <a:gd name="T48" fmla="*/ 564 w 570"/>
              <a:gd name="T49" fmla="*/ 150 h 673"/>
              <a:gd name="T50" fmla="*/ 558 w 570"/>
              <a:gd name="T51" fmla="*/ 199 h 673"/>
              <a:gd name="T52" fmla="*/ 549 w 570"/>
              <a:gd name="T53" fmla="*/ 270 h 673"/>
              <a:gd name="T54" fmla="*/ 547 w 570"/>
              <a:gd name="T55" fmla="*/ 292 h 673"/>
              <a:gd name="T56" fmla="*/ 539 w 570"/>
              <a:gd name="T57" fmla="*/ 349 h 673"/>
              <a:gd name="T58" fmla="*/ 537 w 570"/>
              <a:gd name="T59" fmla="*/ 372 h 673"/>
              <a:gd name="T60" fmla="*/ 530 w 570"/>
              <a:gd name="T61" fmla="*/ 427 h 673"/>
              <a:gd name="T62" fmla="*/ 527 w 570"/>
              <a:gd name="T63" fmla="*/ 447 h 673"/>
              <a:gd name="T64" fmla="*/ 524 w 570"/>
              <a:gd name="T65" fmla="*/ 473 h 673"/>
              <a:gd name="T66" fmla="*/ 520 w 570"/>
              <a:gd name="T67" fmla="*/ 504 h 673"/>
              <a:gd name="T68" fmla="*/ 510 w 570"/>
              <a:gd name="T69" fmla="*/ 594 h 673"/>
              <a:gd name="T70" fmla="*/ 376 w 570"/>
              <a:gd name="T71" fmla="*/ 598 h 673"/>
              <a:gd name="T72" fmla="*/ 298 w 570"/>
              <a:gd name="T73" fmla="*/ 581 h 673"/>
              <a:gd name="T74" fmla="*/ 282 w 570"/>
              <a:gd name="T75" fmla="*/ 575 h 673"/>
              <a:gd name="T76" fmla="*/ 11 w 570"/>
              <a:gd name="T77" fmla="*/ 438 h 673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570"/>
              <a:gd name="T118" fmla="*/ 0 h 673"/>
              <a:gd name="T119" fmla="*/ 570 w 570"/>
              <a:gd name="T120" fmla="*/ 673 h 673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570" h="673">
                <a:moveTo>
                  <a:pt x="0" y="465"/>
                </a:moveTo>
                <a:lnTo>
                  <a:pt x="11" y="451"/>
                </a:lnTo>
                <a:lnTo>
                  <a:pt x="27" y="451"/>
                </a:lnTo>
                <a:lnTo>
                  <a:pt x="36" y="423"/>
                </a:lnTo>
                <a:lnTo>
                  <a:pt x="29" y="421"/>
                </a:lnTo>
                <a:lnTo>
                  <a:pt x="19" y="411"/>
                </a:lnTo>
                <a:lnTo>
                  <a:pt x="23" y="381"/>
                </a:lnTo>
                <a:lnTo>
                  <a:pt x="31" y="376"/>
                </a:lnTo>
                <a:lnTo>
                  <a:pt x="47" y="350"/>
                </a:lnTo>
                <a:lnTo>
                  <a:pt x="52" y="321"/>
                </a:lnTo>
                <a:lnTo>
                  <a:pt x="56" y="318"/>
                </a:lnTo>
                <a:lnTo>
                  <a:pt x="61" y="308"/>
                </a:lnTo>
                <a:lnTo>
                  <a:pt x="77" y="302"/>
                </a:lnTo>
                <a:lnTo>
                  <a:pt x="87" y="295"/>
                </a:lnTo>
                <a:lnTo>
                  <a:pt x="90" y="289"/>
                </a:lnTo>
                <a:lnTo>
                  <a:pt x="72" y="270"/>
                </a:lnTo>
                <a:lnTo>
                  <a:pt x="72" y="264"/>
                </a:lnTo>
                <a:lnTo>
                  <a:pt x="66" y="238"/>
                </a:lnTo>
                <a:lnTo>
                  <a:pt x="58" y="223"/>
                </a:lnTo>
                <a:lnTo>
                  <a:pt x="59" y="206"/>
                </a:lnTo>
                <a:lnTo>
                  <a:pt x="68" y="181"/>
                </a:lnTo>
                <a:lnTo>
                  <a:pt x="68" y="126"/>
                </a:lnTo>
                <a:lnTo>
                  <a:pt x="72" y="112"/>
                </a:lnTo>
                <a:lnTo>
                  <a:pt x="69" y="88"/>
                </a:lnTo>
                <a:lnTo>
                  <a:pt x="91" y="85"/>
                </a:lnTo>
                <a:lnTo>
                  <a:pt x="111" y="102"/>
                </a:lnTo>
                <a:lnTo>
                  <a:pt x="130" y="87"/>
                </a:lnTo>
                <a:lnTo>
                  <a:pt x="141" y="16"/>
                </a:lnTo>
                <a:lnTo>
                  <a:pt x="145" y="0"/>
                </a:lnTo>
                <a:lnTo>
                  <a:pt x="172" y="4"/>
                </a:lnTo>
                <a:lnTo>
                  <a:pt x="201" y="8"/>
                </a:lnTo>
                <a:lnTo>
                  <a:pt x="241" y="15"/>
                </a:lnTo>
                <a:lnTo>
                  <a:pt x="244" y="15"/>
                </a:lnTo>
                <a:lnTo>
                  <a:pt x="255" y="16"/>
                </a:lnTo>
                <a:lnTo>
                  <a:pt x="272" y="19"/>
                </a:lnTo>
                <a:lnTo>
                  <a:pt x="338" y="27"/>
                </a:lnTo>
                <a:lnTo>
                  <a:pt x="360" y="31"/>
                </a:lnTo>
                <a:lnTo>
                  <a:pt x="367" y="31"/>
                </a:lnTo>
                <a:lnTo>
                  <a:pt x="381" y="33"/>
                </a:lnTo>
                <a:lnTo>
                  <a:pt x="403" y="36"/>
                </a:lnTo>
                <a:lnTo>
                  <a:pt x="424" y="38"/>
                </a:lnTo>
                <a:lnTo>
                  <a:pt x="446" y="41"/>
                </a:lnTo>
                <a:lnTo>
                  <a:pt x="448" y="42"/>
                </a:lnTo>
                <a:lnTo>
                  <a:pt x="487" y="47"/>
                </a:lnTo>
                <a:lnTo>
                  <a:pt x="519" y="51"/>
                </a:lnTo>
                <a:lnTo>
                  <a:pt x="530" y="52"/>
                </a:lnTo>
                <a:lnTo>
                  <a:pt x="569" y="56"/>
                </a:lnTo>
                <a:lnTo>
                  <a:pt x="566" y="83"/>
                </a:lnTo>
                <a:lnTo>
                  <a:pt x="563" y="110"/>
                </a:lnTo>
                <a:lnTo>
                  <a:pt x="556" y="164"/>
                </a:lnTo>
                <a:lnTo>
                  <a:pt x="550" y="216"/>
                </a:lnTo>
                <a:lnTo>
                  <a:pt x="550" y="218"/>
                </a:lnTo>
                <a:lnTo>
                  <a:pt x="544" y="277"/>
                </a:lnTo>
                <a:lnTo>
                  <a:pt x="541" y="296"/>
                </a:lnTo>
                <a:lnTo>
                  <a:pt x="541" y="297"/>
                </a:lnTo>
                <a:lnTo>
                  <a:pt x="539" y="320"/>
                </a:lnTo>
                <a:lnTo>
                  <a:pt x="537" y="340"/>
                </a:lnTo>
                <a:lnTo>
                  <a:pt x="532" y="382"/>
                </a:lnTo>
                <a:lnTo>
                  <a:pt x="530" y="405"/>
                </a:lnTo>
                <a:lnTo>
                  <a:pt x="530" y="408"/>
                </a:lnTo>
                <a:lnTo>
                  <a:pt x="530" y="410"/>
                </a:lnTo>
                <a:lnTo>
                  <a:pt x="523" y="468"/>
                </a:lnTo>
                <a:lnTo>
                  <a:pt x="523" y="473"/>
                </a:lnTo>
                <a:lnTo>
                  <a:pt x="520" y="490"/>
                </a:lnTo>
                <a:lnTo>
                  <a:pt x="517" y="515"/>
                </a:lnTo>
                <a:lnTo>
                  <a:pt x="517" y="518"/>
                </a:lnTo>
                <a:lnTo>
                  <a:pt x="514" y="544"/>
                </a:lnTo>
                <a:lnTo>
                  <a:pt x="513" y="552"/>
                </a:lnTo>
                <a:lnTo>
                  <a:pt x="503" y="648"/>
                </a:lnTo>
                <a:lnTo>
                  <a:pt x="503" y="651"/>
                </a:lnTo>
                <a:lnTo>
                  <a:pt x="500" y="672"/>
                </a:lnTo>
                <a:lnTo>
                  <a:pt x="371" y="656"/>
                </a:lnTo>
                <a:lnTo>
                  <a:pt x="316" y="649"/>
                </a:lnTo>
                <a:lnTo>
                  <a:pt x="294" y="637"/>
                </a:lnTo>
                <a:lnTo>
                  <a:pt x="291" y="635"/>
                </a:lnTo>
                <a:lnTo>
                  <a:pt x="278" y="630"/>
                </a:lnTo>
                <a:lnTo>
                  <a:pt x="123" y="544"/>
                </a:lnTo>
                <a:lnTo>
                  <a:pt x="11" y="480"/>
                </a:lnTo>
                <a:lnTo>
                  <a:pt x="0" y="465"/>
                </a:lnTo>
              </a:path>
            </a:pathLst>
          </a:custGeom>
          <a:solidFill>
            <a:schemeClr val="accent5"/>
          </a:solidFill>
          <a:ln w="6350" cap="rnd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en-US"/>
          </a:p>
        </p:txBody>
      </p:sp>
      <p:grpSp>
        <p:nvGrpSpPr>
          <p:cNvPr id="12" name="Group 165"/>
          <p:cNvGrpSpPr>
            <a:grpSpLocks/>
          </p:cNvGrpSpPr>
          <p:nvPr/>
        </p:nvGrpSpPr>
        <p:grpSpPr bwMode="auto">
          <a:xfrm>
            <a:off x="847725" y="2813050"/>
            <a:ext cx="1155700" cy="1677988"/>
            <a:chOff x="514" y="1479"/>
            <a:chExt cx="717" cy="1163"/>
          </a:xfrm>
        </p:grpSpPr>
        <p:sp>
          <p:nvSpPr>
            <p:cNvPr id="4171" name="Freeform 166" descr="Outlined diamond"/>
            <p:cNvSpPr>
              <a:spLocks/>
            </p:cNvSpPr>
            <p:nvPr/>
          </p:nvSpPr>
          <p:spPr bwMode="auto">
            <a:xfrm>
              <a:off x="514" y="1479"/>
              <a:ext cx="717" cy="1163"/>
            </a:xfrm>
            <a:custGeom>
              <a:avLst/>
              <a:gdLst>
                <a:gd name="T0" fmla="*/ 637 w 717"/>
                <a:gd name="T1" fmla="*/ 1162 h 1163"/>
                <a:gd name="T2" fmla="*/ 661 w 717"/>
                <a:gd name="T3" fmla="*/ 1134 h 1163"/>
                <a:gd name="T4" fmla="*/ 649 w 717"/>
                <a:gd name="T5" fmla="*/ 1091 h 1163"/>
                <a:gd name="T6" fmla="*/ 678 w 717"/>
                <a:gd name="T7" fmla="*/ 1031 h 1163"/>
                <a:gd name="T8" fmla="*/ 703 w 717"/>
                <a:gd name="T9" fmla="*/ 1011 h 1163"/>
                <a:gd name="T10" fmla="*/ 697 w 717"/>
                <a:gd name="T11" fmla="*/ 979 h 1163"/>
                <a:gd name="T12" fmla="*/ 684 w 717"/>
                <a:gd name="T13" fmla="*/ 932 h 1163"/>
                <a:gd name="T14" fmla="*/ 641 w 717"/>
                <a:gd name="T15" fmla="*/ 854 h 1163"/>
                <a:gd name="T16" fmla="*/ 596 w 717"/>
                <a:gd name="T17" fmla="*/ 789 h 1163"/>
                <a:gd name="T18" fmla="*/ 551 w 717"/>
                <a:gd name="T19" fmla="*/ 725 h 1163"/>
                <a:gd name="T20" fmla="*/ 477 w 717"/>
                <a:gd name="T21" fmla="*/ 622 h 1163"/>
                <a:gd name="T22" fmla="*/ 448 w 717"/>
                <a:gd name="T23" fmla="*/ 581 h 1163"/>
                <a:gd name="T24" fmla="*/ 390 w 717"/>
                <a:gd name="T25" fmla="*/ 498 h 1163"/>
                <a:gd name="T26" fmla="*/ 367 w 717"/>
                <a:gd name="T27" fmla="*/ 465 h 1163"/>
                <a:gd name="T28" fmla="*/ 346 w 717"/>
                <a:gd name="T29" fmla="*/ 437 h 1163"/>
                <a:gd name="T30" fmla="*/ 325 w 717"/>
                <a:gd name="T31" fmla="*/ 408 h 1163"/>
                <a:gd name="T32" fmla="*/ 321 w 717"/>
                <a:gd name="T33" fmla="*/ 391 h 1163"/>
                <a:gd name="T34" fmla="*/ 322 w 717"/>
                <a:gd name="T35" fmla="*/ 382 h 1163"/>
                <a:gd name="T36" fmla="*/ 328 w 717"/>
                <a:gd name="T37" fmla="*/ 359 h 1163"/>
                <a:gd name="T38" fmla="*/ 333 w 717"/>
                <a:gd name="T39" fmla="*/ 332 h 1163"/>
                <a:gd name="T40" fmla="*/ 354 w 717"/>
                <a:gd name="T41" fmla="*/ 239 h 1163"/>
                <a:gd name="T42" fmla="*/ 385 w 717"/>
                <a:gd name="T43" fmla="*/ 104 h 1163"/>
                <a:gd name="T44" fmla="*/ 369 w 717"/>
                <a:gd name="T45" fmla="*/ 76 h 1163"/>
                <a:gd name="T46" fmla="*/ 288 w 717"/>
                <a:gd name="T47" fmla="*/ 56 h 1163"/>
                <a:gd name="T48" fmla="*/ 221 w 717"/>
                <a:gd name="T49" fmla="*/ 40 h 1163"/>
                <a:gd name="T50" fmla="*/ 145 w 717"/>
                <a:gd name="T51" fmla="*/ 20 h 1163"/>
                <a:gd name="T52" fmla="*/ 123 w 717"/>
                <a:gd name="T53" fmla="*/ 15 h 1163"/>
                <a:gd name="T54" fmla="*/ 105 w 717"/>
                <a:gd name="T55" fmla="*/ 11 h 1163"/>
                <a:gd name="T56" fmla="*/ 69 w 717"/>
                <a:gd name="T57" fmla="*/ 2 h 1163"/>
                <a:gd name="T58" fmla="*/ 59 w 717"/>
                <a:gd name="T59" fmla="*/ 33 h 1163"/>
                <a:gd name="T60" fmla="*/ 44 w 717"/>
                <a:gd name="T61" fmla="*/ 93 h 1163"/>
                <a:gd name="T62" fmla="*/ 42 w 717"/>
                <a:gd name="T63" fmla="*/ 101 h 1163"/>
                <a:gd name="T64" fmla="*/ 6 w 717"/>
                <a:gd name="T65" fmla="*/ 154 h 1163"/>
                <a:gd name="T66" fmla="*/ 16 w 717"/>
                <a:gd name="T67" fmla="*/ 201 h 1163"/>
                <a:gd name="T68" fmla="*/ 30 w 717"/>
                <a:gd name="T69" fmla="*/ 259 h 1163"/>
                <a:gd name="T70" fmla="*/ 26 w 717"/>
                <a:gd name="T71" fmla="*/ 355 h 1163"/>
                <a:gd name="T72" fmla="*/ 52 w 717"/>
                <a:gd name="T73" fmla="*/ 415 h 1163"/>
                <a:gd name="T74" fmla="*/ 56 w 717"/>
                <a:gd name="T75" fmla="*/ 422 h 1163"/>
                <a:gd name="T76" fmla="*/ 56 w 717"/>
                <a:gd name="T77" fmla="*/ 447 h 1163"/>
                <a:gd name="T78" fmla="*/ 76 w 717"/>
                <a:gd name="T79" fmla="*/ 467 h 1163"/>
                <a:gd name="T80" fmla="*/ 85 w 717"/>
                <a:gd name="T81" fmla="*/ 480 h 1163"/>
                <a:gd name="T82" fmla="*/ 77 w 717"/>
                <a:gd name="T83" fmla="*/ 512 h 1163"/>
                <a:gd name="T84" fmla="*/ 77 w 717"/>
                <a:gd name="T85" fmla="*/ 540 h 1163"/>
                <a:gd name="T86" fmla="*/ 90 w 717"/>
                <a:gd name="T87" fmla="*/ 571 h 1163"/>
                <a:gd name="T88" fmla="*/ 117 w 717"/>
                <a:gd name="T89" fmla="*/ 594 h 1163"/>
                <a:gd name="T90" fmla="*/ 102 w 717"/>
                <a:gd name="T91" fmla="*/ 615 h 1163"/>
                <a:gd name="T92" fmla="*/ 106 w 717"/>
                <a:gd name="T93" fmla="*/ 664 h 1163"/>
                <a:gd name="T94" fmla="*/ 130 w 717"/>
                <a:gd name="T95" fmla="*/ 717 h 1163"/>
                <a:gd name="T96" fmla="*/ 148 w 717"/>
                <a:gd name="T97" fmla="*/ 754 h 1163"/>
                <a:gd name="T98" fmla="*/ 155 w 717"/>
                <a:gd name="T99" fmla="*/ 783 h 1163"/>
                <a:gd name="T100" fmla="*/ 168 w 717"/>
                <a:gd name="T101" fmla="*/ 818 h 1163"/>
                <a:gd name="T102" fmla="*/ 180 w 717"/>
                <a:gd name="T103" fmla="*/ 878 h 1163"/>
                <a:gd name="T104" fmla="*/ 243 w 717"/>
                <a:gd name="T105" fmla="*/ 896 h 1163"/>
                <a:gd name="T106" fmla="*/ 275 w 717"/>
                <a:gd name="T107" fmla="*/ 936 h 1163"/>
                <a:gd name="T108" fmla="*/ 330 w 717"/>
                <a:gd name="T109" fmla="*/ 961 h 1163"/>
                <a:gd name="T110" fmla="*/ 344 w 717"/>
                <a:gd name="T111" fmla="*/ 999 h 1163"/>
                <a:gd name="T112" fmla="*/ 376 w 717"/>
                <a:gd name="T113" fmla="*/ 1017 h 1163"/>
                <a:gd name="T114" fmla="*/ 414 w 717"/>
                <a:gd name="T115" fmla="*/ 1077 h 1163"/>
                <a:gd name="T116" fmla="*/ 421 w 717"/>
                <a:gd name="T117" fmla="*/ 1143 h 1163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717"/>
                <a:gd name="T178" fmla="*/ 0 h 1163"/>
                <a:gd name="T179" fmla="*/ 717 w 717"/>
                <a:gd name="T180" fmla="*/ 1163 h 1163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717" h="1163">
                  <a:moveTo>
                    <a:pt x="634" y="1162"/>
                  </a:moveTo>
                  <a:lnTo>
                    <a:pt x="637" y="1162"/>
                  </a:lnTo>
                  <a:lnTo>
                    <a:pt x="653" y="1162"/>
                  </a:lnTo>
                  <a:lnTo>
                    <a:pt x="661" y="1134"/>
                  </a:lnTo>
                  <a:lnTo>
                    <a:pt x="655" y="1131"/>
                  </a:lnTo>
                  <a:lnTo>
                    <a:pt x="645" y="1121"/>
                  </a:lnTo>
                  <a:lnTo>
                    <a:pt x="649" y="1091"/>
                  </a:lnTo>
                  <a:lnTo>
                    <a:pt x="657" y="1086"/>
                  </a:lnTo>
                  <a:lnTo>
                    <a:pt x="673" y="1060"/>
                  </a:lnTo>
                  <a:lnTo>
                    <a:pt x="678" y="1031"/>
                  </a:lnTo>
                  <a:lnTo>
                    <a:pt x="682" y="1028"/>
                  </a:lnTo>
                  <a:lnTo>
                    <a:pt x="686" y="1018"/>
                  </a:lnTo>
                  <a:lnTo>
                    <a:pt x="703" y="1011"/>
                  </a:lnTo>
                  <a:lnTo>
                    <a:pt x="713" y="1004"/>
                  </a:lnTo>
                  <a:lnTo>
                    <a:pt x="716" y="999"/>
                  </a:lnTo>
                  <a:lnTo>
                    <a:pt x="697" y="979"/>
                  </a:lnTo>
                  <a:lnTo>
                    <a:pt x="697" y="974"/>
                  </a:lnTo>
                  <a:lnTo>
                    <a:pt x="692" y="947"/>
                  </a:lnTo>
                  <a:lnTo>
                    <a:pt x="684" y="932"/>
                  </a:lnTo>
                  <a:lnTo>
                    <a:pt x="685" y="915"/>
                  </a:lnTo>
                  <a:lnTo>
                    <a:pt x="664" y="886"/>
                  </a:lnTo>
                  <a:lnTo>
                    <a:pt x="641" y="854"/>
                  </a:lnTo>
                  <a:lnTo>
                    <a:pt x="614" y="815"/>
                  </a:lnTo>
                  <a:lnTo>
                    <a:pt x="606" y="804"/>
                  </a:lnTo>
                  <a:lnTo>
                    <a:pt x="596" y="789"/>
                  </a:lnTo>
                  <a:lnTo>
                    <a:pt x="595" y="789"/>
                  </a:lnTo>
                  <a:lnTo>
                    <a:pt x="570" y="754"/>
                  </a:lnTo>
                  <a:lnTo>
                    <a:pt x="551" y="725"/>
                  </a:lnTo>
                  <a:lnTo>
                    <a:pt x="508" y="665"/>
                  </a:lnTo>
                  <a:lnTo>
                    <a:pt x="483" y="629"/>
                  </a:lnTo>
                  <a:lnTo>
                    <a:pt x="477" y="622"/>
                  </a:lnTo>
                  <a:lnTo>
                    <a:pt x="462" y="601"/>
                  </a:lnTo>
                  <a:lnTo>
                    <a:pt x="459" y="597"/>
                  </a:lnTo>
                  <a:lnTo>
                    <a:pt x="448" y="581"/>
                  </a:lnTo>
                  <a:lnTo>
                    <a:pt x="423" y="546"/>
                  </a:lnTo>
                  <a:lnTo>
                    <a:pt x="401" y="514"/>
                  </a:lnTo>
                  <a:lnTo>
                    <a:pt x="390" y="498"/>
                  </a:lnTo>
                  <a:lnTo>
                    <a:pt x="373" y="476"/>
                  </a:lnTo>
                  <a:lnTo>
                    <a:pt x="368" y="468"/>
                  </a:lnTo>
                  <a:lnTo>
                    <a:pt x="367" y="465"/>
                  </a:lnTo>
                  <a:lnTo>
                    <a:pt x="362" y="461"/>
                  </a:lnTo>
                  <a:lnTo>
                    <a:pt x="351" y="446"/>
                  </a:lnTo>
                  <a:lnTo>
                    <a:pt x="346" y="437"/>
                  </a:lnTo>
                  <a:lnTo>
                    <a:pt x="342" y="432"/>
                  </a:lnTo>
                  <a:lnTo>
                    <a:pt x="329" y="414"/>
                  </a:lnTo>
                  <a:lnTo>
                    <a:pt x="325" y="408"/>
                  </a:lnTo>
                  <a:lnTo>
                    <a:pt x="324" y="405"/>
                  </a:lnTo>
                  <a:lnTo>
                    <a:pt x="318" y="400"/>
                  </a:lnTo>
                  <a:lnTo>
                    <a:pt x="321" y="391"/>
                  </a:lnTo>
                  <a:lnTo>
                    <a:pt x="321" y="387"/>
                  </a:lnTo>
                  <a:lnTo>
                    <a:pt x="321" y="386"/>
                  </a:lnTo>
                  <a:lnTo>
                    <a:pt x="322" y="382"/>
                  </a:lnTo>
                  <a:lnTo>
                    <a:pt x="325" y="372"/>
                  </a:lnTo>
                  <a:lnTo>
                    <a:pt x="325" y="365"/>
                  </a:lnTo>
                  <a:lnTo>
                    <a:pt x="328" y="359"/>
                  </a:lnTo>
                  <a:lnTo>
                    <a:pt x="329" y="351"/>
                  </a:lnTo>
                  <a:lnTo>
                    <a:pt x="330" y="346"/>
                  </a:lnTo>
                  <a:lnTo>
                    <a:pt x="333" y="332"/>
                  </a:lnTo>
                  <a:lnTo>
                    <a:pt x="336" y="322"/>
                  </a:lnTo>
                  <a:lnTo>
                    <a:pt x="342" y="297"/>
                  </a:lnTo>
                  <a:lnTo>
                    <a:pt x="354" y="239"/>
                  </a:lnTo>
                  <a:lnTo>
                    <a:pt x="371" y="165"/>
                  </a:lnTo>
                  <a:lnTo>
                    <a:pt x="373" y="148"/>
                  </a:lnTo>
                  <a:lnTo>
                    <a:pt x="385" y="104"/>
                  </a:lnTo>
                  <a:lnTo>
                    <a:pt x="390" y="80"/>
                  </a:lnTo>
                  <a:lnTo>
                    <a:pt x="373" y="76"/>
                  </a:lnTo>
                  <a:lnTo>
                    <a:pt x="369" y="76"/>
                  </a:lnTo>
                  <a:lnTo>
                    <a:pt x="321" y="63"/>
                  </a:lnTo>
                  <a:lnTo>
                    <a:pt x="306" y="61"/>
                  </a:lnTo>
                  <a:lnTo>
                    <a:pt x="288" y="56"/>
                  </a:lnTo>
                  <a:lnTo>
                    <a:pt x="276" y="54"/>
                  </a:lnTo>
                  <a:lnTo>
                    <a:pt x="234" y="43"/>
                  </a:lnTo>
                  <a:lnTo>
                    <a:pt x="221" y="40"/>
                  </a:lnTo>
                  <a:lnTo>
                    <a:pt x="211" y="37"/>
                  </a:lnTo>
                  <a:lnTo>
                    <a:pt x="153" y="23"/>
                  </a:lnTo>
                  <a:lnTo>
                    <a:pt x="145" y="20"/>
                  </a:lnTo>
                  <a:lnTo>
                    <a:pt x="138" y="19"/>
                  </a:lnTo>
                  <a:lnTo>
                    <a:pt x="130" y="18"/>
                  </a:lnTo>
                  <a:lnTo>
                    <a:pt x="123" y="15"/>
                  </a:lnTo>
                  <a:lnTo>
                    <a:pt x="116" y="13"/>
                  </a:lnTo>
                  <a:lnTo>
                    <a:pt x="108" y="11"/>
                  </a:lnTo>
                  <a:lnTo>
                    <a:pt x="105" y="11"/>
                  </a:lnTo>
                  <a:lnTo>
                    <a:pt x="92" y="8"/>
                  </a:lnTo>
                  <a:lnTo>
                    <a:pt x="78" y="4"/>
                  </a:lnTo>
                  <a:lnTo>
                    <a:pt x="69" y="2"/>
                  </a:lnTo>
                  <a:lnTo>
                    <a:pt x="62" y="0"/>
                  </a:lnTo>
                  <a:lnTo>
                    <a:pt x="52" y="23"/>
                  </a:lnTo>
                  <a:lnTo>
                    <a:pt x="59" y="33"/>
                  </a:lnTo>
                  <a:lnTo>
                    <a:pt x="59" y="59"/>
                  </a:lnTo>
                  <a:lnTo>
                    <a:pt x="56" y="68"/>
                  </a:lnTo>
                  <a:lnTo>
                    <a:pt x="44" y="93"/>
                  </a:lnTo>
                  <a:lnTo>
                    <a:pt x="40" y="93"/>
                  </a:lnTo>
                  <a:lnTo>
                    <a:pt x="40" y="101"/>
                  </a:lnTo>
                  <a:lnTo>
                    <a:pt x="42" y="101"/>
                  </a:lnTo>
                  <a:lnTo>
                    <a:pt x="42" y="107"/>
                  </a:lnTo>
                  <a:lnTo>
                    <a:pt x="36" y="119"/>
                  </a:lnTo>
                  <a:lnTo>
                    <a:pt x="6" y="154"/>
                  </a:lnTo>
                  <a:lnTo>
                    <a:pt x="5" y="168"/>
                  </a:lnTo>
                  <a:lnTo>
                    <a:pt x="0" y="179"/>
                  </a:lnTo>
                  <a:lnTo>
                    <a:pt x="16" y="201"/>
                  </a:lnTo>
                  <a:lnTo>
                    <a:pt x="22" y="215"/>
                  </a:lnTo>
                  <a:lnTo>
                    <a:pt x="30" y="246"/>
                  </a:lnTo>
                  <a:lnTo>
                    <a:pt x="30" y="259"/>
                  </a:lnTo>
                  <a:lnTo>
                    <a:pt x="20" y="284"/>
                  </a:lnTo>
                  <a:lnTo>
                    <a:pt x="19" y="341"/>
                  </a:lnTo>
                  <a:lnTo>
                    <a:pt x="26" y="355"/>
                  </a:lnTo>
                  <a:lnTo>
                    <a:pt x="42" y="389"/>
                  </a:lnTo>
                  <a:lnTo>
                    <a:pt x="51" y="400"/>
                  </a:lnTo>
                  <a:lnTo>
                    <a:pt x="52" y="415"/>
                  </a:lnTo>
                  <a:lnTo>
                    <a:pt x="56" y="416"/>
                  </a:lnTo>
                  <a:lnTo>
                    <a:pt x="59" y="422"/>
                  </a:lnTo>
                  <a:lnTo>
                    <a:pt x="56" y="422"/>
                  </a:lnTo>
                  <a:lnTo>
                    <a:pt x="56" y="436"/>
                  </a:lnTo>
                  <a:lnTo>
                    <a:pt x="52" y="450"/>
                  </a:lnTo>
                  <a:lnTo>
                    <a:pt x="56" y="447"/>
                  </a:lnTo>
                  <a:lnTo>
                    <a:pt x="60" y="448"/>
                  </a:lnTo>
                  <a:lnTo>
                    <a:pt x="69" y="460"/>
                  </a:lnTo>
                  <a:lnTo>
                    <a:pt x="76" y="467"/>
                  </a:lnTo>
                  <a:lnTo>
                    <a:pt x="83" y="478"/>
                  </a:lnTo>
                  <a:lnTo>
                    <a:pt x="87" y="478"/>
                  </a:lnTo>
                  <a:lnTo>
                    <a:pt x="85" y="480"/>
                  </a:lnTo>
                  <a:lnTo>
                    <a:pt x="83" y="480"/>
                  </a:lnTo>
                  <a:lnTo>
                    <a:pt x="83" y="489"/>
                  </a:lnTo>
                  <a:lnTo>
                    <a:pt x="77" y="512"/>
                  </a:lnTo>
                  <a:lnTo>
                    <a:pt x="80" y="512"/>
                  </a:lnTo>
                  <a:lnTo>
                    <a:pt x="81" y="526"/>
                  </a:lnTo>
                  <a:lnTo>
                    <a:pt x="77" y="540"/>
                  </a:lnTo>
                  <a:lnTo>
                    <a:pt x="81" y="554"/>
                  </a:lnTo>
                  <a:lnTo>
                    <a:pt x="84" y="557"/>
                  </a:lnTo>
                  <a:lnTo>
                    <a:pt x="90" y="571"/>
                  </a:lnTo>
                  <a:lnTo>
                    <a:pt x="101" y="579"/>
                  </a:lnTo>
                  <a:lnTo>
                    <a:pt x="113" y="581"/>
                  </a:lnTo>
                  <a:lnTo>
                    <a:pt x="117" y="594"/>
                  </a:lnTo>
                  <a:lnTo>
                    <a:pt x="112" y="614"/>
                  </a:lnTo>
                  <a:lnTo>
                    <a:pt x="106" y="619"/>
                  </a:lnTo>
                  <a:lnTo>
                    <a:pt x="102" y="615"/>
                  </a:lnTo>
                  <a:lnTo>
                    <a:pt x="96" y="619"/>
                  </a:lnTo>
                  <a:lnTo>
                    <a:pt x="99" y="658"/>
                  </a:lnTo>
                  <a:lnTo>
                    <a:pt x="106" y="664"/>
                  </a:lnTo>
                  <a:lnTo>
                    <a:pt x="121" y="692"/>
                  </a:lnTo>
                  <a:lnTo>
                    <a:pt x="123" y="706"/>
                  </a:lnTo>
                  <a:lnTo>
                    <a:pt x="130" y="717"/>
                  </a:lnTo>
                  <a:lnTo>
                    <a:pt x="131" y="728"/>
                  </a:lnTo>
                  <a:lnTo>
                    <a:pt x="141" y="738"/>
                  </a:lnTo>
                  <a:lnTo>
                    <a:pt x="148" y="754"/>
                  </a:lnTo>
                  <a:lnTo>
                    <a:pt x="159" y="764"/>
                  </a:lnTo>
                  <a:lnTo>
                    <a:pt x="160" y="771"/>
                  </a:lnTo>
                  <a:lnTo>
                    <a:pt x="155" y="783"/>
                  </a:lnTo>
                  <a:lnTo>
                    <a:pt x="164" y="797"/>
                  </a:lnTo>
                  <a:lnTo>
                    <a:pt x="173" y="802"/>
                  </a:lnTo>
                  <a:lnTo>
                    <a:pt x="168" y="818"/>
                  </a:lnTo>
                  <a:lnTo>
                    <a:pt x="168" y="829"/>
                  </a:lnTo>
                  <a:lnTo>
                    <a:pt x="160" y="863"/>
                  </a:lnTo>
                  <a:lnTo>
                    <a:pt x="180" y="878"/>
                  </a:lnTo>
                  <a:lnTo>
                    <a:pt x="211" y="885"/>
                  </a:lnTo>
                  <a:lnTo>
                    <a:pt x="221" y="893"/>
                  </a:lnTo>
                  <a:lnTo>
                    <a:pt x="243" y="896"/>
                  </a:lnTo>
                  <a:lnTo>
                    <a:pt x="254" y="904"/>
                  </a:lnTo>
                  <a:lnTo>
                    <a:pt x="270" y="921"/>
                  </a:lnTo>
                  <a:lnTo>
                    <a:pt x="275" y="936"/>
                  </a:lnTo>
                  <a:lnTo>
                    <a:pt x="293" y="949"/>
                  </a:lnTo>
                  <a:lnTo>
                    <a:pt x="321" y="956"/>
                  </a:lnTo>
                  <a:lnTo>
                    <a:pt x="330" y="961"/>
                  </a:lnTo>
                  <a:lnTo>
                    <a:pt x="335" y="975"/>
                  </a:lnTo>
                  <a:lnTo>
                    <a:pt x="336" y="992"/>
                  </a:lnTo>
                  <a:lnTo>
                    <a:pt x="344" y="999"/>
                  </a:lnTo>
                  <a:lnTo>
                    <a:pt x="358" y="997"/>
                  </a:lnTo>
                  <a:lnTo>
                    <a:pt x="367" y="1007"/>
                  </a:lnTo>
                  <a:lnTo>
                    <a:pt x="376" y="1017"/>
                  </a:lnTo>
                  <a:lnTo>
                    <a:pt x="397" y="1043"/>
                  </a:lnTo>
                  <a:lnTo>
                    <a:pt x="404" y="1052"/>
                  </a:lnTo>
                  <a:lnTo>
                    <a:pt x="414" y="1077"/>
                  </a:lnTo>
                  <a:lnTo>
                    <a:pt x="414" y="1118"/>
                  </a:lnTo>
                  <a:lnTo>
                    <a:pt x="421" y="1134"/>
                  </a:lnTo>
                  <a:lnTo>
                    <a:pt x="421" y="1143"/>
                  </a:lnTo>
                  <a:lnTo>
                    <a:pt x="512" y="1150"/>
                  </a:lnTo>
                  <a:lnTo>
                    <a:pt x="634" y="1162"/>
                  </a:lnTo>
                </a:path>
              </a:pathLst>
            </a:custGeom>
            <a:noFill/>
            <a:ln w="6350" cap="rnd" cmpd="sng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167"/>
            <p:cNvSpPr>
              <a:spLocks/>
            </p:cNvSpPr>
            <p:nvPr/>
          </p:nvSpPr>
          <p:spPr bwMode="auto">
            <a:xfrm>
              <a:off x="722" y="2406"/>
              <a:ext cx="32" cy="23"/>
            </a:xfrm>
            <a:custGeom>
              <a:avLst/>
              <a:gdLst>
                <a:gd name="T0" fmla="*/ 0 w 32"/>
                <a:gd name="T1" fmla="*/ 0 h 23"/>
                <a:gd name="T2" fmla="*/ 22 w 32"/>
                <a:gd name="T3" fmla="*/ 16 h 23"/>
                <a:gd name="T4" fmla="*/ 28 w 32"/>
                <a:gd name="T5" fmla="*/ 12 h 23"/>
                <a:gd name="T6" fmla="*/ 31 w 32"/>
                <a:gd name="T7" fmla="*/ 20 h 23"/>
                <a:gd name="T8" fmla="*/ 28 w 32"/>
                <a:gd name="T9" fmla="*/ 22 h 23"/>
                <a:gd name="T10" fmla="*/ 4 w 32"/>
                <a:gd name="T11" fmla="*/ 18 h 23"/>
                <a:gd name="T12" fmla="*/ 0 w 32"/>
                <a:gd name="T13" fmla="*/ 0 h 2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2"/>
                <a:gd name="T22" fmla="*/ 0 h 23"/>
                <a:gd name="T23" fmla="*/ 32 w 32"/>
                <a:gd name="T24" fmla="*/ 23 h 2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2" h="23">
                  <a:moveTo>
                    <a:pt x="0" y="0"/>
                  </a:moveTo>
                  <a:lnTo>
                    <a:pt x="22" y="16"/>
                  </a:lnTo>
                  <a:lnTo>
                    <a:pt x="28" y="12"/>
                  </a:lnTo>
                  <a:lnTo>
                    <a:pt x="31" y="20"/>
                  </a:lnTo>
                  <a:lnTo>
                    <a:pt x="28" y="22"/>
                  </a:lnTo>
                  <a:lnTo>
                    <a:pt x="4" y="18"/>
                  </a:lnTo>
                  <a:lnTo>
                    <a:pt x="0" y="0"/>
                  </a:lnTo>
                </a:path>
              </a:pathLst>
            </a:custGeom>
            <a:noFill/>
            <a:ln w="6350" cap="rnd" cmpd="sng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68"/>
            <p:cNvSpPr>
              <a:spLocks/>
            </p:cNvSpPr>
            <p:nvPr/>
          </p:nvSpPr>
          <p:spPr bwMode="auto">
            <a:xfrm>
              <a:off x="695" y="2409"/>
              <a:ext cx="24" cy="22"/>
            </a:xfrm>
            <a:custGeom>
              <a:avLst/>
              <a:gdLst>
                <a:gd name="T0" fmla="*/ 0 w 24"/>
                <a:gd name="T1" fmla="*/ 4 h 22"/>
                <a:gd name="T2" fmla="*/ 3 w 24"/>
                <a:gd name="T3" fmla="*/ 18 h 22"/>
                <a:gd name="T4" fmla="*/ 23 w 24"/>
                <a:gd name="T5" fmla="*/ 21 h 22"/>
                <a:gd name="T6" fmla="*/ 16 w 24"/>
                <a:gd name="T7" fmla="*/ 9 h 22"/>
                <a:gd name="T8" fmla="*/ 18 w 24"/>
                <a:gd name="T9" fmla="*/ 0 h 22"/>
                <a:gd name="T10" fmla="*/ 0 w 24"/>
                <a:gd name="T11" fmla="*/ 4 h 2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"/>
                <a:gd name="T19" fmla="*/ 0 h 22"/>
                <a:gd name="T20" fmla="*/ 24 w 24"/>
                <a:gd name="T21" fmla="*/ 22 h 2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" h="22">
                  <a:moveTo>
                    <a:pt x="0" y="4"/>
                  </a:moveTo>
                  <a:lnTo>
                    <a:pt x="3" y="18"/>
                  </a:lnTo>
                  <a:lnTo>
                    <a:pt x="23" y="21"/>
                  </a:lnTo>
                  <a:lnTo>
                    <a:pt x="16" y="9"/>
                  </a:lnTo>
                  <a:lnTo>
                    <a:pt x="18" y="0"/>
                  </a:lnTo>
                  <a:lnTo>
                    <a:pt x="0" y="4"/>
                  </a:lnTo>
                </a:path>
              </a:pathLst>
            </a:custGeom>
            <a:noFill/>
            <a:ln w="6350" cap="rnd" cmpd="sng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69"/>
            <p:cNvSpPr>
              <a:spLocks/>
            </p:cNvSpPr>
            <p:nvPr/>
          </p:nvSpPr>
          <p:spPr bwMode="auto">
            <a:xfrm>
              <a:off x="826" y="2496"/>
              <a:ext cx="23" cy="23"/>
            </a:xfrm>
            <a:custGeom>
              <a:avLst/>
              <a:gdLst>
                <a:gd name="T0" fmla="*/ 1 w 23"/>
                <a:gd name="T1" fmla="*/ 0 h 23"/>
                <a:gd name="T2" fmla="*/ 0 w 23"/>
                <a:gd name="T3" fmla="*/ 6 h 23"/>
                <a:gd name="T4" fmla="*/ 6 w 23"/>
                <a:gd name="T5" fmla="*/ 7 h 23"/>
                <a:gd name="T6" fmla="*/ 11 w 23"/>
                <a:gd name="T7" fmla="*/ 22 h 23"/>
                <a:gd name="T8" fmla="*/ 22 w 23"/>
                <a:gd name="T9" fmla="*/ 20 h 23"/>
                <a:gd name="T10" fmla="*/ 18 w 23"/>
                <a:gd name="T11" fmla="*/ 12 h 23"/>
                <a:gd name="T12" fmla="*/ 1 w 23"/>
                <a:gd name="T13" fmla="*/ 0 h 2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3"/>
                <a:gd name="T22" fmla="*/ 0 h 23"/>
                <a:gd name="T23" fmla="*/ 23 w 23"/>
                <a:gd name="T24" fmla="*/ 23 h 2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3" h="23">
                  <a:moveTo>
                    <a:pt x="1" y="0"/>
                  </a:moveTo>
                  <a:lnTo>
                    <a:pt x="0" y="6"/>
                  </a:lnTo>
                  <a:lnTo>
                    <a:pt x="6" y="7"/>
                  </a:lnTo>
                  <a:lnTo>
                    <a:pt x="11" y="22"/>
                  </a:lnTo>
                  <a:lnTo>
                    <a:pt x="22" y="20"/>
                  </a:lnTo>
                  <a:lnTo>
                    <a:pt x="18" y="12"/>
                  </a:lnTo>
                  <a:lnTo>
                    <a:pt x="1" y="0"/>
                  </a:lnTo>
                </a:path>
              </a:pathLst>
            </a:custGeom>
            <a:noFill/>
            <a:ln w="6350" cap="rnd" cmpd="sng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70"/>
            <p:cNvSpPr>
              <a:spLocks/>
            </p:cNvSpPr>
            <p:nvPr/>
          </p:nvSpPr>
          <p:spPr bwMode="auto">
            <a:xfrm>
              <a:off x="815" y="2544"/>
              <a:ext cx="23" cy="25"/>
            </a:xfrm>
            <a:custGeom>
              <a:avLst/>
              <a:gdLst>
                <a:gd name="T0" fmla="*/ 0 w 23"/>
                <a:gd name="T1" fmla="*/ 0 h 25"/>
                <a:gd name="T2" fmla="*/ 10 w 23"/>
                <a:gd name="T3" fmla="*/ 24 h 25"/>
                <a:gd name="T4" fmla="*/ 22 w 23"/>
                <a:gd name="T5" fmla="*/ 24 h 25"/>
                <a:gd name="T6" fmla="*/ 0 w 23"/>
                <a:gd name="T7" fmla="*/ 0 h 2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25"/>
                <a:gd name="T14" fmla="*/ 23 w 23"/>
                <a:gd name="T15" fmla="*/ 25 h 2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25">
                  <a:moveTo>
                    <a:pt x="0" y="0"/>
                  </a:moveTo>
                  <a:lnTo>
                    <a:pt x="10" y="24"/>
                  </a:lnTo>
                  <a:lnTo>
                    <a:pt x="22" y="24"/>
                  </a:lnTo>
                  <a:lnTo>
                    <a:pt x="0" y="0"/>
                  </a:lnTo>
                </a:path>
              </a:pathLst>
            </a:custGeom>
            <a:noFill/>
            <a:ln w="6350" cap="rnd" cmpd="sng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42" name="Freeform 171"/>
          <p:cNvSpPr>
            <a:spLocks/>
          </p:cNvSpPr>
          <p:nvPr/>
        </p:nvSpPr>
        <p:spPr bwMode="auto">
          <a:xfrm>
            <a:off x="2773363" y="3289300"/>
            <a:ext cx="987425" cy="695325"/>
          </a:xfrm>
          <a:custGeom>
            <a:avLst/>
            <a:gdLst>
              <a:gd name="T0" fmla="*/ 2147483647 w 613"/>
              <a:gd name="T1" fmla="*/ 2147483647 h 481"/>
              <a:gd name="T2" fmla="*/ 2147483647 w 613"/>
              <a:gd name="T3" fmla="*/ 2147483647 h 481"/>
              <a:gd name="T4" fmla="*/ 2147483647 w 613"/>
              <a:gd name="T5" fmla="*/ 2147483647 h 481"/>
              <a:gd name="T6" fmla="*/ 2147483647 w 613"/>
              <a:gd name="T7" fmla="*/ 2147483647 h 481"/>
              <a:gd name="T8" fmla="*/ 2147483647 w 613"/>
              <a:gd name="T9" fmla="*/ 2147483647 h 481"/>
              <a:gd name="T10" fmla="*/ 2147483647 w 613"/>
              <a:gd name="T11" fmla="*/ 2147483647 h 481"/>
              <a:gd name="T12" fmla="*/ 2147483647 w 613"/>
              <a:gd name="T13" fmla="*/ 2147483647 h 481"/>
              <a:gd name="T14" fmla="*/ 2147483647 w 613"/>
              <a:gd name="T15" fmla="*/ 2147483647 h 481"/>
              <a:gd name="T16" fmla="*/ 2147483647 w 613"/>
              <a:gd name="T17" fmla="*/ 2147483647 h 481"/>
              <a:gd name="T18" fmla="*/ 2147483647 w 613"/>
              <a:gd name="T19" fmla="*/ 2147483647 h 481"/>
              <a:gd name="T20" fmla="*/ 2147483647 w 613"/>
              <a:gd name="T21" fmla="*/ 2147483647 h 481"/>
              <a:gd name="T22" fmla="*/ 2147483647 w 613"/>
              <a:gd name="T23" fmla="*/ 2147483647 h 481"/>
              <a:gd name="T24" fmla="*/ 2147483647 w 613"/>
              <a:gd name="T25" fmla="*/ 2147483647 h 481"/>
              <a:gd name="T26" fmla="*/ 2147483647 w 613"/>
              <a:gd name="T27" fmla="*/ 2147483647 h 481"/>
              <a:gd name="T28" fmla="*/ 2147483647 w 613"/>
              <a:gd name="T29" fmla="*/ 2147483647 h 481"/>
              <a:gd name="T30" fmla="*/ 2147483647 w 613"/>
              <a:gd name="T31" fmla="*/ 2147483647 h 481"/>
              <a:gd name="T32" fmla="*/ 2147483647 w 613"/>
              <a:gd name="T33" fmla="*/ 2147483647 h 481"/>
              <a:gd name="T34" fmla="*/ 2147483647 w 613"/>
              <a:gd name="T35" fmla="*/ 2147483647 h 481"/>
              <a:gd name="T36" fmla="*/ 2147483647 w 613"/>
              <a:gd name="T37" fmla="*/ 2147483647 h 481"/>
              <a:gd name="T38" fmla="*/ 2147483647 w 613"/>
              <a:gd name="T39" fmla="*/ 2147483647 h 481"/>
              <a:gd name="T40" fmla="*/ 2147483647 w 613"/>
              <a:gd name="T41" fmla="*/ 2147483647 h 481"/>
              <a:gd name="T42" fmla="*/ 2147483647 w 613"/>
              <a:gd name="T43" fmla="*/ 2147483647 h 481"/>
              <a:gd name="T44" fmla="*/ 2147483647 w 613"/>
              <a:gd name="T45" fmla="*/ 2147483647 h 481"/>
              <a:gd name="T46" fmla="*/ 2147483647 w 613"/>
              <a:gd name="T47" fmla="*/ 2147483647 h 481"/>
              <a:gd name="T48" fmla="*/ 2147483647 w 613"/>
              <a:gd name="T49" fmla="*/ 2147483647 h 481"/>
              <a:gd name="T50" fmla="*/ 0 w 613"/>
              <a:gd name="T51" fmla="*/ 2147483647 h 481"/>
              <a:gd name="T52" fmla="*/ 2147483647 w 613"/>
              <a:gd name="T53" fmla="*/ 2147483647 h 481"/>
              <a:gd name="T54" fmla="*/ 2147483647 w 613"/>
              <a:gd name="T55" fmla="*/ 2147483647 h 481"/>
              <a:gd name="T56" fmla="*/ 2147483647 w 613"/>
              <a:gd name="T57" fmla="*/ 2147483647 h 481"/>
              <a:gd name="T58" fmla="*/ 2147483647 w 613"/>
              <a:gd name="T59" fmla="*/ 2147483647 h 481"/>
              <a:gd name="T60" fmla="*/ 2147483647 w 613"/>
              <a:gd name="T61" fmla="*/ 2147483647 h 481"/>
              <a:gd name="T62" fmla="*/ 2147483647 w 613"/>
              <a:gd name="T63" fmla="*/ 2147483647 h 481"/>
              <a:gd name="T64" fmla="*/ 2147483647 w 613"/>
              <a:gd name="T65" fmla="*/ 2147483647 h 481"/>
              <a:gd name="T66" fmla="*/ 2147483647 w 613"/>
              <a:gd name="T67" fmla="*/ 2147483647 h 481"/>
              <a:gd name="T68" fmla="*/ 2147483647 w 613"/>
              <a:gd name="T69" fmla="*/ 2147483647 h 481"/>
              <a:gd name="T70" fmla="*/ 2147483647 w 613"/>
              <a:gd name="T71" fmla="*/ 2147483647 h 481"/>
              <a:gd name="T72" fmla="*/ 2147483647 w 613"/>
              <a:gd name="T73" fmla="*/ 2147483647 h 481"/>
              <a:gd name="T74" fmla="*/ 2147483647 w 613"/>
              <a:gd name="T75" fmla="*/ 2147483647 h 481"/>
              <a:gd name="T76" fmla="*/ 2147483647 w 613"/>
              <a:gd name="T77" fmla="*/ 2147483647 h 481"/>
              <a:gd name="T78" fmla="*/ 2147483647 w 613"/>
              <a:gd name="T79" fmla="*/ 2147483647 h 481"/>
              <a:gd name="T80" fmla="*/ 2147483647 w 613"/>
              <a:gd name="T81" fmla="*/ 2147483647 h 481"/>
              <a:gd name="T82" fmla="*/ 2147483647 w 613"/>
              <a:gd name="T83" fmla="*/ 2147483647 h 481"/>
              <a:gd name="T84" fmla="*/ 2147483647 w 613"/>
              <a:gd name="T85" fmla="*/ 2147483647 h 481"/>
              <a:gd name="T86" fmla="*/ 2147483647 w 613"/>
              <a:gd name="T87" fmla="*/ 2147483647 h 481"/>
              <a:gd name="T88" fmla="*/ 2147483647 w 613"/>
              <a:gd name="T89" fmla="*/ 2147483647 h 481"/>
              <a:gd name="T90" fmla="*/ 2147483647 w 613"/>
              <a:gd name="T91" fmla="*/ 2147483647 h 481"/>
              <a:gd name="T92" fmla="*/ 2147483647 w 613"/>
              <a:gd name="T93" fmla="*/ 2147483647 h 481"/>
              <a:gd name="T94" fmla="*/ 2147483647 w 613"/>
              <a:gd name="T95" fmla="*/ 2147483647 h 481"/>
              <a:gd name="T96" fmla="*/ 2147483647 w 613"/>
              <a:gd name="T97" fmla="*/ 2147483647 h 481"/>
              <a:gd name="T98" fmla="*/ 2147483647 w 613"/>
              <a:gd name="T99" fmla="*/ 2147483647 h 481"/>
              <a:gd name="T100" fmla="*/ 2147483647 w 613"/>
              <a:gd name="T101" fmla="*/ 2147483647 h 481"/>
              <a:gd name="T102" fmla="*/ 2147483647 w 613"/>
              <a:gd name="T103" fmla="*/ 2147483647 h 481"/>
              <a:gd name="T104" fmla="*/ 2147483647 w 613"/>
              <a:gd name="T105" fmla="*/ 2147483647 h 481"/>
              <a:gd name="T106" fmla="*/ 2147483647 w 613"/>
              <a:gd name="T107" fmla="*/ 2147483647 h 481"/>
              <a:gd name="T108" fmla="*/ 2147483647 w 613"/>
              <a:gd name="T109" fmla="*/ 2147483647 h 481"/>
              <a:gd name="T110" fmla="*/ 2147483647 w 613"/>
              <a:gd name="T111" fmla="*/ 2147483647 h 481"/>
              <a:gd name="T112" fmla="*/ 2147483647 w 613"/>
              <a:gd name="T113" fmla="*/ 2147483647 h 481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613"/>
              <a:gd name="T172" fmla="*/ 0 h 481"/>
              <a:gd name="T173" fmla="*/ 613 w 613"/>
              <a:gd name="T174" fmla="*/ 481 h 481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613" h="481">
                <a:moveTo>
                  <a:pt x="606" y="198"/>
                </a:moveTo>
                <a:lnTo>
                  <a:pt x="606" y="199"/>
                </a:lnTo>
                <a:lnTo>
                  <a:pt x="605" y="206"/>
                </a:lnTo>
                <a:lnTo>
                  <a:pt x="605" y="220"/>
                </a:lnTo>
                <a:lnTo>
                  <a:pt x="603" y="246"/>
                </a:lnTo>
                <a:lnTo>
                  <a:pt x="603" y="252"/>
                </a:lnTo>
                <a:lnTo>
                  <a:pt x="603" y="256"/>
                </a:lnTo>
                <a:lnTo>
                  <a:pt x="603" y="260"/>
                </a:lnTo>
                <a:lnTo>
                  <a:pt x="602" y="283"/>
                </a:lnTo>
                <a:lnTo>
                  <a:pt x="602" y="294"/>
                </a:lnTo>
                <a:lnTo>
                  <a:pt x="600" y="301"/>
                </a:lnTo>
                <a:lnTo>
                  <a:pt x="600" y="303"/>
                </a:lnTo>
                <a:lnTo>
                  <a:pt x="600" y="321"/>
                </a:lnTo>
                <a:lnTo>
                  <a:pt x="600" y="330"/>
                </a:lnTo>
                <a:lnTo>
                  <a:pt x="600" y="341"/>
                </a:lnTo>
                <a:lnTo>
                  <a:pt x="599" y="356"/>
                </a:lnTo>
                <a:lnTo>
                  <a:pt x="599" y="370"/>
                </a:lnTo>
                <a:lnTo>
                  <a:pt x="598" y="398"/>
                </a:lnTo>
                <a:lnTo>
                  <a:pt x="598" y="409"/>
                </a:lnTo>
                <a:lnTo>
                  <a:pt x="598" y="410"/>
                </a:lnTo>
                <a:lnTo>
                  <a:pt x="596" y="424"/>
                </a:lnTo>
                <a:lnTo>
                  <a:pt x="596" y="436"/>
                </a:lnTo>
                <a:lnTo>
                  <a:pt x="596" y="452"/>
                </a:lnTo>
                <a:lnTo>
                  <a:pt x="595" y="466"/>
                </a:lnTo>
                <a:lnTo>
                  <a:pt x="594" y="480"/>
                </a:lnTo>
                <a:lnTo>
                  <a:pt x="545" y="478"/>
                </a:lnTo>
                <a:lnTo>
                  <a:pt x="534" y="475"/>
                </a:lnTo>
                <a:lnTo>
                  <a:pt x="513" y="475"/>
                </a:lnTo>
                <a:lnTo>
                  <a:pt x="506" y="475"/>
                </a:lnTo>
                <a:lnTo>
                  <a:pt x="487" y="474"/>
                </a:lnTo>
                <a:lnTo>
                  <a:pt x="481" y="474"/>
                </a:lnTo>
                <a:lnTo>
                  <a:pt x="427" y="471"/>
                </a:lnTo>
                <a:lnTo>
                  <a:pt x="397" y="470"/>
                </a:lnTo>
                <a:lnTo>
                  <a:pt x="348" y="467"/>
                </a:lnTo>
                <a:lnTo>
                  <a:pt x="329" y="464"/>
                </a:lnTo>
                <a:lnTo>
                  <a:pt x="324" y="464"/>
                </a:lnTo>
                <a:lnTo>
                  <a:pt x="282" y="461"/>
                </a:lnTo>
                <a:lnTo>
                  <a:pt x="279" y="461"/>
                </a:lnTo>
                <a:lnTo>
                  <a:pt x="268" y="460"/>
                </a:lnTo>
                <a:lnTo>
                  <a:pt x="257" y="459"/>
                </a:lnTo>
                <a:lnTo>
                  <a:pt x="218" y="457"/>
                </a:lnTo>
                <a:lnTo>
                  <a:pt x="137" y="449"/>
                </a:lnTo>
                <a:lnTo>
                  <a:pt x="134" y="448"/>
                </a:lnTo>
                <a:lnTo>
                  <a:pt x="132" y="448"/>
                </a:lnTo>
                <a:lnTo>
                  <a:pt x="131" y="448"/>
                </a:lnTo>
                <a:lnTo>
                  <a:pt x="77" y="442"/>
                </a:lnTo>
                <a:lnTo>
                  <a:pt x="56" y="441"/>
                </a:lnTo>
                <a:lnTo>
                  <a:pt x="31" y="438"/>
                </a:lnTo>
                <a:lnTo>
                  <a:pt x="24" y="438"/>
                </a:lnTo>
                <a:lnTo>
                  <a:pt x="0" y="435"/>
                </a:lnTo>
                <a:lnTo>
                  <a:pt x="5" y="382"/>
                </a:lnTo>
                <a:lnTo>
                  <a:pt x="6" y="381"/>
                </a:lnTo>
                <a:lnTo>
                  <a:pt x="8" y="353"/>
                </a:lnTo>
                <a:lnTo>
                  <a:pt x="11" y="338"/>
                </a:lnTo>
                <a:lnTo>
                  <a:pt x="11" y="326"/>
                </a:lnTo>
                <a:lnTo>
                  <a:pt x="13" y="309"/>
                </a:lnTo>
                <a:lnTo>
                  <a:pt x="13" y="307"/>
                </a:lnTo>
                <a:lnTo>
                  <a:pt x="13" y="296"/>
                </a:lnTo>
                <a:lnTo>
                  <a:pt x="16" y="271"/>
                </a:lnTo>
                <a:lnTo>
                  <a:pt x="19" y="244"/>
                </a:lnTo>
                <a:lnTo>
                  <a:pt x="23" y="217"/>
                </a:lnTo>
                <a:lnTo>
                  <a:pt x="27" y="177"/>
                </a:lnTo>
                <a:lnTo>
                  <a:pt x="29" y="163"/>
                </a:lnTo>
                <a:lnTo>
                  <a:pt x="30" y="149"/>
                </a:lnTo>
                <a:lnTo>
                  <a:pt x="30" y="145"/>
                </a:lnTo>
                <a:lnTo>
                  <a:pt x="33" y="122"/>
                </a:lnTo>
                <a:lnTo>
                  <a:pt x="34" y="109"/>
                </a:lnTo>
                <a:lnTo>
                  <a:pt x="37" y="84"/>
                </a:lnTo>
                <a:lnTo>
                  <a:pt x="40" y="61"/>
                </a:lnTo>
                <a:lnTo>
                  <a:pt x="42" y="40"/>
                </a:lnTo>
                <a:lnTo>
                  <a:pt x="42" y="38"/>
                </a:lnTo>
                <a:lnTo>
                  <a:pt x="44" y="27"/>
                </a:lnTo>
                <a:lnTo>
                  <a:pt x="45" y="13"/>
                </a:lnTo>
                <a:lnTo>
                  <a:pt x="47" y="0"/>
                </a:lnTo>
                <a:lnTo>
                  <a:pt x="66" y="2"/>
                </a:lnTo>
                <a:lnTo>
                  <a:pt x="117" y="6"/>
                </a:lnTo>
                <a:lnTo>
                  <a:pt x="138" y="9"/>
                </a:lnTo>
                <a:lnTo>
                  <a:pt x="160" y="12"/>
                </a:lnTo>
                <a:lnTo>
                  <a:pt x="182" y="13"/>
                </a:lnTo>
                <a:lnTo>
                  <a:pt x="186" y="13"/>
                </a:lnTo>
                <a:lnTo>
                  <a:pt x="220" y="16"/>
                </a:lnTo>
                <a:lnTo>
                  <a:pt x="222" y="18"/>
                </a:lnTo>
                <a:lnTo>
                  <a:pt x="252" y="19"/>
                </a:lnTo>
                <a:lnTo>
                  <a:pt x="263" y="22"/>
                </a:lnTo>
                <a:lnTo>
                  <a:pt x="267" y="22"/>
                </a:lnTo>
                <a:lnTo>
                  <a:pt x="270" y="22"/>
                </a:lnTo>
                <a:lnTo>
                  <a:pt x="275" y="22"/>
                </a:lnTo>
                <a:lnTo>
                  <a:pt x="278" y="22"/>
                </a:lnTo>
                <a:lnTo>
                  <a:pt x="286" y="23"/>
                </a:lnTo>
                <a:lnTo>
                  <a:pt x="337" y="27"/>
                </a:lnTo>
                <a:lnTo>
                  <a:pt x="351" y="29"/>
                </a:lnTo>
                <a:lnTo>
                  <a:pt x="353" y="29"/>
                </a:lnTo>
                <a:lnTo>
                  <a:pt x="362" y="29"/>
                </a:lnTo>
                <a:lnTo>
                  <a:pt x="378" y="30"/>
                </a:lnTo>
                <a:lnTo>
                  <a:pt x="383" y="30"/>
                </a:lnTo>
                <a:lnTo>
                  <a:pt x="402" y="30"/>
                </a:lnTo>
                <a:lnTo>
                  <a:pt x="450" y="34"/>
                </a:lnTo>
                <a:lnTo>
                  <a:pt x="484" y="36"/>
                </a:lnTo>
                <a:lnTo>
                  <a:pt x="488" y="36"/>
                </a:lnTo>
                <a:lnTo>
                  <a:pt x="504" y="37"/>
                </a:lnTo>
                <a:lnTo>
                  <a:pt x="563" y="40"/>
                </a:lnTo>
                <a:lnTo>
                  <a:pt x="566" y="40"/>
                </a:lnTo>
                <a:lnTo>
                  <a:pt x="612" y="43"/>
                </a:lnTo>
                <a:lnTo>
                  <a:pt x="610" y="69"/>
                </a:lnTo>
                <a:lnTo>
                  <a:pt x="610" y="76"/>
                </a:lnTo>
                <a:lnTo>
                  <a:pt x="610" y="83"/>
                </a:lnTo>
                <a:lnTo>
                  <a:pt x="609" y="97"/>
                </a:lnTo>
                <a:lnTo>
                  <a:pt x="609" y="104"/>
                </a:lnTo>
                <a:lnTo>
                  <a:pt x="609" y="113"/>
                </a:lnTo>
                <a:lnTo>
                  <a:pt x="607" y="151"/>
                </a:lnTo>
                <a:lnTo>
                  <a:pt x="606" y="198"/>
                </a:lnTo>
              </a:path>
            </a:pathLst>
          </a:custGeom>
          <a:noFill/>
          <a:ln w="6350" cap="rnd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43" name="Freeform 172"/>
          <p:cNvSpPr>
            <a:spLocks/>
          </p:cNvSpPr>
          <p:nvPr/>
        </p:nvSpPr>
        <p:spPr bwMode="auto">
          <a:xfrm>
            <a:off x="1854200" y="1930400"/>
            <a:ext cx="815975" cy="1176338"/>
          </a:xfrm>
          <a:custGeom>
            <a:avLst/>
            <a:gdLst>
              <a:gd name="T0" fmla="*/ 2147483647 w 507"/>
              <a:gd name="T1" fmla="*/ 2147483647 h 815"/>
              <a:gd name="T2" fmla="*/ 2147483647 w 507"/>
              <a:gd name="T3" fmla="*/ 2147483647 h 815"/>
              <a:gd name="T4" fmla="*/ 2147483647 w 507"/>
              <a:gd name="T5" fmla="*/ 2147483647 h 815"/>
              <a:gd name="T6" fmla="*/ 2147483647 w 507"/>
              <a:gd name="T7" fmla="*/ 2147483647 h 815"/>
              <a:gd name="T8" fmla="*/ 2147483647 w 507"/>
              <a:gd name="T9" fmla="*/ 2147483647 h 815"/>
              <a:gd name="T10" fmla="*/ 2147483647 w 507"/>
              <a:gd name="T11" fmla="*/ 2147483647 h 815"/>
              <a:gd name="T12" fmla="*/ 2147483647 w 507"/>
              <a:gd name="T13" fmla="*/ 2147483647 h 815"/>
              <a:gd name="T14" fmla="*/ 2147483647 w 507"/>
              <a:gd name="T15" fmla="*/ 2147483647 h 815"/>
              <a:gd name="T16" fmla="*/ 2147483647 w 507"/>
              <a:gd name="T17" fmla="*/ 2147483647 h 815"/>
              <a:gd name="T18" fmla="*/ 2147483647 w 507"/>
              <a:gd name="T19" fmla="*/ 2147483647 h 815"/>
              <a:gd name="T20" fmla="*/ 2147483647 w 507"/>
              <a:gd name="T21" fmla="*/ 2147483647 h 815"/>
              <a:gd name="T22" fmla="*/ 2147483647 w 507"/>
              <a:gd name="T23" fmla="*/ 2147483647 h 815"/>
              <a:gd name="T24" fmla="*/ 2147483647 w 507"/>
              <a:gd name="T25" fmla="*/ 2147483647 h 815"/>
              <a:gd name="T26" fmla="*/ 2147483647 w 507"/>
              <a:gd name="T27" fmla="*/ 2147483647 h 815"/>
              <a:gd name="T28" fmla="*/ 2147483647 w 507"/>
              <a:gd name="T29" fmla="*/ 2147483647 h 815"/>
              <a:gd name="T30" fmla="*/ 2147483647 w 507"/>
              <a:gd name="T31" fmla="*/ 2147483647 h 815"/>
              <a:gd name="T32" fmla="*/ 2147483647 w 507"/>
              <a:gd name="T33" fmla="*/ 2147483647 h 815"/>
              <a:gd name="T34" fmla="*/ 2147483647 w 507"/>
              <a:gd name="T35" fmla="*/ 2147483647 h 815"/>
              <a:gd name="T36" fmla="*/ 2147483647 w 507"/>
              <a:gd name="T37" fmla="*/ 2147483647 h 815"/>
              <a:gd name="T38" fmla="*/ 2147483647 w 507"/>
              <a:gd name="T39" fmla="*/ 2147483647 h 815"/>
              <a:gd name="T40" fmla="*/ 2147483647 w 507"/>
              <a:gd name="T41" fmla="*/ 2147483647 h 815"/>
              <a:gd name="T42" fmla="*/ 2147483647 w 507"/>
              <a:gd name="T43" fmla="*/ 2147483647 h 815"/>
              <a:gd name="T44" fmla="*/ 2147483647 w 507"/>
              <a:gd name="T45" fmla="*/ 2147483647 h 815"/>
              <a:gd name="T46" fmla="*/ 2147483647 w 507"/>
              <a:gd name="T47" fmla="*/ 2147483647 h 815"/>
              <a:gd name="T48" fmla="*/ 2147483647 w 507"/>
              <a:gd name="T49" fmla="*/ 2147483647 h 815"/>
              <a:gd name="T50" fmla="*/ 2147483647 w 507"/>
              <a:gd name="T51" fmla="*/ 2147483647 h 815"/>
              <a:gd name="T52" fmla="*/ 2147483647 w 507"/>
              <a:gd name="T53" fmla="*/ 2147483647 h 815"/>
              <a:gd name="T54" fmla="*/ 2147483647 w 507"/>
              <a:gd name="T55" fmla="*/ 2147483647 h 815"/>
              <a:gd name="T56" fmla="*/ 2147483647 w 507"/>
              <a:gd name="T57" fmla="*/ 2147483647 h 815"/>
              <a:gd name="T58" fmla="*/ 2147483647 w 507"/>
              <a:gd name="T59" fmla="*/ 2147483647 h 815"/>
              <a:gd name="T60" fmla="*/ 2147483647 w 507"/>
              <a:gd name="T61" fmla="*/ 2147483647 h 815"/>
              <a:gd name="T62" fmla="*/ 2147483647 w 507"/>
              <a:gd name="T63" fmla="*/ 2147483647 h 815"/>
              <a:gd name="T64" fmla="*/ 2147483647 w 507"/>
              <a:gd name="T65" fmla="*/ 2147483647 h 815"/>
              <a:gd name="T66" fmla="*/ 2147483647 w 507"/>
              <a:gd name="T67" fmla="*/ 2147483647 h 815"/>
              <a:gd name="T68" fmla="*/ 2147483647 w 507"/>
              <a:gd name="T69" fmla="*/ 2147483647 h 815"/>
              <a:gd name="T70" fmla="*/ 2147483647 w 507"/>
              <a:gd name="T71" fmla="*/ 0 h 815"/>
              <a:gd name="T72" fmla="*/ 2147483647 w 507"/>
              <a:gd name="T73" fmla="*/ 2147483647 h 815"/>
              <a:gd name="T74" fmla="*/ 2147483647 w 507"/>
              <a:gd name="T75" fmla="*/ 2147483647 h 815"/>
              <a:gd name="T76" fmla="*/ 2147483647 w 507"/>
              <a:gd name="T77" fmla="*/ 2147483647 h 815"/>
              <a:gd name="T78" fmla="*/ 2147483647 w 507"/>
              <a:gd name="T79" fmla="*/ 2147483647 h 815"/>
              <a:gd name="T80" fmla="*/ 2147483647 w 507"/>
              <a:gd name="T81" fmla="*/ 2147483647 h 815"/>
              <a:gd name="T82" fmla="*/ 2147483647 w 507"/>
              <a:gd name="T83" fmla="*/ 2147483647 h 815"/>
              <a:gd name="T84" fmla="*/ 2147483647 w 507"/>
              <a:gd name="T85" fmla="*/ 2147483647 h 815"/>
              <a:gd name="T86" fmla="*/ 2147483647 w 507"/>
              <a:gd name="T87" fmla="*/ 2147483647 h 815"/>
              <a:gd name="T88" fmla="*/ 2147483647 w 507"/>
              <a:gd name="T89" fmla="*/ 2147483647 h 815"/>
              <a:gd name="T90" fmla="*/ 2147483647 w 507"/>
              <a:gd name="T91" fmla="*/ 2147483647 h 815"/>
              <a:gd name="T92" fmla="*/ 2147483647 w 507"/>
              <a:gd name="T93" fmla="*/ 2147483647 h 815"/>
              <a:gd name="T94" fmla="*/ 2147483647 w 507"/>
              <a:gd name="T95" fmla="*/ 2147483647 h 815"/>
              <a:gd name="T96" fmla="*/ 2147483647 w 507"/>
              <a:gd name="T97" fmla="*/ 2147483647 h 815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507"/>
              <a:gd name="T148" fmla="*/ 0 h 815"/>
              <a:gd name="T149" fmla="*/ 507 w 507"/>
              <a:gd name="T150" fmla="*/ 815 h 815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507" h="815">
                <a:moveTo>
                  <a:pt x="52" y="511"/>
                </a:moveTo>
                <a:lnTo>
                  <a:pt x="49" y="515"/>
                </a:lnTo>
                <a:lnTo>
                  <a:pt x="41" y="539"/>
                </a:lnTo>
                <a:lnTo>
                  <a:pt x="38" y="542"/>
                </a:lnTo>
                <a:lnTo>
                  <a:pt x="36" y="546"/>
                </a:lnTo>
                <a:lnTo>
                  <a:pt x="33" y="560"/>
                </a:lnTo>
                <a:lnTo>
                  <a:pt x="31" y="571"/>
                </a:lnTo>
                <a:lnTo>
                  <a:pt x="22" y="615"/>
                </a:lnTo>
                <a:lnTo>
                  <a:pt x="0" y="739"/>
                </a:lnTo>
                <a:lnTo>
                  <a:pt x="4" y="740"/>
                </a:lnTo>
                <a:lnTo>
                  <a:pt x="76" y="754"/>
                </a:lnTo>
                <a:lnTo>
                  <a:pt x="156" y="768"/>
                </a:lnTo>
                <a:lnTo>
                  <a:pt x="178" y="771"/>
                </a:lnTo>
                <a:lnTo>
                  <a:pt x="191" y="773"/>
                </a:lnTo>
                <a:lnTo>
                  <a:pt x="214" y="777"/>
                </a:lnTo>
                <a:lnTo>
                  <a:pt x="217" y="777"/>
                </a:lnTo>
                <a:lnTo>
                  <a:pt x="219" y="779"/>
                </a:lnTo>
                <a:lnTo>
                  <a:pt x="234" y="780"/>
                </a:lnTo>
                <a:lnTo>
                  <a:pt x="257" y="786"/>
                </a:lnTo>
                <a:lnTo>
                  <a:pt x="296" y="790"/>
                </a:lnTo>
                <a:lnTo>
                  <a:pt x="317" y="793"/>
                </a:lnTo>
                <a:lnTo>
                  <a:pt x="381" y="801"/>
                </a:lnTo>
                <a:lnTo>
                  <a:pt x="381" y="802"/>
                </a:lnTo>
                <a:lnTo>
                  <a:pt x="382" y="802"/>
                </a:lnTo>
                <a:lnTo>
                  <a:pt x="386" y="804"/>
                </a:lnTo>
                <a:lnTo>
                  <a:pt x="396" y="804"/>
                </a:lnTo>
                <a:lnTo>
                  <a:pt x="415" y="807"/>
                </a:lnTo>
                <a:lnTo>
                  <a:pt x="433" y="809"/>
                </a:lnTo>
                <a:lnTo>
                  <a:pt x="439" y="811"/>
                </a:lnTo>
                <a:lnTo>
                  <a:pt x="440" y="811"/>
                </a:lnTo>
                <a:lnTo>
                  <a:pt x="471" y="814"/>
                </a:lnTo>
                <a:lnTo>
                  <a:pt x="472" y="801"/>
                </a:lnTo>
                <a:lnTo>
                  <a:pt x="478" y="764"/>
                </a:lnTo>
                <a:lnTo>
                  <a:pt x="478" y="759"/>
                </a:lnTo>
                <a:lnTo>
                  <a:pt x="482" y="733"/>
                </a:lnTo>
                <a:lnTo>
                  <a:pt x="485" y="707"/>
                </a:lnTo>
                <a:lnTo>
                  <a:pt x="486" y="705"/>
                </a:lnTo>
                <a:lnTo>
                  <a:pt x="486" y="700"/>
                </a:lnTo>
                <a:lnTo>
                  <a:pt x="489" y="680"/>
                </a:lnTo>
                <a:lnTo>
                  <a:pt x="489" y="673"/>
                </a:lnTo>
                <a:lnTo>
                  <a:pt x="492" y="658"/>
                </a:lnTo>
                <a:lnTo>
                  <a:pt x="492" y="653"/>
                </a:lnTo>
                <a:lnTo>
                  <a:pt x="496" y="626"/>
                </a:lnTo>
                <a:lnTo>
                  <a:pt x="497" y="612"/>
                </a:lnTo>
                <a:lnTo>
                  <a:pt x="499" y="600"/>
                </a:lnTo>
                <a:lnTo>
                  <a:pt x="500" y="585"/>
                </a:lnTo>
                <a:lnTo>
                  <a:pt x="503" y="572"/>
                </a:lnTo>
                <a:lnTo>
                  <a:pt x="506" y="549"/>
                </a:lnTo>
                <a:lnTo>
                  <a:pt x="503" y="546"/>
                </a:lnTo>
                <a:lnTo>
                  <a:pt x="501" y="546"/>
                </a:lnTo>
                <a:lnTo>
                  <a:pt x="500" y="544"/>
                </a:lnTo>
                <a:lnTo>
                  <a:pt x="492" y="528"/>
                </a:lnTo>
                <a:lnTo>
                  <a:pt x="483" y="515"/>
                </a:lnTo>
                <a:lnTo>
                  <a:pt x="476" y="520"/>
                </a:lnTo>
                <a:lnTo>
                  <a:pt x="472" y="525"/>
                </a:lnTo>
                <a:lnTo>
                  <a:pt x="472" y="536"/>
                </a:lnTo>
                <a:lnTo>
                  <a:pt x="463" y="535"/>
                </a:lnTo>
                <a:lnTo>
                  <a:pt x="424" y="532"/>
                </a:lnTo>
                <a:lnTo>
                  <a:pt x="415" y="526"/>
                </a:lnTo>
                <a:lnTo>
                  <a:pt x="406" y="532"/>
                </a:lnTo>
                <a:lnTo>
                  <a:pt x="393" y="535"/>
                </a:lnTo>
                <a:lnTo>
                  <a:pt x="377" y="528"/>
                </a:lnTo>
                <a:lnTo>
                  <a:pt x="367" y="535"/>
                </a:lnTo>
                <a:lnTo>
                  <a:pt x="368" y="540"/>
                </a:lnTo>
                <a:lnTo>
                  <a:pt x="365" y="542"/>
                </a:lnTo>
                <a:lnTo>
                  <a:pt x="356" y="531"/>
                </a:lnTo>
                <a:lnTo>
                  <a:pt x="350" y="496"/>
                </a:lnTo>
                <a:lnTo>
                  <a:pt x="328" y="479"/>
                </a:lnTo>
                <a:lnTo>
                  <a:pt x="331" y="465"/>
                </a:lnTo>
                <a:lnTo>
                  <a:pt x="304" y="386"/>
                </a:lnTo>
                <a:lnTo>
                  <a:pt x="278" y="402"/>
                </a:lnTo>
                <a:lnTo>
                  <a:pt x="268" y="402"/>
                </a:lnTo>
                <a:lnTo>
                  <a:pt x="255" y="393"/>
                </a:lnTo>
                <a:lnTo>
                  <a:pt x="284" y="295"/>
                </a:lnTo>
                <a:lnTo>
                  <a:pt x="286" y="295"/>
                </a:lnTo>
                <a:lnTo>
                  <a:pt x="292" y="284"/>
                </a:lnTo>
                <a:lnTo>
                  <a:pt x="292" y="280"/>
                </a:lnTo>
                <a:lnTo>
                  <a:pt x="288" y="278"/>
                </a:lnTo>
                <a:lnTo>
                  <a:pt x="280" y="280"/>
                </a:lnTo>
                <a:lnTo>
                  <a:pt x="271" y="278"/>
                </a:lnTo>
                <a:lnTo>
                  <a:pt x="270" y="275"/>
                </a:lnTo>
                <a:lnTo>
                  <a:pt x="271" y="270"/>
                </a:lnTo>
                <a:lnTo>
                  <a:pt x="268" y="267"/>
                </a:lnTo>
                <a:lnTo>
                  <a:pt x="260" y="270"/>
                </a:lnTo>
                <a:lnTo>
                  <a:pt x="259" y="269"/>
                </a:lnTo>
                <a:lnTo>
                  <a:pt x="262" y="264"/>
                </a:lnTo>
                <a:lnTo>
                  <a:pt x="250" y="244"/>
                </a:lnTo>
                <a:lnTo>
                  <a:pt x="243" y="234"/>
                </a:lnTo>
                <a:lnTo>
                  <a:pt x="228" y="205"/>
                </a:lnTo>
                <a:lnTo>
                  <a:pt x="219" y="199"/>
                </a:lnTo>
                <a:lnTo>
                  <a:pt x="202" y="180"/>
                </a:lnTo>
                <a:lnTo>
                  <a:pt x="212" y="177"/>
                </a:lnTo>
                <a:lnTo>
                  <a:pt x="203" y="169"/>
                </a:lnTo>
                <a:lnTo>
                  <a:pt x="207" y="151"/>
                </a:lnTo>
                <a:lnTo>
                  <a:pt x="191" y="119"/>
                </a:lnTo>
                <a:lnTo>
                  <a:pt x="191" y="117"/>
                </a:lnTo>
                <a:lnTo>
                  <a:pt x="195" y="94"/>
                </a:lnTo>
                <a:lnTo>
                  <a:pt x="199" y="67"/>
                </a:lnTo>
                <a:lnTo>
                  <a:pt x="201" y="65"/>
                </a:lnTo>
                <a:lnTo>
                  <a:pt x="201" y="63"/>
                </a:lnTo>
                <a:lnTo>
                  <a:pt x="207" y="26"/>
                </a:lnTo>
                <a:lnTo>
                  <a:pt x="209" y="15"/>
                </a:lnTo>
                <a:lnTo>
                  <a:pt x="210" y="12"/>
                </a:lnTo>
                <a:lnTo>
                  <a:pt x="140" y="0"/>
                </a:lnTo>
                <a:lnTo>
                  <a:pt x="138" y="4"/>
                </a:lnTo>
                <a:lnTo>
                  <a:pt x="138" y="8"/>
                </a:lnTo>
                <a:lnTo>
                  <a:pt x="135" y="15"/>
                </a:lnTo>
                <a:lnTo>
                  <a:pt x="124" y="74"/>
                </a:lnTo>
                <a:lnTo>
                  <a:pt x="121" y="91"/>
                </a:lnTo>
                <a:lnTo>
                  <a:pt x="119" y="98"/>
                </a:lnTo>
                <a:lnTo>
                  <a:pt x="119" y="102"/>
                </a:lnTo>
                <a:lnTo>
                  <a:pt x="119" y="104"/>
                </a:lnTo>
                <a:lnTo>
                  <a:pt x="119" y="106"/>
                </a:lnTo>
                <a:lnTo>
                  <a:pt x="115" y="130"/>
                </a:lnTo>
                <a:lnTo>
                  <a:pt x="112" y="142"/>
                </a:lnTo>
                <a:lnTo>
                  <a:pt x="106" y="170"/>
                </a:lnTo>
                <a:lnTo>
                  <a:pt x="105" y="181"/>
                </a:lnTo>
                <a:lnTo>
                  <a:pt x="103" y="183"/>
                </a:lnTo>
                <a:lnTo>
                  <a:pt x="102" y="195"/>
                </a:lnTo>
                <a:lnTo>
                  <a:pt x="94" y="235"/>
                </a:lnTo>
                <a:lnTo>
                  <a:pt x="92" y="241"/>
                </a:lnTo>
                <a:lnTo>
                  <a:pt x="90" y="257"/>
                </a:lnTo>
                <a:lnTo>
                  <a:pt x="88" y="262"/>
                </a:lnTo>
                <a:lnTo>
                  <a:pt x="87" y="269"/>
                </a:lnTo>
                <a:lnTo>
                  <a:pt x="85" y="274"/>
                </a:lnTo>
                <a:lnTo>
                  <a:pt x="90" y="288"/>
                </a:lnTo>
                <a:lnTo>
                  <a:pt x="88" y="317"/>
                </a:lnTo>
                <a:lnTo>
                  <a:pt x="91" y="321"/>
                </a:lnTo>
                <a:lnTo>
                  <a:pt x="92" y="331"/>
                </a:lnTo>
                <a:lnTo>
                  <a:pt x="94" y="332"/>
                </a:lnTo>
                <a:lnTo>
                  <a:pt x="110" y="348"/>
                </a:lnTo>
                <a:lnTo>
                  <a:pt x="113" y="361"/>
                </a:lnTo>
                <a:lnTo>
                  <a:pt x="91" y="396"/>
                </a:lnTo>
                <a:lnTo>
                  <a:pt x="90" y="397"/>
                </a:lnTo>
                <a:lnTo>
                  <a:pt x="83" y="411"/>
                </a:lnTo>
                <a:lnTo>
                  <a:pt x="80" y="416"/>
                </a:lnTo>
                <a:lnTo>
                  <a:pt x="73" y="422"/>
                </a:lnTo>
                <a:lnTo>
                  <a:pt x="66" y="439"/>
                </a:lnTo>
                <a:lnTo>
                  <a:pt x="55" y="446"/>
                </a:lnTo>
                <a:lnTo>
                  <a:pt x="31" y="483"/>
                </a:lnTo>
                <a:lnTo>
                  <a:pt x="31" y="492"/>
                </a:lnTo>
                <a:lnTo>
                  <a:pt x="41" y="499"/>
                </a:lnTo>
                <a:lnTo>
                  <a:pt x="47" y="500"/>
                </a:lnTo>
                <a:lnTo>
                  <a:pt x="52" y="511"/>
                </a:lnTo>
              </a:path>
            </a:pathLst>
          </a:custGeom>
          <a:noFill/>
          <a:ln w="6350" cap="rnd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45" name="Freeform 173" descr="Outlined diamond"/>
          <p:cNvSpPr>
            <a:spLocks/>
          </p:cNvSpPr>
          <p:nvPr/>
        </p:nvSpPr>
        <p:spPr bwMode="auto">
          <a:xfrm>
            <a:off x="2159000" y="1947863"/>
            <a:ext cx="1423988" cy="776287"/>
          </a:xfrm>
          <a:custGeom>
            <a:avLst/>
            <a:gdLst>
              <a:gd name="T0" fmla="*/ 88 w 883"/>
              <a:gd name="T1" fmla="*/ 354 h 536"/>
              <a:gd name="T2" fmla="*/ 64 w 883"/>
              <a:gd name="T3" fmla="*/ 347 h 536"/>
              <a:gd name="T4" fmla="*/ 97 w 883"/>
              <a:gd name="T5" fmla="*/ 257 h 536"/>
              <a:gd name="T6" fmla="*/ 103 w 883"/>
              <a:gd name="T7" fmla="*/ 243 h 536"/>
              <a:gd name="T8" fmla="*/ 89 w 883"/>
              <a:gd name="T9" fmla="*/ 243 h 536"/>
              <a:gd name="T10" fmla="*/ 80 w 883"/>
              <a:gd name="T11" fmla="*/ 239 h 536"/>
              <a:gd name="T12" fmla="*/ 78 w 883"/>
              <a:gd name="T13" fmla="*/ 232 h 536"/>
              <a:gd name="T14" fmla="*/ 68 w 883"/>
              <a:gd name="T15" fmla="*/ 233 h 536"/>
              <a:gd name="T16" fmla="*/ 60 w 883"/>
              <a:gd name="T17" fmla="*/ 210 h 536"/>
              <a:gd name="T18" fmla="*/ 38 w 883"/>
              <a:gd name="T19" fmla="*/ 175 h 536"/>
              <a:gd name="T20" fmla="*/ 11 w 883"/>
              <a:gd name="T21" fmla="*/ 152 h 536"/>
              <a:gd name="T22" fmla="*/ 12 w 883"/>
              <a:gd name="T23" fmla="*/ 142 h 536"/>
              <a:gd name="T24" fmla="*/ 0 w 883"/>
              <a:gd name="T25" fmla="*/ 97 h 536"/>
              <a:gd name="T26" fmla="*/ 4 w 883"/>
              <a:gd name="T27" fmla="*/ 74 h 536"/>
              <a:gd name="T28" fmla="*/ 9 w 883"/>
              <a:gd name="T29" fmla="*/ 47 h 536"/>
              <a:gd name="T30" fmla="*/ 16 w 883"/>
              <a:gd name="T31" fmla="*/ 12 h 536"/>
              <a:gd name="T32" fmla="*/ 19 w 883"/>
              <a:gd name="T33" fmla="*/ 0 h 536"/>
              <a:gd name="T34" fmla="*/ 162 w 883"/>
              <a:gd name="T35" fmla="*/ 22 h 536"/>
              <a:gd name="T36" fmla="*/ 366 w 883"/>
              <a:gd name="T37" fmla="*/ 48 h 536"/>
              <a:gd name="T38" fmla="*/ 460 w 883"/>
              <a:gd name="T39" fmla="*/ 58 h 536"/>
              <a:gd name="T40" fmla="*/ 588 w 883"/>
              <a:gd name="T41" fmla="*/ 71 h 536"/>
              <a:gd name="T42" fmla="*/ 745 w 883"/>
              <a:gd name="T43" fmla="*/ 84 h 536"/>
              <a:gd name="T44" fmla="*/ 896 w 883"/>
              <a:gd name="T45" fmla="*/ 93 h 536"/>
              <a:gd name="T46" fmla="*/ 894 w 883"/>
              <a:gd name="T47" fmla="*/ 126 h 536"/>
              <a:gd name="T48" fmla="*/ 894 w 883"/>
              <a:gd name="T49" fmla="*/ 130 h 536"/>
              <a:gd name="T50" fmla="*/ 893 w 883"/>
              <a:gd name="T51" fmla="*/ 152 h 536"/>
              <a:gd name="T52" fmla="*/ 890 w 883"/>
              <a:gd name="T53" fmla="*/ 190 h 536"/>
              <a:gd name="T54" fmla="*/ 889 w 883"/>
              <a:gd name="T55" fmla="*/ 214 h 536"/>
              <a:gd name="T56" fmla="*/ 886 w 883"/>
              <a:gd name="T57" fmla="*/ 251 h 536"/>
              <a:gd name="T58" fmla="*/ 884 w 883"/>
              <a:gd name="T59" fmla="*/ 275 h 536"/>
              <a:gd name="T60" fmla="*/ 882 w 883"/>
              <a:gd name="T61" fmla="*/ 321 h 536"/>
              <a:gd name="T62" fmla="*/ 880 w 883"/>
              <a:gd name="T63" fmla="*/ 335 h 536"/>
              <a:gd name="T64" fmla="*/ 879 w 883"/>
              <a:gd name="T65" fmla="*/ 360 h 536"/>
              <a:gd name="T66" fmla="*/ 876 w 883"/>
              <a:gd name="T67" fmla="*/ 390 h 536"/>
              <a:gd name="T68" fmla="*/ 876 w 883"/>
              <a:gd name="T69" fmla="*/ 408 h 536"/>
              <a:gd name="T70" fmla="*/ 872 w 883"/>
              <a:gd name="T71" fmla="*/ 461 h 536"/>
              <a:gd name="T72" fmla="*/ 872 w 883"/>
              <a:gd name="T73" fmla="*/ 483 h 536"/>
              <a:gd name="T74" fmla="*/ 817 w 883"/>
              <a:gd name="T75" fmla="*/ 479 h 536"/>
              <a:gd name="T76" fmla="*/ 792 w 883"/>
              <a:gd name="T77" fmla="*/ 477 h 536"/>
              <a:gd name="T78" fmla="*/ 725 w 883"/>
              <a:gd name="T79" fmla="*/ 473 h 536"/>
              <a:gd name="T80" fmla="*/ 716 w 883"/>
              <a:gd name="T81" fmla="*/ 473 h 536"/>
              <a:gd name="T82" fmla="*/ 698 w 883"/>
              <a:gd name="T83" fmla="*/ 473 h 536"/>
              <a:gd name="T84" fmla="*/ 640 w 883"/>
              <a:gd name="T85" fmla="*/ 467 h 536"/>
              <a:gd name="T86" fmla="*/ 570 w 883"/>
              <a:gd name="T87" fmla="*/ 461 h 536"/>
              <a:gd name="T88" fmla="*/ 533 w 883"/>
              <a:gd name="T89" fmla="*/ 457 h 536"/>
              <a:gd name="T90" fmla="*/ 515 w 883"/>
              <a:gd name="T91" fmla="*/ 456 h 536"/>
              <a:gd name="T92" fmla="*/ 475 w 883"/>
              <a:gd name="T93" fmla="*/ 451 h 536"/>
              <a:gd name="T94" fmla="*/ 418 w 883"/>
              <a:gd name="T95" fmla="*/ 446 h 536"/>
              <a:gd name="T96" fmla="*/ 377 w 883"/>
              <a:gd name="T97" fmla="*/ 442 h 536"/>
              <a:gd name="T98" fmla="*/ 322 w 883"/>
              <a:gd name="T99" fmla="*/ 469 h 536"/>
              <a:gd name="T100" fmla="*/ 319 w 883"/>
              <a:gd name="T101" fmla="*/ 488 h 536"/>
              <a:gd name="T102" fmla="*/ 315 w 883"/>
              <a:gd name="T103" fmla="*/ 485 h 536"/>
              <a:gd name="T104" fmla="*/ 305 w 883"/>
              <a:gd name="T105" fmla="*/ 469 h 536"/>
              <a:gd name="T106" fmla="*/ 297 w 883"/>
              <a:gd name="T107" fmla="*/ 457 h 536"/>
              <a:gd name="T108" fmla="*/ 290 w 883"/>
              <a:gd name="T109" fmla="*/ 461 h 536"/>
              <a:gd name="T110" fmla="*/ 285 w 883"/>
              <a:gd name="T111" fmla="*/ 476 h 536"/>
              <a:gd name="T112" fmla="*/ 236 w 883"/>
              <a:gd name="T113" fmla="*/ 473 h 536"/>
              <a:gd name="T114" fmla="*/ 217 w 883"/>
              <a:gd name="T115" fmla="*/ 473 h 536"/>
              <a:gd name="T116" fmla="*/ 188 w 883"/>
              <a:gd name="T117" fmla="*/ 469 h 536"/>
              <a:gd name="T118" fmla="*/ 180 w 883"/>
              <a:gd name="T119" fmla="*/ 480 h 536"/>
              <a:gd name="T120" fmla="*/ 168 w 883"/>
              <a:gd name="T121" fmla="*/ 472 h 536"/>
              <a:gd name="T122" fmla="*/ 139 w 883"/>
              <a:gd name="T123" fmla="*/ 424 h 536"/>
              <a:gd name="T124" fmla="*/ 115 w 883"/>
              <a:gd name="T125" fmla="*/ 340 h 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883"/>
              <a:gd name="T190" fmla="*/ 0 h 536"/>
              <a:gd name="T191" fmla="*/ 883 w 883"/>
              <a:gd name="T192" fmla="*/ 536 h 536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883" h="536">
                <a:moveTo>
                  <a:pt x="113" y="373"/>
                </a:moveTo>
                <a:lnTo>
                  <a:pt x="87" y="388"/>
                </a:lnTo>
                <a:lnTo>
                  <a:pt x="77" y="388"/>
                </a:lnTo>
                <a:lnTo>
                  <a:pt x="63" y="380"/>
                </a:lnTo>
                <a:lnTo>
                  <a:pt x="92" y="282"/>
                </a:lnTo>
                <a:lnTo>
                  <a:pt x="95" y="282"/>
                </a:lnTo>
                <a:lnTo>
                  <a:pt x="101" y="270"/>
                </a:lnTo>
                <a:lnTo>
                  <a:pt x="101" y="266"/>
                </a:lnTo>
                <a:lnTo>
                  <a:pt x="97" y="265"/>
                </a:lnTo>
                <a:lnTo>
                  <a:pt x="88" y="266"/>
                </a:lnTo>
                <a:lnTo>
                  <a:pt x="80" y="265"/>
                </a:lnTo>
                <a:lnTo>
                  <a:pt x="79" y="262"/>
                </a:lnTo>
                <a:lnTo>
                  <a:pt x="80" y="257"/>
                </a:lnTo>
                <a:lnTo>
                  <a:pt x="77" y="254"/>
                </a:lnTo>
                <a:lnTo>
                  <a:pt x="69" y="257"/>
                </a:lnTo>
                <a:lnTo>
                  <a:pt x="67" y="255"/>
                </a:lnTo>
                <a:lnTo>
                  <a:pt x="70" y="251"/>
                </a:lnTo>
                <a:lnTo>
                  <a:pt x="59" y="230"/>
                </a:lnTo>
                <a:lnTo>
                  <a:pt x="52" y="221"/>
                </a:lnTo>
                <a:lnTo>
                  <a:pt x="37" y="192"/>
                </a:lnTo>
                <a:lnTo>
                  <a:pt x="27" y="186"/>
                </a:lnTo>
                <a:lnTo>
                  <a:pt x="11" y="167"/>
                </a:lnTo>
                <a:lnTo>
                  <a:pt x="20" y="164"/>
                </a:lnTo>
                <a:lnTo>
                  <a:pt x="12" y="156"/>
                </a:lnTo>
                <a:lnTo>
                  <a:pt x="16" y="138"/>
                </a:lnTo>
                <a:lnTo>
                  <a:pt x="0" y="106"/>
                </a:lnTo>
                <a:lnTo>
                  <a:pt x="0" y="105"/>
                </a:lnTo>
                <a:lnTo>
                  <a:pt x="4" y="81"/>
                </a:lnTo>
                <a:lnTo>
                  <a:pt x="8" y="55"/>
                </a:lnTo>
                <a:lnTo>
                  <a:pt x="9" y="52"/>
                </a:lnTo>
                <a:lnTo>
                  <a:pt x="9" y="51"/>
                </a:lnTo>
                <a:lnTo>
                  <a:pt x="16" y="13"/>
                </a:lnTo>
                <a:lnTo>
                  <a:pt x="18" y="2"/>
                </a:lnTo>
                <a:lnTo>
                  <a:pt x="19" y="0"/>
                </a:lnTo>
                <a:lnTo>
                  <a:pt x="113" y="16"/>
                </a:lnTo>
                <a:lnTo>
                  <a:pt x="159" y="24"/>
                </a:lnTo>
                <a:lnTo>
                  <a:pt x="295" y="44"/>
                </a:lnTo>
                <a:lnTo>
                  <a:pt x="360" y="53"/>
                </a:lnTo>
                <a:lnTo>
                  <a:pt x="399" y="58"/>
                </a:lnTo>
                <a:lnTo>
                  <a:pt x="453" y="64"/>
                </a:lnTo>
                <a:lnTo>
                  <a:pt x="489" y="69"/>
                </a:lnTo>
                <a:lnTo>
                  <a:pt x="579" y="78"/>
                </a:lnTo>
                <a:lnTo>
                  <a:pt x="655" y="85"/>
                </a:lnTo>
                <a:lnTo>
                  <a:pt x="733" y="92"/>
                </a:lnTo>
                <a:lnTo>
                  <a:pt x="809" y="98"/>
                </a:lnTo>
                <a:lnTo>
                  <a:pt x="882" y="102"/>
                </a:lnTo>
                <a:lnTo>
                  <a:pt x="880" y="128"/>
                </a:lnTo>
                <a:lnTo>
                  <a:pt x="880" y="138"/>
                </a:lnTo>
                <a:lnTo>
                  <a:pt x="880" y="141"/>
                </a:lnTo>
                <a:lnTo>
                  <a:pt x="880" y="142"/>
                </a:lnTo>
                <a:lnTo>
                  <a:pt x="879" y="154"/>
                </a:lnTo>
                <a:lnTo>
                  <a:pt x="879" y="167"/>
                </a:lnTo>
                <a:lnTo>
                  <a:pt x="877" y="194"/>
                </a:lnTo>
                <a:lnTo>
                  <a:pt x="876" y="208"/>
                </a:lnTo>
                <a:lnTo>
                  <a:pt x="875" y="221"/>
                </a:lnTo>
                <a:lnTo>
                  <a:pt x="875" y="235"/>
                </a:lnTo>
                <a:lnTo>
                  <a:pt x="872" y="272"/>
                </a:lnTo>
                <a:lnTo>
                  <a:pt x="872" y="275"/>
                </a:lnTo>
                <a:lnTo>
                  <a:pt x="872" y="279"/>
                </a:lnTo>
                <a:lnTo>
                  <a:pt x="870" y="301"/>
                </a:lnTo>
                <a:lnTo>
                  <a:pt x="868" y="341"/>
                </a:lnTo>
                <a:lnTo>
                  <a:pt x="868" y="352"/>
                </a:lnTo>
                <a:lnTo>
                  <a:pt x="866" y="363"/>
                </a:lnTo>
                <a:lnTo>
                  <a:pt x="866" y="367"/>
                </a:lnTo>
                <a:lnTo>
                  <a:pt x="865" y="391"/>
                </a:lnTo>
                <a:lnTo>
                  <a:pt x="865" y="395"/>
                </a:lnTo>
                <a:lnTo>
                  <a:pt x="863" y="411"/>
                </a:lnTo>
                <a:lnTo>
                  <a:pt x="862" y="427"/>
                </a:lnTo>
                <a:lnTo>
                  <a:pt x="862" y="434"/>
                </a:lnTo>
                <a:lnTo>
                  <a:pt x="862" y="447"/>
                </a:lnTo>
                <a:lnTo>
                  <a:pt x="858" y="501"/>
                </a:lnTo>
                <a:lnTo>
                  <a:pt x="858" y="505"/>
                </a:lnTo>
                <a:lnTo>
                  <a:pt x="857" y="528"/>
                </a:lnTo>
                <a:lnTo>
                  <a:pt x="858" y="529"/>
                </a:lnTo>
                <a:lnTo>
                  <a:pt x="855" y="529"/>
                </a:lnTo>
                <a:lnTo>
                  <a:pt x="804" y="525"/>
                </a:lnTo>
                <a:lnTo>
                  <a:pt x="796" y="525"/>
                </a:lnTo>
                <a:lnTo>
                  <a:pt x="780" y="523"/>
                </a:lnTo>
                <a:lnTo>
                  <a:pt x="777" y="523"/>
                </a:lnTo>
                <a:lnTo>
                  <a:pt x="714" y="518"/>
                </a:lnTo>
                <a:lnTo>
                  <a:pt x="707" y="518"/>
                </a:lnTo>
                <a:lnTo>
                  <a:pt x="705" y="518"/>
                </a:lnTo>
                <a:lnTo>
                  <a:pt x="697" y="518"/>
                </a:lnTo>
                <a:lnTo>
                  <a:pt x="687" y="518"/>
                </a:lnTo>
                <a:lnTo>
                  <a:pt x="686" y="518"/>
                </a:lnTo>
                <a:lnTo>
                  <a:pt x="630" y="512"/>
                </a:lnTo>
                <a:lnTo>
                  <a:pt x="621" y="511"/>
                </a:lnTo>
                <a:lnTo>
                  <a:pt x="561" y="505"/>
                </a:lnTo>
                <a:lnTo>
                  <a:pt x="535" y="503"/>
                </a:lnTo>
                <a:lnTo>
                  <a:pt x="525" y="501"/>
                </a:lnTo>
                <a:lnTo>
                  <a:pt x="515" y="501"/>
                </a:lnTo>
                <a:lnTo>
                  <a:pt x="507" y="500"/>
                </a:lnTo>
                <a:lnTo>
                  <a:pt x="478" y="497"/>
                </a:lnTo>
                <a:lnTo>
                  <a:pt x="468" y="494"/>
                </a:lnTo>
                <a:lnTo>
                  <a:pt x="417" y="489"/>
                </a:lnTo>
                <a:lnTo>
                  <a:pt x="411" y="489"/>
                </a:lnTo>
                <a:lnTo>
                  <a:pt x="402" y="487"/>
                </a:lnTo>
                <a:lnTo>
                  <a:pt x="371" y="485"/>
                </a:lnTo>
                <a:lnTo>
                  <a:pt x="321" y="478"/>
                </a:lnTo>
                <a:lnTo>
                  <a:pt x="317" y="514"/>
                </a:lnTo>
                <a:lnTo>
                  <a:pt x="314" y="532"/>
                </a:lnTo>
                <a:lnTo>
                  <a:pt x="314" y="535"/>
                </a:lnTo>
                <a:lnTo>
                  <a:pt x="312" y="532"/>
                </a:lnTo>
                <a:lnTo>
                  <a:pt x="310" y="532"/>
                </a:lnTo>
                <a:lnTo>
                  <a:pt x="309" y="530"/>
                </a:lnTo>
                <a:lnTo>
                  <a:pt x="300" y="514"/>
                </a:lnTo>
                <a:lnTo>
                  <a:pt x="292" y="501"/>
                </a:lnTo>
                <a:lnTo>
                  <a:pt x="285" y="505"/>
                </a:lnTo>
                <a:lnTo>
                  <a:pt x="281" y="511"/>
                </a:lnTo>
                <a:lnTo>
                  <a:pt x="281" y="522"/>
                </a:lnTo>
                <a:lnTo>
                  <a:pt x="271" y="521"/>
                </a:lnTo>
                <a:lnTo>
                  <a:pt x="232" y="518"/>
                </a:lnTo>
                <a:lnTo>
                  <a:pt x="224" y="512"/>
                </a:lnTo>
                <a:lnTo>
                  <a:pt x="214" y="518"/>
                </a:lnTo>
                <a:lnTo>
                  <a:pt x="202" y="521"/>
                </a:lnTo>
                <a:lnTo>
                  <a:pt x="185" y="514"/>
                </a:lnTo>
                <a:lnTo>
                  <a:pt x="176" y="521"/>
                </a:lnTo>
                <a:lnTo>
                  <a:pt x="177" y="526"/>
                </a:lnTo>
                <a:lnTo>
                  <a:pt x="174" y="528"/>
                </a:lnTo>
                <a:lnTo>
                  <a:pt x="165" y="517"/>
                </a:lnTo>
                <a:lnTo>
                  <a:pt x="159" y="482"/>
                </a:lnTo>
                <a:lnTo>
                  <a:pt x="137" y="465"/>
                </a:lnTo>
                <a:lnTo>
                  <a:pt x="140" y="452"/>
                </a:lnTo>
                <a:lnTo>
                  <a:pt x="113" y="373"/>
                </a:lnTo>
              </a:path>
            </a:pathLst>
          </a:custGeom>
          <a:solidFill>
            <a:schemeClr val="accent5"/>
          </a:solidFill>
          <a:ln w="6350" cap="rnd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4146" name="Freeform 174" descr="Outlined diamond"/>
          <p:cNvSpPr>
            <a:spLocks/>
          </p:cNvSpPr>
          <p:nvPr/>
        </p:nvSpPr>
        <p:spPr bwMode="auto">
          <a:xfrm>
            <a:off x="2662238" y="3919538"/>
            <a:ext cx="936625" cy="898525"/>
          </a:xfrm>
          <a:custGeom>
            <a:avLst/>
            <a:gdLst>
              <a:gd name="T0" fmla="*/ 77 w 582"/>
              <a:gd name="T1" fmla="*/ 565 h 622"/>
              <a:gd name="T2" fmla="*/ 165 w 582"/>
              <a:gd name="T3" fmla="*/ 528 h 622"/>
              <a:gd name="T4" fmla="*/ 227 w 582"/>
              <a:gd name="T5" fmla="*/ 521 h 622"/>
              <a:gd name="T6" fmla="*/ 227 w 582"/>
              <a:gd name="T7" fmla="*/ 513 h 622"/>
              <a:gd name="T8" fmla="*/ 252 w 582"/>
              <a:gd name="T9" fmla="*/ 513 h 622"/>
              <a:gd name="T10" fmla="*/ 275 w 582"/>
              <a:gd name="T11" fmla="*/ 514 h 622"/>
              <a:gd name="T12" fmla="*/ 343 w 582"/>
              <a:gd name="T13" fmla="*/ 521 h 622"/>
              <a:gd name="T14" fmla="*/ 385 w 582"/>
              <a:gd name="T15" fmla="*/ 521 h 622"/>
              <a:gd name="T16" fmla="*/ 436 w 582"/>
              <a:gd name="T17" fmla="*/ 526 h 622"/>
              <a:gd name="T18" fmla="*/ 468 w 582"/>
              <a:gd name="T19" fmla="*/ 527 h 622"/>
              <a:gd name="T20" fmla="*/ 492 w 582"/>
              <a:gd name="T21" fmla="*/ 528 h 622"/>
              <a:gd name="T22" fmla="*/ 495 w 582"/>
              <a:gd name="T23" fmla="*/ 528 h 622"/>
              <a:gd name="T24" fmla="*/ 528 w 582"/>
              <a:gd name="T25" fmla="*/ 531 h 622"/>
              <a:gd name="T26" fmla="*/ 549 w 582"/>
              <a:gd name="T27" fmla="*/ 531 h 622"/>
              <a:gd name="T28" fmla="*/ 555 w 582"/>
              <a:gd name="T29" fmla="*/ 521 h 622"/>
              <a:gd name="T30" fmla="*/ 558 w 582"/>
              <a:gd name="T31" fmla="*/ 484 h 622"/>
              <a:gd name="T32" fmla="*/ 559 w 582"/>
              <a:gd name="T33" fmla="*/ 469 h 622"/>
              <a:gd name="T34" fmla="*/ 561 w 582"/>
              <a:gd name="T35" fmla="*/ 436 h 622"/>
              <a:gd name="T36" fmla="*/ 564 w 582"/>
              <a:gd name="T37" fmla="*/ 395 h 622"/>
              <a:gd name="T38" fmla="*/ 565 w 582"/>
              <a:gd name="T39" fmla="*/ 382 h 622"/>
              <a:gd name="T40" fmla="*/ 565 w 582"/>
              <a:gd name="T41" fmla="*/ 376 h 622"/>
              <a:gd name="T42" fmla="*/ 566 w 582"/>
              <a:gd name="T43" fmla="*/ 362 h 622"/>
              <a:gd name="T44" fmla="*/ 568 w 582"/>
              <a:gd name="T45" fmla="*/ 333 h 622"/>
              <a:gd name="T46" fmla="*/ 569 w 582"/>
              <a:gd name="T47" fmla="*/ 303 h 622"/>
              <a:gd name="T48" fmla="*/ 571 w 582"/>
              <a:gd name="T49" fmla="*/ 291 h 622"/>
              <a:gd name="T50" fmla="*/ 572 w 582"/>
              <a:gd name="T51" fmla="*/ 260 h 622"/>
              <a:gd name="T52" fmla="*/ 573 w 582"/>
              <a:gd name="T53" fmla="*/ 248 h 622"/>
              <a:gd name="T54" fmla="*/ 575 w 582"/>
              <a:gd name="T55" fmla="*/ 234 h 622"/>
              <a:gd name="T56" fmla="*/ 575 w 582"/>
              <a:gd name="T57" fmla="*/ 216 h 622"/>
              <a:gd name="T58" fmla="*/ 576 w 582"/>
              <a:gd name="T59" fmla="*/ 202 h 622"/>
              <a:gd name="T60" fmla="*/ 577 w 582"/>
              <a:gd name="T61" fmla="*/ 161 h 622"/>
              <a:gd name="T62" fmla="*/ 579 w 582"/>
              <a:gd name="T63" fmla="*/ 157 h 622"/>
              <a:gd name="T64" fmla="*/ 582 w 582"/>
              <a:gd name="T65" fmla="*/ 86 h 622"/>
              <a:gd name="T66" fmla="*/ 586 w 582"/>
              <a:gd name="T67" fmla="*/ 64 h 622"/>
              <a:gd name="T68" fmla="*/ 589 w 582"/>
              <a:gd name="T69" fmla="*/ 36 h 622"/>
              <a:gd name="T70" fmla="*/ 562 w 582"/>
              <a:gd name="T71" fmla="*/ 35 h 622"/>
              <a:gd name="T72" fmla="*/ 502 w 582"/>
              <a:gd name="T73" fmla="*/ 32 h 622"/>
              <a:gd name="T74" fmla="*/ 422 w 582"/>
              <a:gd name="T75" fmla="*/ 28 h 622"/>
              <a:gd name="T76" fmla="*/ 396 w 582"/>
              <a:gd name="T77" fmla="*/ 26 h 622"/>
              <a:gd name="T78" fmla="*/ 352 w 582"/>
              <a:gd name="T79" fmla="*/ 24 h 622"/>
              <a:gd name="T80" fmla="*/ 329 w 582"/>
              <a:gd name="T81" fmla="*/ 21 h 622"/>
              <a:gd name="T82" fmla="*/ 207 w 582"/>
              <a:gd name="T83" fmla="*/ 12 h 622"/>
              <a:gd name="T84" fmla="*/ 203 w 582"/>
              <a:gd name="T85" fmla="*/ 11 h 622"/>
              <a:gd name="T86" fmla="*/ 147 w 582"/>
              <a:gd name="T87" fmla="*/ 5 h 622"/>
              <a:gd name="T88" fmla="*/ 100 w 582"/>
              <a:gd name="T89" fmla="*/ 2 h 622"/>
              <a:gd name="T90" fmla="*/ 68 w 582"/>
              <a:gd name="T91" fmla="*/ 0 h 622"/>
              <a:gd name="T92" fmla="*/ 63 w 582"/>
              <a:gd name="T93" fmla="*/ 48 h 622"/>
              <a:gd name="T94" fmla="*/ 50 w 582"/>
              <a:gd name="T95" fmla="*/ 145 h 622"/>
              <a:gd name="T96" fmla="*/ 43 w 582"/>
              <a:gd name="T97" fmla="*/ 199 h 622"/>
              <a:gd name="T98" fmla="*/ 41 w 582"/>
              <a:gd name="T99" fmla="*/ 218 h 622"/>
              <a:gd name="T100" fmla="*/ 35 w 582"/>
              <a:gd name="T101" fmla="*/ 258 h 622"/>
              <a:gd name="T102" fmla="*/ 29 w 582"/>
              <a:gd name="T103" fmla="*/ 317 h 622"/>
              <a:gd name="T104" fmla="*/ 29 w 582"/>
              <a:gd name="T105" fmla="*/ 320 h 622"/>
              <a:gd name="T106" fmla="*/ 22 w 582"/>
              <a:gd name="T107" fmla="*/ 379 h 622"/>
              <a:gd name="T108" fmla="*/ 16 w 582"/>
              <a:gd name="T109" fmla="*/ 416 h 622"/>
              <a:gd name="T110" fmla="*/ 13 w 582"/>
              <a:gd name="T111" fmla="*/ 442 h 622"/>
              <a:gd name="T112" fmla="*/ 2 w 582"/>
              <a:gd name="T113" fmla="*/ 537 h 622"/>
              <a:gd name="T114" fmla="*/ 0 w 582"/>
              <a:gd name="T115" fmla="*/ 559 h 622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582"/>
              <a:gd name="T175" fmla="*/ 0 h 622"/>
              <a:gd name="T176" fmla="*/ 582 w 582"/>
              <a:gd name="T177" fmla="*/ 622 h 622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582" h="622">
                <a:moveTo>
                  <a:pt x="16" y="615"/>
                </a:moveTo>
                <a:lnTo>
                  <a:pt x="76" y="621"/>
                </a:lnTo>
                <a:lnTo>
                  <a:pt x="81" y="572"/>
                </a:lnTo>
                <a:lnTo>
                  <a:pt x="163" y="580"/>
                </a:lnTo>
                <a:lnTo>
                  <a:pt x="233" y="586"/>
                </a:lnTo>
                <a:lnTo>
                  <a:pt x="224" y="573"/>
                </a:lnTo>
                <a:lnTo>
                  <a:pt x="226" y="571"/>
                </a:lnTo>
                <a:lnTo>
                  <a:pt x="224" y="564"/>
                </a:lnTo>
                <a:lnTo>
                  <a:pt x="226" y="562"/>
                </a:lnTo>
                <a:lnTo>
                  <a:pt x="249" y="564"/>
                </a:lnTo>
                <a:lnTo>
                  <a:pt x="260" y="564"/>
                </a:lnTo>
                <a:lnTo>
                  <a:pt x="271" y="565"/>
                </a:lnTo>
                <a:lnTo>
                  <a:pt x="283" y="567"/>
                </a:lnTo>
                <a:lnTo>
                  <a:pt x="338" y="572"/>
                </a:lnTo>
                <a:lnTo>
                  <a:pt x="363" y="573"/>
                </a:lnTo>
                <a:lnTo>
                  <a:pt x="380" y="573"/>
                </a:lnTo>
                <a:lnTo>
                  <a:pt x="387" y="573"/>
                </a:lnTo>
                <a:lnTo>
                  <a:pt x="430" y="578"/>
                </a:lnTo>
                <a:lnTo>
                  <a:pt x="439" y="578"/>
                </a:lnTo>
                <a:lnTo>
                  <a:pt x="462" y="579"/>
                </a:lnTo>
                <a:lnTo>
                  <a:pt x="464" y="579"/>
                </a:lnTo>
                <a:lnTo>
                  <a:pt x="485" y="580"/>
                </a:lnTo>
                <a:lnTo>
                  <a:pt x="486" y="580"/>
                </a:lnTo>
                <a:lnTo>
                  <a:pt x="488" y="580"/>
                </a:lnTo>
                <a:lnTo>
                  <a:pt x="498" y="580"/>
                </a:lnTo>
                <a:lnTo>
                  <a:pt x="521" y="583"/>
                </a:lnTo>
                <a:lnTo>
                  <a:pt x="524" y="583"/>
                </a:lnTo>
                <a:lnTo>
                  <a:pt x="542" y="583"/>
                </a:lnTo>
                <a:lnTo>
                  <a:pt x="547" y="583"/>
                </a:lnTo>
                <a:lnTo>
                  <a:pt x="547" y="573"/>
                </a:lnTo>
                <a:lnTo>
                  <a:pt x="549" y="557"/>
                </a:lnTo>
                <a:lnTo>
                  <a:pt x="550" y="532"/>
                </a:lnTo>
                <a:lnTo>
                  <a:pt x="550" y="526"/>
                </a:lnTo>
                <a:lnTo>
                  <a:pt x="551" y="515"/>
                </a:lnTo>
                <a:lnTo>
                  <a:pt x="551" y="495"/>
                </a:lnTo>
                <a:lnTo>
                  <a:pt x="553" y="479"/>
                </a:lnTo>
                <a:lnTo>
                  <a:pt x="554" y="461"/>
                </a:lnTo>
                <a:lnTo>
                  <a:pt x="556" y="434"/>
                </a:lnTo>
                <a:lnTo>
                  <a:pt x="556" y="432"/>
                </a:lnTo>
                <a:lnTo>
                  <a:pt x="557" y="420"/>
                </a:lnTo>
                <a:lnTo>
                  <a:pt x="557" y="417"/>
                </a:lnTo>
                <a:lnTo>
                  <a:pt x="557" y="413"/>
                </a:lnTo>
                <a:lnTo>
                  <a:pt x="558" y="402"/>
                </a:lnTo>
                <a:lnTo>
                  <a:pt x="558" y="398"/>
                </a:lnTo>
                <a:lnTo>
                  <a:pt x="558" y="385"/>
                </a:lnTo>
                <a:lnTo>
                  <a:pt x="560" y="366"/>
                </a:lnTo>
                <a:lnTo>
                  <a:pt x="561" y="340"/>
                </a:lnTo>
                <a:lnTo>
                  <a:pt x="561" y="333"/>
                </a:lnTo>
                <a:lnTo>
                  <a:pt x="563" y="320"/>
                </a:lnTo>
                <a:lnTo>
                  <a:pt x="564" y="312"/>
                </a:lnTo>
                <a:lnTo>
                  <a:pt x="564" y="286"/>
                </a:lnTo>
                <a:lnTo>
                  <a:pt x="565" y="272"/>
                </a:lnTo>
                <a:lnTo>
                  <a:pt x="565" y="262"/>
                </a:lnTo>
                <a:lnTo>
                  <a:pt x="567" y="257"/>
                </a:lnTo>
                <a:lnTo>
                  <a:pt x="567" y="243"/>
                </a:lnTo>
                <a:lnTo>
                  <a:pt x="567" y="237"/>
                </a:lnTo>
                <a:lnTo>
                  <a:pt x="568" y="228"/>
                </a:lnTo>
                <a:lnTo>
                  <a:pt x="568" y="222"/>
                </a:lnTo>
                <a:lnTo>
                  <a:pt x="569" y="189"/>
                </a:lnTo>
                <a:lnTo>
                  <a:pt x="569" y="177"/>
                </a:lnTo>
                <a:lnTo>
                  <a:pt x="571" y="175"/>
                </a:lnTo>
                <a:lnTo>
                  <a:pt x="571" y="172"/>
                </a:lnTo>
                <a:lnTo>
                  <a:pt x="572" y="142"/>
                </a:lnTo>
                <a:lnTo>
                  <a:pt x="574" y="95"/>
                </a:lnTo>
                <a:lnTo>
                  <a:pt x="578" y="95"/>
                </a:lnTo>
                <a:lnTo>
                  <a:pt x="578" y="70"/>
                </a:lnTo>
                <a:lnTo>
                  <a:pt x="579" y="53"/>
                </a:lnTo>
                <a:lnTo>
                  <a:pt x="581" y="40"/>
                </a:lnTo>
                <a:lnTo>
                  <a:pt x="574" y="40"/>
                </a:lnTo>
                <a:lnTo>
                  <a:pt x="554" y="38"/>
                </a:lnTo>
                <a:lnTo>
                  <a:pt x="549" y="38"/>
                </a:lnTo>
                <a:lnTo>
                  <a:pt x="495" y="35"/>
                </a:lnTo>
                <a:lnTo>
                  <a:pt x="464" y="34"/>
                </a:lnTo>
                <a:lnTo>
                  <a:pt x="416" y="31"/>
                </a:lnTo>
                <a:lnTo>
                  <a:pt x="397" y="29"/>
                </a:lnTo>
                <a:lnTo>
                  <a:pt x="391" y="29"/>
                </a:lnTo>
                <a:lnTo>
                  <a:pt x="349" y="26"/>
                </a:lnTo>
                <a:lnTo>
                  <a:pt x="347" y="26"/>
                </a:lnTo>
                <a:lnTo>
                  <a:pt x="336" y="24"/>
                </a:lnTo>
                <a:lnTo>
                  <a:pt x="325" y="23"/>
                </a:lnTo>
                <a:lnTo>
                  <a:pt x="286" y="22"/>
                </a:lnTo>
                <a:lnTo>
                  <a:pt x="204" y="13"/>
                </a:lnTo>
                <a:lnTo>
                  <a:pt x="201" y="12"/>
                </a:lnTo>
                <a:lnTo>
                  <a:pt x="200" y="12"/>
                </a:lnTo>
                <a:lnTo>
                  <a:pt x="199" y="12"/>
                </a:lnTo>
                <a:lnTo>
                  <a:pt x="145" y="6"/>
                </a:lnTo>
                <a:lnTo>
                  <a:pt x="124" y="5"/>
                </a:lnTo>
                <a:lnTo>
                  <a:pt x="99" y="2"/>
                </a:lnTo>
                <a:lnTo>
                  <a:pt x="92" y="2"/>
                </a:lnTo>
                <a:lnTo>
                  <a:pt x="67" y="0"/>
                </a:lnTo>
                <a:lnTo>
                  <a:pt x="65" y="26"/>
                </a:lnTo>
                <a:lnTo>
                  <a:pt x="62" y="53"/>
                </a:lnTo>
                <a:lnTo>
                  <a:pt x="55" y="107"/>
                </a:lnTo>
                <a:lnTo>
                  <a:pt x="49" y="159"/>
                </a:lnTo>
                <a:lnTo>
                  <a:pt x="49" y="161"/>
                </a:lnTo>
                <a:lnTo>
                  <a:pt x="42" y="219"/>
                </a:lnTo>
                <a:lnTo>
                  <a:pt x="40" y="239"/>
                </a:lnTo>
                <a:lnTo>
                  <a:pt x="40" y="240"/>
                </a:lnTo>
                <a:lnTo>
                  <a:pt x="38" y="262"/>
                </a:lnTo>
                <a:lnTo>
                  <a:pt x="35" y="283"/>
                </a:lnTo>
                <a:lnTo>
                  <a:pt x="31" y="325"/>
                </a:lnTo>
                <a:lnTo>
                  <a:pt x="29" y="348"/>
                </a:lnTo>
                <a:lnTo>
                  <a:pt x="29" y="351"/>
                </a:lnTo>
                <a:lnTo>
                  <a:pt x="29" y="352"/>
                </a:lnTo>
                <a:lnTo>
                  <a:pt x="22" y="410"/>
                </a:lnTo>
                <a:lnTo>
                  <a:pt x="22" y="416"/>
                </a:lnTo>
                <a:lnTo>
                  <a:pt x="19" y="432"/>
                </a:lnTo>
                <a:lnTo>
                  <a:pt x="16" y="457"/>
                </a:lnTo>
                <a:lnTo>
                  <a:pt x="16" y="460"/>
                </a:lnTo>
                <a:lnTo>
                  <a:pt x="13" y="486"/>
                </a:lnTo>
                <a:lnTo>
                  <a:pt x="12" y="495"/>
                </a:lnTo>
                <a:lnTo>
                  <a:pt x="2" y="590"/>
                </a:lnTo>
                <a:lnTo>
                  <a:pt x="2" y="593"/>
                </a:lnTo>
                <a:lnTo>
                  <a:pt x="0" y="614"/>
                </a:lnTo>
                <a:lnTo>
                  <a:pt x="16" y="615"/>
                </a:lnTo>
              </a:path>
            </a:pathLst>
          </a:custGeom>
          <a:solidFill>
            <a:schemeClr val="accent5"/>
          </a:solidFill>
          <a:ln w="6350" cap="rnd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19" name="Freeform 175"/>
          <p:cNvSpPr>
            <a:spLocks/>
          </p:cNvSpPr>
          <p:nvPr/>
        </p:nvSpPr>
        <p:spPr bwMode="auto">
          <a:xfrm>
            <a:off x="1362075" y="2928938"/>
            <a:ext cx="868363" cy="1206500"/>
          </a:xfrm>
          <a:custGeom>
            <a:avLst/>
            <a:gdLst>
              <a:gd name="T0" fmla="*/ 2147483647 w 540"/>
              <a:gd name="T1" fmla="*/ 2147483647 h 834"/>
              <a:gd name="T2" fmla="*/ 2147483647 w 540"/>
              <a:gd name="T3" fmla="*/ 2147483647 h 834"/>
              <a:gd name="T4" fmla="*/ 2147483647 w 540"/>
              <a:gd name="T5" fmla="*/ 2147483647 h 834"/>
              <a:gd name="T6" fmla="*/ 2147483647 w 540"/>
              <a:gd name="T7" fmla="*/ 2147483647 h 834"/>
              <a:gd name="T8" fmla="*/ 2147483647 w 540"/>
              <a:gd name="T9" fmla="*/ 2147483647 h 834"/>
              <a:gd name="T10" fmla="*/ 2147483647 w 540"/>
              <a:gd name="T11" fmla="*/ 2147483647 h 834"/>
              <a:gd name="T12" fmla="*/ 2147483647 w 540"/>
              <a:gd name="T13" fmla="*/ 2147483647 h 834"/>
              <a:gd name="T14" fmla="*/ 2147483647 w 540"/>
              <a:gd name="T15" fmla="*/ 2147483647 h 834"/>
              <a:gd name="T16" fmla="*/ 2147483647 w 540"/>
              <a:gd name="T17" fmla="*/ 2147483647 h 834"/>
              <a:gd name="T18" fmla="*/ 2147483647 w 540"/>
              <a:gd name="T19" fmla="*/ 2147483647 h 834"/>
              <a:gd name="T20" fmla="*/ 2147483647 w 540"/>
              <a:gd name="T21" fmla="*/ 2147483647 h 834"/>
              <a:gd name="T22" fmla="*/ 2147483647 w 540"/>
              <a:gd name="T23" fmla="*/ 2147483647 h 834"/>
              <a:gd name="T24" fmla="*/ 2147483647 w 540"/>
              <a:gd name="T25" fmla="*/ 2147483647 h 834"/>
              <a:gd name="T26" fmla="*/ 2147483647 w 540"/>
              <a:gd name="T27" fmla="*/ 2147483647 h 834"/>
              <a:gd name="T28" fmla="*/ 2147483647 w 540"/>
              <a:gd name="T29" fmla="*/ 2147483647 h 834"/>
              <a:gd name="T30" fmla="*/ 2147483647 w 540"/>
              <a:gd name="T31" fmla="*/ 2147483647 h 834"/>
              <a:gd name="T32" fmla="*/ 2147483647 w 540"/>
              <a:gd name="T33" fmla="*/ 2147483647 h 834"/>
              <a:gd name="T34" fmla="*/ 2147483647 w 540"/>
              <a:gd name="T35" fmla="*/ 2147483647 h 834"/>
              <a:gd name="T36" fmla="*/ 2147483647 w 540"/>
              <a:gd name="T37" fmla="*/ 2147483647 h 834"/>
              <a:gd name="T38" fmla="*/ 2147483647 w 540"/>
              <a:gd name="T39" fmla="*/ 2147483647 h 834"/>
              <a:gd name="T40" fmla="*/ 2147483647 w 540"/>
              <a:gd name="T41" fmla="*/ 2147483647 h 834"/>
              <a:gd name="T42" fmla="*/ 2147483647 w 540"/>
              <a:gd name="T43" fmla="*/ 2147483647 h 834"/>
              <a:gd name="T44" fmla="*/ 2147483647 w 540"/>
              <a:gd name="T45" fmla="*/ 2147483647 h 834"/>
              <a:gd name="T46" fmla="*/ 2147483647 w 540"/>
              <a:gd name="T47" fmla="*/ 2147483647 h 834"/>
              <a:gd name="T48" fmla="*/ 2147483647 w 540"/>
              <a:gd name="T49" fmla="*/ 2147483647 h 834"/>
              <a:gd name="T50" fmla="*/ 2147483647 w 540"/>
              <a:gd name="T51" fmla="*/ 2147483647 h 834"/>
              <a:gd name="T52" fmla="*/ 2147483647 w 540"/>
              <a:gd name="T53" fmla="*/ 2147483647 h 834"/>
              <a:gd name="T54" fmla="*/ 2147483647 w 540"/>
              <a:gd name="T55" fmla="*/ 2147483647 h 834"/>
              <a:gd name="T56" fmla="*/ 2147483647 w 540"/>
              <a:gd name="T57" fmla="*/ 2147483647 h 834"/>
              <a:gd name="T58" fmla="*/ 2147483647 w 540"/>
              <a:gd name="T59" fmla="*/ 2147483647 h 834"/>
              <a:gd name="T60" fmla="*/ 2147483647 w 540"/>
              <a:gd name="T61" fmla="*/ 2147483647 h 834"/>
              <a:gd name="T62" fmla="*/ 2147483647 w 540"/>
              <a:gd name="T63" fmla="*/ 2147483647 h 834"/>
              <a:gd name="T64" fmla="*/ 2147483647 w 540"/>
              <a:gd name="T65" fmla="*/ 2147483647 h 834"/>
              <a:gd name="T66" fmla="*/ 2147483647 w 540"/>
              <a:gd name="T67" fmla="*/ 2147483647 h 834"/>
              <a:gd name="T68" fmla="*/ 2147483647 w 540"/>
              <a:gd name="T69" fmla="*/ 2147483647 h 834"/>
              <a:gd name="T70" fmla="*/ 2147483647 w 540"/>
              <a:gd name="T71" fmla="*/ 2147483647 h 834"/>
              <a:gd name="T72" fmla="*/ 2147483647 w 540"/>
              <a:gd name="T73" fmla="*/ 2147483647 h 834"/>
              <a:gd name="T74" fmla="*/ 2147483647 w 540"/>
              <a:gd name="T75" fmla="*/ 2147483647 h 834"/>
              <a:gd name="T76" fmla="*/ 2147483647 w 540"/>
              <a:gd name="T77" fmla="*/ 2147483647 h 834"/>
              <a:gd name="T78" fmla="*/ 2147483647 w 540"/>
              <a:gd name="T79" fmla="*/ 2147483647 h 834"/>
              <a:gd name="T80" fmla="*/ 2147483647 w 540"/>
              <a:gd name="T81" fmla="*/ 2147483647 h 834"/>
              <a:gd name="T82" fmla="*/ 2147483647 w 540"/>
              <a:gd name="T83" fmla="*/ 2147483647 h 834"/>
              <a:gd name="T84" fmla="*/ 2147483647 w 540"/>
              <a:gd name="T85" fmla="*/ 2147483647 h 834"/>
              <a:gd name="T86" fmla="*/ 2147483647 w 540"/>
              <a:gd name="T87" fmla="*/ 2147483647 h 834"/>
              <a:gd name="T88" fmla="*/ 2147483647 w 540"/>
              <a:gd name="T89" fmla="*/ 2147483647 h 834"/>
              <a:gd name="T90" fmla="*/ 2147483647 w 540"/>
              <a:gd name="T91" fmla="*/ 2147483647 h 834"/>
              <a:gd name="T92" fmla="*/ 2147483647 w 540"/>
              <a:gd name="T93" fmla="*/ 2147483647 h 834"/>
              <a:gd name="T94" fmla="*/ 2147483647 w 540"/>
              <a:gd name="T95" fmla="*/ 2147483647 h 834"/>
              <a:gd name="T96" fmla="*/ 2147483647 w 540"/>
              <a:gd name="T97" fmla="*/ 2147483647 h 834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540"/>
              <a:gd name="T148" fmla="*/ 0 h 834"/>
              <a:gd name="T149" fmla="*/ 540 w 540"/>
              <a:gd name="T150" fmla="*/ 834 h 834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540" h="834">
                <a:moveTo>
                  <a:pt x="2" y="306"/>
                </a:moveTo>
                <a:lnTo>
                  <a:pt x="2" y="310"/>
                </a:lnTo>
                <a:lnTo>
                  <a:pt x="0" y="318"/>
                </a:lnTo>
                <a:lnTo>
                  <a:pt x="5" y="324"/>
                </a:lnTo>
                <a:lnTo>
                  <a:pt x="6" y="327"/>
                </a:lnTo>
                <a:lnTo>
                  <a:pt x="11" y="332"/>
                </a:lnTo>
                <a:lnTo>
                  <a:pt x="23" y="350"/>
                </a:lnTo>
                <a:lnTo>
                  <a:pt x="27" y="356"/>
                </a:lnTo>
                <a:lnTo>
                  <a:pt x="33" y="364"/>
                </a:lnTo>
                <a:lnTo>
                  <a:pt x="44" y="379"/>
                </a:lnTo>
                <a:lnTo>
                  <a:pt x="48" y="383"/>
                </a:lnTo>
                <a:lnTo>
                  <a:pt x="49" y="386"/>
                </a:lnTo>
                <a:lnTo>
                  <a:pt x="55" y="395"/>
                </a:lnTo>
                <a:lnTo>
                  <a:pt x="72" y="417"/>
                </a:lnTo>
                <a:lnTo>
                  <a:pt x="83" y="432"/>
                </a:lnTo>
                <a:lnTo>
                  <a:pt x="105" y="464"/>
                </a:lnTo>
                <a:lnTo>
                  <a:pt x="130" y="498"/>
                </a:lnTo>
                <a:lnTo>
                  <a:pt x="141" y="515"/>
                </a:lnTo>
                <a:lnTo>
                  <a:pt x="144" y="519"/>
                </a:lnTo>
                <a:lnTo>
                  <a:pt x="159" y="540"/>
                </a:lnTo>
                <a:lnTo>
                  <a:pt x="164" y="547"/>
                </a:lnTo>
                <a:lnTo>
                  <a:pt x="189" y="583"/>
                </a:lnTo>
                <a:lnTo>
                  <a:pt x="232" y="643"/>
                </a:lnTo>
                <a:lnTo>
                  <a:pt x="252" y="672"/>
                </a:lnTo>
                <a:lnTo>
                  <a:pt x="277" y="706"/>
                </a:lnTo>
                <a:lnTo>
                  <a:pt x="278" y="706"/>
                </a:lnTo>
                <a:lnTo>
                  <a:pt x="288" y="722"/>
                </a:lnTo>
                <a:lnTo>
                  <a:pt x="296" y="733"/>
                </a:lnTo>
                <a:lnTo>
                  <a:pt x="322" y="772"/>
                </a:lnTo>
                <a:lnTo>
                  <a:pt x="346" y="803"/>
                </a:lnTo>
                <a:lnTo>
                  <a:pt x="367" y="833"/>
                </a:lnTo>
                <a:lnTo>
                  <a:pt x="375" y="808"/>
                </a:lnTo>
                <a:lnTo>
                  <a:pt x="375" y="752"/>
                </a:lnTo>
                <a:lnTo>
                  <a:pt x="379" y="738"/>
                </a:lnTo>
                <a:lnTo>
                  <a:pt x="376" y="715"/>
                </a:lnTo>
                <a:lnTo>
                  <a:pt x="399" y="712"/>
                </a:lnTo>
                <a:lnTo>
                  <a:pt x="418" y="729"/>
                </a:lnTo>
                <a:lnTo>
                  <a:pt x="437" y="713"/>
                </a:lnTo>
                <a:lnTo>
                  <a:pt x="448" y="643"/>
                </a:lnTo>
                <a:lnTo>
                  <a:pt x="453" y="626"/>
                </a:lnTo>
                <a:lnTo>
                  <a:pt x="453" y="615"/>
                </a:lnTo>
                <a:lnTo>
                  <a:pt x="460" y="579"/>
                </a:lnTo>
                <a:lnTo>
                  <a:pt x="462" y="561"/>
                </a:lnTo>
                <a:lnTo>
                  <a:pt x="465" y="544"/>
                </a:lnTo>
                <a:lnTo>
                  <a:pt x="465" y="543"/>
                </a:lnTo>
                <a:lnTo>
                  <a:pt x="472" y="501"/>
                </a:lnTo>
                <a:lnTo>
                  <a:pt x="473" y="486"/>
                </a:lnTo>
                <a:lnTo>
                  <a:pt x="478" y="464"/>
                </a:lnTo>
                <a:lnTo>
                  <a:pt x="479" y="456"/>
                </a:lnTo>
                <a:lnTo>
                  <a:pt x="480" y="450"/>
                </a:lnTo>
                <a:lnTo>
                  <a:pt x="482" y="444"/>
                </a:lnTo>
                <a:lnTo>
                  <a:pt x="483" y="425"/>
                </a:lnTo>
                <a:lnTo>
                  <a:pt x="496" y="356"/>
                </a:lnTo>
                <a:lnTo>
                  <a:pt x="496" y="352"/>
                </a:lnTo>
                <a:lnTo>
                  <a:pt x="500" y="328"/>
                </a:lnTo>
                <a:lnTo>
                  <a:pt x="502" y="311"/>
                </a:lnTo>
                <a:lnTo>
                  <a:pt x="504" y="302"/>
                </a:lnTo>
                <a:lnTo>
                  <a:pt x="505" y="289"/>
                </a:lnTo>
                <a:lnTo>
                  <a:pt x="509" y="264"/>
                </a:lnTo>
                <a:lnTo>
                  <a:pt x="515" y="235"/>
                </a:lnTo>
                <a:lnTo>
                  <a:pt x="522" y="195"/>
                </a:lnTo>
                <a:lnTo>
                  <a:pt x="527" y="159"/>
                </a:lnTo>
                <a:lnTo>
                  <a:pt x="537" y="99"/>
                </a:lnTo>
                <a:lnTo>
                  <a:pt x="539" y="87"/>
                </a:lnTo>
                <a:lnTo>
                  <a:pt x="523" y="85"/>
                </a:lnTo>
                <a:lnTo>
                  <a:pt x="522" y="84"/>
                </a:lnTo>
                <a:lnTo>
                  <a:pt x="519" y="84"/>
                </a:lnTo>
                <a:lnTo>
                  <a:pt x="496" y="80"/>
                </a:lnTo>
                <a:lnTo>
                  <a:pt x="483" y="77"/>
                </a:lnTo>
                <a:lnTo>
                  <a:pt x="461" y="74"/>
                </a:lnTo>
                <a:lnTo>
                  <a:pt x="381" y="60"/>
                </a:lnTo>
                <a:lnTo>
                  <a:pt x="308" y="47"/>
                </a:lnTo>
                <a:lnTo>
                  <a:pt x="304" y="45"/>
                </a:lnTo>
                <a:lnTo>
                  <a:pt x="286" y="42"/>
                </a:lnTo>
                <a:lnTo>
                  <a:pt x="282" y="42"/>
                </a:lnTo>
                <a:lnTo>
                  <a:pt x="211" y="29"/>
                </a:lnTo>
                <a:lnTo>
                  <a:pt x="188" y="23"/>
                </a:lnTo>
                <a:lnTo>
                  <a:pt x="173" y="20"/>
                </a:lnTo>
                <a:lnTo>
                  <a:pt x="124" y="11"/>
                </a:lnTo>
                <a:lnTo>
                  <a:pt x="121" y="9"/>
                </a:lnTo>
                <a:lnTo>
                  <a:pt x="109" y="6"/>
                </a:lnTo>
                <a:lnTo>
                  <a:pt x="81" y="1"/>
                </a:lnTo>
                <a:lnTo>
                  <a:pt x="72" y="0"/>
                </a:lnTo>
                <a:lnTo>
                  <a:pt x="66" y="23"/>
                </a:lnTo>
                <a:lnTo>
                  <a:pt x="55" y="67"/>
                </a:lnTo>
                <a:lnTo>
                  <a:pt x="52" y="84"/>
                </a:lnTo>
                <a:lnTo>
                  <a:pt x="36" y="158"/>
                </a:lnTo>
                <a:lnTo>
                  <a:pt x="23" y="216"/>
                </a:lnTo>
                <a:lnTo>
                  <a:pt x="18" y="241"/>
                </a:lnTo>
                <a:lnTo>
                  <a:pt x="15" y="250"/>
                </a:lnTo>
                <a:lnTo>
                  <a:pt x="12" y="264"/>
                </a:lnTo>
                <a:lnTo>
                  <a:pt x="11" y="270"/>
                </a:lnTo>
                <a:lnTo>
                  <a:pt x="9" y="278"/>
                </a:lnTo>
                <a:lnTo>
                  <a:pt x="6" y="284"/>
                </a:lnTo>
                <a:lnTo>
                  <a:pt x="6" y="291"/>
                </a:lnTo>
                <a:lnTo>
                  <a:pt x="4" y="300"/>
                </a:lnTo>
                <a:lnTo>
                  <a:pt x="2" y="304"/>
                </a:lnTo>
                <a:lnTo>
                  <a:pt x="2" y="306"/>
                </a:lnTo>
              </a:path>
            </a:pathLst>
          </a:custGeom>
          <a:noFill/>
          <a:ln w="6350" cap="rnd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48" name="Freeform 176" descr="Outlined diamond"/>
          <p:cNvSpPr>
            <a:spLocks/>
          </p:cNvSpPr>
          <p:nvPr/>
        </p:nvSpPr>
        <p:spPr bwMode="auto">
          <a:xfrm>
            <a:off x="936625" y="2182813"/>
            <a:ext cx="1100138" cy="814387"/>
          </a:xfrm>
          <a:custGeom>
            <a:avLst/>
            <a:gdLst>
              <a:gd name="T0" fmla="*/ 624 w 683"/>
              <a:gd name="T1" fmla="*/ 296 h 564"/>
              <a:gd name="T2" fmla="*/ 627 w 683"/>
              <a:gd name="T3" fmla="*/ 309 h 564"/>
              <a:gd name="T4" fmla="*/ 613 w 683"/>
              <a:gd name="T5" fmla="*/ 337 h 564"/>
              <a:gd name="T6" fmla="*/ 599 w 683"/>
              <a:gd name="T7" fmla="*/ 399 h 564"/>
              <a:gd name="T8" fmla="*/ 554 w 683"/>
              <a:gd name="T9" fmla="*/ 509 h 564"/>
              <a:gd name="T10" fmla="*/ 443 w 683"/>
              <a:gd name="T11" fmla="*/ 489 h 564"/>
              <a:gd name="T12" fmla="*/ 378 w 683"/>
              <a:gd name="T13" fmla="*/ 477 h 564"/>
              <a:gd name="T14" fmla="*/ 324 w 683"/>
              <a:gd name="T15" fmla="*/ 467 h 564"/>
              <a:gd name="T16" fmla="*/ 255 w 683"/>
              <a:gd name="T17" fmla="*/ 452 h 564"/>
              <a:gd name="T18" fmla="*/ 182 w 683"/>
              <a:gd name="T19" fmla="*/ 437 h 564"/>
              <a:gd name="T20" fmla="*/ 100 w 683"/>
              <a:gd name="T21" fmla="*/ 418 h 564"/>
              <a:gd name="T22" fmla="*/ 77 w 683"/>
              <a:gd name="T23" fmla="*/ 414 h 564"/>
              <a:gd name="T24" fmla="*/ 54 w 683"/>
              <a:gd name="T25" fmla="*/ 407 h 564"/>
              <a:gd name="T26" fmla="*/ 24 w 683"/>
              <a:gd name="T27" fmla="*/ 401 h 564"/>
              <a:gd name="T28" fmla="*/ 0 w 683"/>
              <a:gd name="T29" fmla="*/ 385 h 564"/>
              <a:gd name="T30" fmla="*/ 15 w 683"/>
              <a:gd name="T31" fmla="*/ 301 h 564"/>
              <a:gd name="T32" fmla="*/ 53 w 683"/>
              <a:gd name="T33" fmla="*/ 244 h 564"/>
              <a:gd name="T34" fmla="*/ 79 w 683"/>
              <a:gd name="T35" fmla="*/ 182 h 564"/>
              <a:gd name="T36" fmla="*/ 109 w 683"/>
              <a:gd name="T37" fmla="*/ 112 h 564"/>
              <a:gd name="T38" fmla="*/ 133 w 683"/>
              <a:gd name="T39" fmla="*/ 43 h 564"/>
              <a:gd name="T40" fmla="*/ 143 w 683"/>
              <a:gd name="T41" fmla="*/ 0 h 564"/>
              <a:gd name="T42" fmla="*/ 169 w 683"/>
              <a:gd name="T43" fmla="*/ 2 h 564"/>
              <a:gd name="T44" fmla="*/ 188 w 683"/>
              <a:gd name="T45" fmla="*/ 18 h 564"/>
              <a:gd name="T46" fmla="*/ 214 w 683"/>
              <a:gd name="T47" fmla="*/ 26 h 564"/>
              <a:gd name="T48" fmla="*/ 222 w 683"/>
              <a:gd name="T49" fmla="*/ 66 h 564"/>
              <a:gd name="T50" fmla="*/ 220 w 683"/>
              <a:gd name="T51" fmla="*/ 75 h 564"/>
              <a:gd name="T52" fmla="*/ 261 w 683"/>
              <a:gd name="T53" fmla="*/ 91 h 564"/>
              <a:gd name="T54" fmla="*/ 291 w 683"/>
              <a:gd name="T55" fmla="*/ 85 h 564"/>
              <a:gd name="T56" fmla="*/ 316 w 683"/>
              <a:gd name="T57" fmla="*/ 89 h 564"/>
              <a:gd name="T58" fmla="*/ 335 w 683"/>
              <a:gd name="T59" fmla="*/ 99 h 564"/>
              <a:gd name="T60" fmla="*/ 361 w 683"/>
              <a:gd name="T61" fmla="*/ 104 h 564"/>
              <a:gd name="T62" fmla="*/ 391 w 683"/>
              <a:gd name="T63" fmla="*/ 106 h 564"/>
              <a:gd name="T64" fmla="*/ 433 w 683"/>
              <a:gd name="T65" fmla="*/ 103 h 564"/>
              <a:gd name="T66" fmla="*/ 456 w 683"/>
              <a:gd name="T67" fmla="*/ 104 h 564"/>
              <a:gd name="T68" fmla="*/ 489 w 683"/>
              <a:gd name="T69" fmla="*/ 103 h 564"/>
              <a:gd name="T70" fmla="*/ 526 w 683"/>
              <a:gd name="T71" fmla="*/ 103 h 564"/>
              <a:gd name="T72" fmla="*/ 586 w 683"/>
              <a:gd name="T73" fmla="*/ 114 h 564"/>
              <a:gd name="T74" fmla="*/ 614 w 683"/>
              <a:gd name="T75" fmla="*/ 119 h 564"/>
              <a:gd name="T76" fmla="*/ 632 w 683"/>
              <a:gd name="T77" fmla="*/ 122 h 564"/>
              <a:gd name="T78" fmla="*/ 669 w 683"/>
              <a:gd name="T79" fmla="*/ 133 h 564"/>
              <a:gd name="T80" fmla="*/ 689 w 683"/>
              <a:gd name="T81" fmla="*/ 156 h 564"/>
              <a:gd name="T82" fmla="*/ 668 w 683"/>
              <a:gd name="T83" fmla="*/ 202 h 564"/>
              <a:gd name="T84" fmla="*/ 650 w 683"/>
              <a:gd name="T85" fmla="*/ 225 h 564"/>
              <a:gd name="T86" fmla="*/ 609 w 683"/>
              <a:gd name="T87" fmla="*/ 280 h 564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683"/>
              <a:gd name="T133" fmla="*/ 0 h 564"/>
              <a:gd name="T134" fmla="*/ 683 w 683"/>
              <a:gd name="T135" fmla="*/ 564 h 564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683" h="564">
                <a:moveTo>
                  <a:pt x="600" y="316"/>
                </a:moveTo>
                <a:lnTo>
                  <a:pt x="610" y="323"/>
                </a:lnTo>
                <a:lnTo>
                  <a:pt x="615" y="325"/>
                </a:lnTo>
                <a:lnTo>
                  <a:pt x="621" y="336"/>
                </a:lnTo>
                <a:lnTo>
                  <a:pt x="618" y="340"/>
                </a:lnTo>
                <a:lnTo>
                  <a:pt x="610" y="363"/>
                </a:lnTo>
                <a:lnTo>
                  <a:pt x="607" y="366"/>
                </a:lnTo>
                <a:lnTo>
                  <a:pt x="604" y="370"/>
                </a:lnTo>
                <a:lnTo>
                  <a:pt x="601" y="384"/>
                </a:lnTo>
                <a:lnTo>
                  <a:pt x="600" y="395"/>
                </a:lnTo>
                <a:lnTo>
                  <a:pt x="590" y="439"/>
                </a:lnTo>
                <a:lnTo>
                  <a:pt x="568" y="563"/>
                </a:lnTo>
                <a:lnTo>
                  <a:pt x="550" y="560"/>
                </a:lnTo>
                <a:lnTo>
                  <a:pt x="546" y="560"/>
                </a:lnTo>
                <a:lnTo>
                  <a:pt x="475" y="546"/>
                </a:lnTo>
                <a:lnTo>
                  <a:pt x="452" y="540"/>
                </a:lnTo>
                <a:lnTo>
                  <a:pt x="437" y="538"/>
                </a:lnTo>
                <a:lnTo>
                  <a:pt x="388" y="528"/>
                </a:lnTo>
                <a:lnTo>
                  <a:pt x="385" y="527"/>
                </a:lnTo>
                <a:lnTo>
                  <a:pt x="373" y="524"/>
                </a:lnTo>
                <a:lnTo>
                  <a:pt x="345" y="518"/>
                </a:lnTo>
                <a:lnTo>
                  <a:pt x="336" y="517"/>
                </a:lnTo>
                <a:lnTo>
                  <a:pt x="319" y="513"/>
                </a:lnTo>
                <a:lnTo>
                  <a:pt x="315" y="513"/>
                </a:lnTo>
                <a:lnTo>
                  <a:pt x="266" y="500"/>
                </a:lnTo>
                <a:lnTo>
                  <a:pt x="251" y="497"/>
                </a:lnTo>
                <a:lnTo>
                  <a:pt x="233" y="493"/>
                </a:lnTo>
                <a:lnTo>
                  <a:pt x="222" y="491"/>
                </a:lnTo>
                <a:lnTo>
                  <a:pt x="179" y="480"/>
                </a:lnTo>
                <a:lnTo>
                  <a:pt x="167" y="477"/>
                </a:lnTo>
                <a:lnTo>
                  <a:pt x="157" y="474"/>
                </a:lnTo>
                <a:lnTo>
                  <a:pt x="99" y="460"/>
                </a:lnTo>
                <a:lnTo>
                  <a:pt x="91" y="457"/>
                </a:lnTo>
                <a:lnTo>
                  <a:pt x="84" y="456"/>
                </a:lnTo>
                <a:lnTo>
                  <a:pt x="76" y="455"/>
                </a:lnTo>
                <a:lnTo>
                  <a:pt x="69" y="452"/>
                </a:lnTo>
                <a:lnTo>
                  <a:pt x="62" y="450"/>
                </a:lnTo>
                <a:lnTo>
                  <a:pt x="53" y="448"/>
                </a:lnTo>
                <a:lnTo>
                  <a:pt x="51" y="448"/>
                </a:lnTo>
                <a:lnTo>
                  <a:pt x="38" y="445"/>
                </a:lnTo>
                <a:lnTo>
                  <a:pt x="24" y="441"/>
                </a:lnTo>
                <a:lnTo>
                  <a:pt x="15" y="439"/>
                </a:lnTo>
                <a:lnTo>
                  <a:pt x="8" y="437"/>
                </a:lnTo>
                <a:lnTo>
                  <a:pt x="0" y="423"/>
                </a:lnTo>
                <a:lnTo>
                  <a:pt x="11" y="366"/>
                </a:lnTo>
                <a:lnTo>
                  <a:pt x="2" y="343"/>
                </a:lnTo>
                <a:lnTo>
                  <a:pt x="15" y="331"/>
                </a:lnTo>
                <a:lnTo>
                  <a:pt x="33" y="293"/>
                </a:lnTo>
                <a:lnTo>
                  <a:pt x="38" y="290"/>
                </a:lnTo>
                <a:lnTo>
                  <a:pt x="52" y="268"/>
                </a:lnTo>
                <a:lnTo>
                  <a:pt x="65" y="243"/>
                </a:lnTo>
                <a:lnTo>
                  <a:pt x="78" y="200"/>
                </a:lnTo>
                <a:lnTo>
                  <a:pt x="107" y="125"/>
                </a:lnTo>
                <a:lnTo>
                  <a:pt x="107" y="124"/>
                </a:lnTo>
                <a:lnTo>
                  <a:pt x="107" y="123"/>
                </a:lnTo>
                <a:lnTo>
                  <a:pt x="117" y="102"/>
                </a:lnTo>
                <a:lnTo>
                  <a:pt x="131" y="51"/>
                </a:lnTo>
                <a:lnTo>
                  <a:pt x="131" y="47"/>
                </a:lnTo>
                <a:lnTo>
                  <a:pt x="142" y="12"/>
                </a:lnTo>
                <a:lnTo>
                  <a:pt x="139" y="0"/>
                </a:lnTo>
                <a:lnTo>
                  <a:pt x="141" y="0"/>
                </a:lnTo>
                <a:lnTo>
                  <a:pt x="148" y="8"/>
                </a:lnTo>
                <a:lnTo>
                  <a:pt x="159" y="6"/>
                </a:lnTo>
                <a:lnTo>
                  <a:pt x="167" y="2"/>
                </a:lnTo>
                <a:lnTo>
                  <a:pt x="179" y="5"/>
                </a:lnTo>
                <a:lnTo>
                  <a:pt x="181" y="8"/>
                </a:lnTo>
                <a:lnTo>
                  <a:pt x="185" y="20"/>
                </a:lnTo>
                <a:lnTo>
                  <a:pt x="193" y="22"/>
                </a:lnTo>
                <a:lnTo>
                  <a:pt x="197" y="20"/>
                </a:lnTo>
                <a:lnTo>
                  <a:pt x="211" y="29"/>
                </a:lnTo>
                <a:lnTo>
                  <a:pt x="221" y="49"/>
                </a:lnTo>
                <a:lnTo>
                  <a:pt x="219" y="62"/>
                </a:lnTo>
                <a:lnTo>
                  <a:pt x="219" y="73"/>
                </a:lnTo>
                <a:lnTo>
                  <a:pt x="218" y="74"/>
                </a:lnTo>
                <a:lnTo>
                  <a:pt x="218" y="76"/>
                </a:lnTo>
                <a:lnTo>
                  <a:pt x="217" y="82"/>
                </a:lnTo>
                <a:lnTo>
                  <a:pt x="237" y="98"/>
                </a:lnTo>
                <a:lnTo>
                  <a:pt x="251" y="103"/>
                </a:lnTo>
                <a:lnTo>
                  <a:pt x="257" y="100"/>
                </a:lnTo>
                <a:lnTo>
                  <a:pt x="262" y="102"/>
                </a:lnTo>
                <a:lnTo>
                  <a:pt x="279" y="99"/>
                </a:lnTo>
                <a:lnTo>
                  <a:pt x="287" y="94"/>
                </a:lnTo>
                <a:lnTo>
                  <a:pt x="293" y="96"/>
                </a:lnTo>
                <a:lnTo>
                  <a:pt x="309" y="96"/>
                </a:lnTo>
                <a:lnTo>
                  <a:pt x="311" y="98"/>
                </a:lnTo>
                <a:lnTo>
                  <a:pt x="314" y="100"/>
                </a:lnTo>
                <a:lnTo>
                  <a:pt x="330" y="109"/>
                </a:lnTo>
                <a:lnTo>
                  <a:pt x="332" y="116"/>
                </a:lnTo>
                <a:lnTo>
                  <a:pt x="352" y="116"/>
                </a:lnTo>
                <a:lnTo>
                  <a:pt x="356" y="114"/>
                </a:lnTo>
                <a:lnTo>
                  <a:pt x="372" y="113"/>
                </a:lnTo>
                <a:lnTo>
                  <a:pt x="373" y="110"/>
                </a:lnTo>
                <a:lnTo>
                  <a:pt x="385" y="117"/>
                </a:lnTo>
                <a:lnTo>
                  <a:pt x="406" y="120"/>
                </a:lnTo>
                <a:lnTo>
                  <a:pt x="423" y="113"/>
                </a:lnTo>
                <a:lnTo>
                  <a:pt x="427" y="113"/>
                </a:lnTo>
                <a:lnTo>
                  <a:pt x="431" y="113"/>
                </a:lnTo>
                <a:lnTo>
                  <a:pt x="434" y="113"/>
                </a:lnTo>
                <a:lnTo>
                  <a:pt x="449" y="114"/>
                </a:lnTo>
                <a:lnTo>
                  <a:pt x="459" y="109"/>
                </a:lnTo>
                <a:lnTo>
                  <a:pt x="468" y="112"/>
                </a:lnTo>
                <a:lnTo>
                  <a:pt x="482" y="113"/>
                </a:lnTo>
                <a:lnTo>
                  <a:pt x="491" y="116"/>
                </a:lnTo>
                <a:lnTo>
                  <a:pt x="503" y="110"/>
                </a:lnTo>
                <a:lnTo>
                  <a:pt x="518" y="113"/>
                </a:lnTo>
                <a:lnTo>
                  <a:pt x="557" y="121"/>
                </a:lnTo>
                <a:lnTo>
                  <a:pt x="576" y="125"/>
                </a:lnTo>
                <a:lnTo>
                  <a:pt x="578" y="125"/>
                </a:lnTo>
                <a:lnTo>
                  <a:pt x="597" y="130"/>
                </a:lnTo>
                <a:lnTo>
                  <a:pt x="604" y="131"/>
                </a:lnTo>
                <a:lnTo>
                  <a:pt x="605" y="131"/>
                </a:lnTo>
                <a:lnTo>
                  <a:pt x="614" y="132"/>
                </a:lnTo>
                <a:lnTo>
                  <a:pt x="623" y="134"/>
                </a:lnTo>
                <a:lnTo>
                  <a:pt x="625" y="134"/>
                </a:lnTo>
                <a:lnTo>
                  <a:pt x="657" y="142"/>
                </a:lnTo>
                <a:lnTo>
                  <a:pt x="659" y="146"/>
                </a:lnTo>
                <a:lnTo>
                  <a:pt x="661" y="156"/>
                </a:lnTo>
                <a:lnTo>
                  <a:pt x="662" y="157"/>
                </a:lnTo>
                <a:lnTo>
                  <a:pt x="679" y="172"/>
                </a:lnTo>
                <a:lnTo>
                  <a:pt x="682" y="186"/>
                </a:lnTo>
                <a:lnTo>
                  <a:pt x="659" y="221"/>
                </a:lnTo>
                <a:lnTo>
                  <a:pt x="658" y="222"/>
                </a:lnTo>
                <a:lnTo>
                  <a:pt x="651" y="236"/>
                </a:lnTo>
                <a:lnTo>
                  <a:pt x="648" y="240"/>
                </a:lnTo>
                <a:lnTo>
                  <a:pt x="641" y="247"/>
                </a:lnTo>
                <a:lnTo>
                  <a:pt x="634" y="264"/>
                </a:lnTo>
                <a:lnTo>
                  <a:pt x="623" y="271"/>
                </a:lnTo>
                <a:lnTo>
                  <a:pt x="600" y="308"/>
                </a:lnTo>
                <a:lnTo>
                  <a:pt x="600" y="316"/>
                </a:lnTo>
              </a:path>
            </a:pathLst>
          </a:custGeom>
          <a:solidFill>
            <a:schemeClr val="accent5"/>
          </a:solidFill>
          <a:ln w="6350" cap="rnd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20" name="Freeform 177"/>
          <p:cNvSpPr>
            <a:spLocks/>
          </p:cNvSpPr>
          <p:nvPr/>
        </p:nvSpPr>
        <p:spPr bwMode="auto">
          <a:xfrm>
            <a:off x="5630863" y="3141663"/>
            <a:ext cx="425450" cy="663575"/>
          </a:xfrm>
          <a:custGeom>
            <a:avLst/>
            <a:gdLst>
              <a:gd name="T0" fmla="*/ 2147483647 w 264"/>
              <a:gd name="T1" fmla="*/ 2147483647 h 461"/>
              <a:gd name="T2" fmla="*/ 2147483647 w 264"/>
              <a:gd name="T3" fmla="*/ 2147483647 h 461"/>
              <a:gd name="T4" fmla="*/ 2147483647 w 264"/>
              <a:gd name="T5" fmla="*/ 2147483647 h 461"/>
              <a:gd name="T6" fmla="*/ 2147483647 w 264"/>
              <a:gd name="T7" fmla="*/ 2147483647 h 461"/>
              <a:gd name="T8" fmla="*/ 2147483647 w 264"/>
              <a:gd name="T9" fmla="*/ 2147483647 h 461"/>
              <a:gd name="T10" fmla="*/ 2147483647 w 264"/>
              <a:gd name="T11" fmla="*/ 2147483647 h 461"/>
              <a:gd name="T12" fmla="*/ 2147483647 w 264"/>
              <a:gd name="T13" fmla="*/ 2147483647 h 461"/>
              <a:gd name="T14" fmla="*/ 2147483647 w 264"/>
              <a:gd name="T15" fmla="*/ 2147483647 h 461"/>
              <a:gd name="T16" fmla="*/ 2147483647 w 264"/>
              <a:gd name="T17" fmla="*/ 2147483647 h 461"/>
              <a:gd name="T18" fmla="*/ 2147483647 w 264"/>
              <a:gd name="T19" fmla="*/ 2147483647 h 461"/>
              <a:gd name="T20" fmla="*/ 2147483647 w 264"/>
              <a:gd name="T21" fmla="*/ 2147483647 h 461"/>
              <a:gd name="T22" fmla="*/ 2147483647 w 264"/>
              <a:gd name="T23" fmla="*/ 2147483647 h 461"/>
              <a:gd name="T24" fmla="*/ 2147483647 w 264"/>
              <a:gd name="T25" fmla="*/ 2147483647 h 461"/>
              <a:gd name="T26" fmla="*/ 2147483647 w 264"/>
              <a:gd name="T27" fmla="*/ 2147483647 h 461"/>
              <a:gd name="T28" fmla="*/ 2147483647 w 264"/>
              <a:gd name="T29" fmla="*/ 2147483647 h 461"/>
              <a:gd name="T30" fmla="*/ 2147483647 w 264"/>
              <a:gd name="T31" fmla="*/ 2147483647 h 461"/>
              <a:gd name="T32" fmla="*/ 2147483647 w 264"/>
              <a:gd name="T33" fmla="*/ 2147483647 h 461"/>
              <a:gd name="T34" fmla="*/ 2147483647 w 264"/>
              <a:gd name="T35" fmla="*/ 2147483647 h 461"/>
              <a:gd name="T36" fmla="*/ 2147483647 w 264"/>
              <a:gd name="T37" fmla="*/ 2147483647 h 461"/>
              <a:gd name="T38" fmla="*/ 2147483647 w 264"/>
              <a:gd name="T39" fmla="*/ 2147483647 h 461"/>
              <a:gd name="T40" fmla="*/ 2147483647 w 264"/>
              <a:gd name="T41" fmla="*/ 2147483647 h 461"/>
              <a:gd name="T42" fmla="*/ 2147483647 w 264"/>
              <a:gd name="T43" fmla="*/ 2147483647 h 461"/>
              <a:gd name="T44" fmla="*/ 2147483647 w 264"/>
              <a:gd name="T45" fmla="*/ 2147483647 h 461"/>
              <a:gd name="T46" fmla="*/ 2147483647 w 264"/>
              <a:gd name="T47" fmla="*/ 2147483647 h 461"/>
              <a:gd name="T48" fmla="*/ 2147483647 w 264"/>
              <a:gd name="T49" fmla="*/ 2147483647 h 461"/>
              <a:gd name="T50" fmla="*/ 2147483647 w 264"/>
              <a:gd name="T51" fmla="*/ 2147483647 h 461"/>
              <a:gd name="T52" fmla="*/ 2147483647 w 264"/>
              <a:gd name="T53" fmla="*/ 2147483647 h 461"/>
              <a:gd name="T54" fmla="*/ 2147483647 w 264"/>
              <a:gd name="T55" fmla="*/ 2147483647 h 461"/>
              <a:gd name="T56" fmla="*/ 2147483647 w 264"/>
              <a:gd name="T57" fmla="*/ 2147483647 h 461"/>
              <a:gd name="T58" fmla="*/ 2147483647 w 264"/>
              <a:gd name="T59" fmla="*/ 2147483647 h 461"/>
              <a:gd name="T60" fmla="*/ 2147483647 w 264"/>
              <a:gd name="T61" fmla="*/ 2147483647 h 461"/>
              <a:gd name="T62" fmla="*/ 2147483647 w 264"/>
              <a:gd name="T63" fmla="*/ 2147483647 h 461"/>
              <a:gd name="T64" fmla="*/ 2147483647 w 264"/>
              <a:gd name="T65" fmla="*/ 2147483647 h 461"/>
              <a:gd name="T66" fmla="*/ 2147483647 w 264"/>
              <a:gd name="T67" fmla="*/ 2147483647 h 461"/>
              <a:gd name="T68" fmla="*/ 2147483647 w 264"/>
              <a:gd name="T69" fmla="*/ 2147483647 h 461"/>
              <a:gd name="T70" fmla="*/ 2147483647 w 264"/>
              <a:gd name="T71" fmla="*/ 2147483647 h 461"/>
              <a:gd name="T72" fmla="*/ 2147483647 w 264"/>
              <a:gd name="T73" fmla="*/ 2147483647 h 461"/>
              <a:gd name="T74" fmla="*/ 2147483647 w 264"/>
              <a:gd name="T75" fmla="*/ 2147483647 h 461"/>
              <a:gd name="T76" fmla="*/ 2147483647 w 264"/>
              <a:gd name="T77" fmla="*/ 2147483647 h 461"/>
              <a:gd name="T78" fmla="*/ 2147483647 w 264"/>
              <a:gd name="T79" fmla="*/ 2147483647 h 461"/>
              <a:gd name="T80" fmla="*/ 2147483647 w 264"/>
              <a:gd name="T81" fmla="*/ 2147483647 h 461"/>
              <a:gd name="T82" fmla="*/ 2147483647 w 264"/>
              <a:gd name="T83" fmla="*/ 2147483647 h 461"/>
              <a:gd name="T84" fmla="*/ 2147483647 w 264"/>
              <a:gd name="T85" fmla="*/ 2147483647 h 461"/>
              <a:gd name="T86" fmla="*/ 2147483647 w 264"/>
              <a:gd name="T87" fmla="*/ 2147483647 h 461"/>
              <a:gd name="T88" fmla="*/ 2147483647 w 264"/>
              <a:gd name="T89" fmla="*/ 2147483647 h 461"/>
              <a:gd name="T90" fmla="*/ 2147483647 w 264"/>
              <a:gd name="T91" fmla="*/ 2147483647 h 461"/>
              <a:gd name="T92" fmla="*/ 2147483647 w 264"/>
              <a:gd name="T93" fmla="*/ 2147483647 h 461"/>
              <a:gd name="T94" fmla="*/ 2147483647 w 264"/>
              <a:gd name="T95" fmla="*/ 2147483647 h 461"/>
              <a:gd name="T96" fmla="*/ 2147483647 w 264"/>
              <a:gd name="T97" fmla="*/ 2147483647 h 461"/>
              <a:gd name="T98" fmla="*/ 2147483647 w 264"/>
              <a:gd name="T99" fmla="*/ 2147483647 h 461"/>
              <a:gd name="T100" fmla="*/ 2147483647 w 264"/>
              <a:gd name="T101" fmla="*/ 2147483647 h 461"/>
              <a:gd name="T102" fmla="*/ 2147483647 w 264"/>
              <a:gd name="T103" fmla="*/ 2147483647 h 461"/>
              <a:gd name="T104" fmla="*/ 2147483647 w 264"/>
              <a:gd name="T105" fmla="*/ 2147483647 h 461"/>
              <a:gd name="T106" fmla="*/ 2147483647 w 264"/>
              <a:gd name="T107" fmla="*/ 2147483647 h 461"/>
              <a:gd name="T108" fmla="*/ 2147483647 w 264"/>
              <a:gd name="T109" fmla="*/ 2147483647 h 461"/>
              <a:gd name="T110" fmla="*/ 2147483647 w 264"/>
              <a:gd name="T111" fmla="*/ 2147483647 h 461"/>
              <a:gd name="T112" fmla="*/ 2147483647 w 264"/>
              <a:gd name="T113" fmla="*/ 2147483647 h 461"/>
              <a:gd name="T114" fmla="*/ 2147483647 w 264"/>
              <a:gd name="T115" fmla="*/ 2147483647 h 461"/>
              <a:gd name="T116" fmla="*/ 2147483647 w 264"/>
              <a:gd name="T117" fmla="*/ 2147483647 h 461"/>
              <a:gd name="T118" fmla="*/ 2147483647 w 264"/>
              <a:gd name="T119" fmla="*/ 2147483647 h 461"/>
              <a:gd name="T120" fmla="*/ 2147483647 w 264"/>
              <a:gd name="T121" fmla="*/ 2147483647 h 461"/>
              <a:gd name="T122" fmla="*/ 2147483647 w 264"/>
              <a:gd name="T123" fmla="*/ 2147483647 h 461"/>
              <a:gd name="T124" fmla="*/ 2147483647 w 264"/>
              <a:gd name="T125" fmla="*/ 2147483647 h 461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264"/>
              <a:gd name="T190" fmla="*/ 0 h 461"/>
              <a:gd name="T191" fmla="*/ 264 w 264"/>
              <a:gd name="T192" fmla="*/ 461 h 461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264" h="461">
                <a:moveTo>
                  <a:pt x="238" y="128"/>
                </a:moveTo>
                <a:lnTo>
                  <a:pt x="238" y="135"/>
                </a:lnTo>
                <a:lnTo>
                  <a:pt x="239" y="145"/>
                </a:lnTo>
                <a:lnTo>
                  <a:pt x="239" y="152"/>
                </a:lnTo>
                <a:lnTo>
                  <a:pt x="240" y="156"/>
                </a:lnTo>
                <a:lnTo>
                  <a:pt x="242" y="163"/>
                </a:lnTo>
                <a:lnTo>
                  <a:pt x="242" y="177"/>
                </a:lnTo>
                <a:lnTo>
                  <a:pt x="245" y="189"/>
                </a:lnTo>
                <a:lnTo>
                  <a:pt x="245" y="199"/>
                </a:lnTo>
                <a:lnTo>
                  <a:pt x="246" y="205"/>
                </a:lnTo>
                <a:lnTo>
                  <a:pt x="246" y="209"/>
                </a:lnTo>
                <a:lnTo>
                  <a:pt x="247" y="220"/>
                </a:lnTo>
                <a:lnTo>
                  <a:pt x="249" y="232"/>
                </a:lnTo>
                <a:lnTo>
                  <a:pt x="249" y="234"/>
                </a:lnTo>
                <a:lnTo>
                  <a:pt x="250" y="238"/>
                </a:lnTo>
                <a:lnTo>
                  <a:pt x="250" y="242"/>
                </a:lnTo>
                <a:lnTo>
                  <a:pt x="251" y="245"/>
                </a:lnTo>
                <a:lnTo>
                  <a:pt x="251" y="249"/>
                </a:lnTo>
                <a:lnTo>
                  <a:pt x="254" y="266"/>
                </a:lnTo>
                <a:lnTo>
                  <a:pt x="256" y="279"/>
                </a:lnTo>
                <a:lnTo>
                  <a:pt x="256" y="285"/>
                </a:lnTo>
                <a:lnTo>
                  <a:pt x="256" y="286"/>
                </a:lnTo>
                <a:lnTo>
                  <a:pt x="251" y="292"/>
                </a:lnTo>
                <a:lnTo>
                  <a:pt x="253" y="296"/>
                </a:lnTo>
                <a:lnTo>
                  <a:pt x="256" y="299"/>
                </a:lnTo>
                <a:lnTo>
                  <a:pt x="254" y="307"/>
                </a:lnTo>
                <a:lnTo>
                  <a:pt x="254" y="310"/>
                </a:lnTo>
                <a:lnTo>
                  <a:pt x="263" y="311"/>
                </a:lnTo>
                <a:lnTo>
                  <a:pt x="261" y="313"/>
                </a:lnTo>
                <a:lnTo>
                  <a:pt x="256" y="321"/>
                </a:lnTo>
                <a:lnTo>
                  <a:pt x="246" y="325"/>
                </a:lnTo>
                <a:lnTo>
                  <a:pt x="245" y="326"/>
                </a:lnTo>
                <a:lnTo>
                  <a:pt x="242" y="328"/>
                </a:lnTo>
                <a:lnTo>
                  <a:pt x="236" y="333"/>
                </a:lnTo>
                <a:lnTo>
                  <a:pt x="229" y="336"/>
                </a:lnTo>
                <a:lnTo>
                  <a:pt x="225" y="332"/>
                </a:lnTo>
                <a:lnTo>
                  <a:pt x="218" y="332"/>
                </a:lnTo>
                <a:lnTo>
                  <a:pt x="215" y="333"/>
                </a:lnTo>
                <a:lnTo>
                  <a:pt x="211" y="346"/>
                </a:lnTo>
                <a:lnTo>
                  <a:pt x="213" y="350"/>
                </a:lnTo>
                <a:lnTo>
                  <a:pt x="213" y="356"/>
                </a:lnTo>
                <a:lnTo>
                  <a:pt x="209" y="363"/>
                </a:lnTo>
                <a:lnTo>
                  <a:pt x="199" y="371"/>
                </a:lnTo>
                <a:lnTo>
                  <a:pt x="199" y="375"/>
                </a:lnTo>
                <a:lnTo>
                  <a:pt x="191" y="387"/>
                </a:lnTo>
                <a:lnTo>
                  <a:pt x="189" y="386"/>
                </a:lnTo>
                <a:lnTo>
                  <a:pt x="186" y="386"/>
                </a:lnTo>
                <a:lnTo>
                  <a:pt x="184" y="390"/>
                </a:lnTo>
                <a:lnTo>
                  <a:pt x="179" y="399"/>
                </a:lnTo>
                <a:lnTo>
                  <a:pt x="179" y="404"/>
                </a:lnTo>
                <a:lnTo>
                  <a:pt x="178" y="418"/>
                </a:lnTo>
                <a:lnTo>
                  <a:pt x="173" y="419"/>
                </a:lnTo>
                <a:lnTo>
                  <a:pt x="152" y="417"/>
                </a:lnTo>
                <a:lnTo>
                  <a:pt x="149" y="408"/>
                </a:lnTo>
                <a:lnTo>
                  <a:pt x="143" y="403"/>
                </a:lnTo>
                <a:lnTo>
                  <a:pt x="139" y="401"/>
                </a:lnTo>
                <a:lnTo>
                  <a:pt x="139" y="408"/>
                </a:lnTo>
                <a:lnTo>
                  <a:pt x="132" y="410"/>
                </a:lnTo>
                <a:lnTo>
                  <a:pt x="132" y="411"/>
                </a:lnTo>
                <a:lnTo>
                  <a:pt x="134" y="412"/>
                </a:lnTo>
                <a:lnTo>
                  <a:pt x="132" y="419"/>
                </a:lnTo>
                <a:lnTo>
                  <a:pt x="130" y="419"/>
                </a:lnTo>
                <a:lnTo>
                  <a:pt x="125" y="439"/>
                </a:lnTo>
                <a:lnTo>
                  <a:pt x="120" y="443"/>
                </a:lnTo>
                <a:lnTo>
                  <a:pt x="120" y="439"/>
                </a:lnTo>
                <a:lnTo>
                  <a:pt x="112" y="436"/>
                </a:lnTo>
                <a:lnTo>
                  <a:pt x="105" y="426"/>
                </a:lnTo>
                <a:lnTo>
                  <a:pt x="101" y="430"/>
                </a:lnTo>
                <a:lnTo>
                  <a:pt x="92" y="436"/>
                </a:lnTo>
                <a:lnTo>
                  <a:pt x="91" y="436"/>
                </a:lnTo>
                <a:lnTo>
                  <a:pt x="83" y="453"/>
                </a:lnTo>
                <a:lnTo>
                  <a:pt x="69" y="444"/>
                </a:lnTo>
                <a:lnTo>
                  <a:pt x="66" y="443"/>
                </a:lnTo>
                <a:lnTo>
                  <a:pt x="59" y="439"/>
                </a:lnTo>
                <a:lnTo>
                  <a:pt x="56" y="439"/>
                </a:lnTo>
                <a:lnTo>
                  <a:pt x="52" y="439"/>
                </a:lnTo>
                <a:lnTo>
                  <a:pt x="38" y="441"/>
                </a:lnTo>
                <a:lnTo>
                  <a:pt x="40" y="453"/>
                </a:lnTo>
                <a:lnTo>
                  <a:pt x="33" y="446"/>
                </a:lnTo>
                <a:lnTo>
                  <a:pt x="27" y="447"/>
                </a:lnTo>
                <a:lnTo>
                  <a:pt x="17" y="444"/>
                </a:lnTo>
                <a:lnTo>
                  <a:pt x="13" y="447"/>
                </a:lnTo>
                <a:lnTo>
                  <a:pt x="12" y="450"/>
                </a:lnTo>
                <a:lnTo>
                  <a:pt x="8" y="460"/>
                </a:lnTo>
                <a:lnTo>
                  <a:pt x="6" y="460"/>
                </a:lnTo>
                <a:lnTo>
                  <a:pt x="1" y="451"/>
                </a:lnTo>
                <a:lnTo>
                  <a:pt x="0" y="450"/>
                </a:lnTo>
                <a:lnTo>
                  <a:pt x="5" y="432"/>
                </a:lnTo>
                <a:lnTo>
                  <a:pt x="6" y="423"/>
                </a:lnTo>
                <a:lnTo>
                  <a:pt x="5" y="412"/>
                </a:lnTo>
                <a:lnTo>
                  <a:pt x="5" y="410"/>
                </a:lnTo>
                <a:lnTo>
                  <a:pt x="4" y="410"/>
                </a:lnTo>
                <a:lnTo>
                  <a:pt x="6" y="410"/>
                </a:lnTo>
                <a:lnTo>
                  <a:pt x="20" y="396"/>
                </a:lnTo>
                <a:lnTo>
                  <a:pt x="23" y="390"/>
                </a:lnTo>
                <a:lnTo>
                  <a:pt x="22" y="383"/>
                </a:lnTo>
                <a:lnTo>
                  <a:pt x="27" y="381"/>
                </a:lnTo>
                <a:lnTo>
                  <a:pt x="29" y="372"/>
                </a:lnTo>
                <a:lnTo>
                  <a:pt x="30" y="369"/>
                </a:lnTo>
                <a:lnTo>
                  <a:pt x="40" y="353"/>
                </a:lnTo>
                <a:lnTo>
                  <a:pt x="35" y="340"/>
                </a:lnTo>
                <a:lnTo>
                  <a:pt x="34" y="339"/>
                </a:lnTo>
                <a:lnTo>
                  <a:pt x="34" y="336"/>
                </a:lnTo>
                <a:lnTo>
                  <a:pt x="35" y="335"/>
                </a:lnTo>
                <a:lnTo>
                  <a:pt x="30" y="325"/>
                </a:lnTo>
                <a:lnTo>
                  <a:pt x="26" y="314"/>
                </a:lnTo>
                <a:lnTo>
                  <a:pt x="24" y="308"/>
                </a:lnTo>
                <a:lnTo>
                  <a:pt x="27" y="297"/>
                </a:lnTo>
                <a:lnTo>
                  <a:pt x="26" y="299"/>
                </a:lnTo>
                <a:lnTo>
                  <a:pt x="26" y="296"/>
                </a:lnTo>
                <a:lnTo>
                  <a:pt x="30" y="286"/>
                </a:lnTo>
                <a:lnTo>
                  <a:pt x="29" y="272"/>
                </a:lnTo>
                <a:lnTo>
                  <a:pt x="27" y="270"/>
                </a:lnTo>
                <a:lnTo>
                  <a:pt x="27" y="259"/>
                </a:lnTo>
                <a:lnTo>
                  <a:pt x="26" y="249"/>
                </a:lnTo>
                <a:lnTo>
                  <a:pt x="24" y="236"/>
                </a:lnTo>
                <a:lnTo>
                  <a:pt x="23" y="228"/>
                </a:lnTo>
                <a:lnTo>
                  <a:pt x="22" y="209"/>
                </a:lnTo>
                <a:lnTo>
                  <a:pt x="20" y="202"/>
                </a:lnTo>
                <a:lnTo>
                  <a:pt x="20" y="199"/>
                </a:lnTo>
                <a:lnTo>
                  <a:pt x="19" y="182"/>
                </a:lnTo>
                <a:lnTo>
                  <a:pt x="17" y="173"/>
                </a:lnTo>
                <a:lnTo>
                  <a:pt x="17" y="164"/>
                </a:lnTo>
                <a:lnTo>
                  <a:pt x="17" y="163"/>
                </a:lnTo>
                <a:lnTo>
                  <a:pt x="16" y="155"/>
                </a:lnTo>
                <a:lnTo>
                  <a:pt x="16" y="148"/>
                </a:lnTo>
                <a:lnTo>
                  <a:pt x="15" y="135"/>
                </a:lnTo>
                <a:lnTo>
                  <a:pt x="12" y="113"/>
                </a:lnTo>
                <a:lnTo>
                  <a:pt x="12" y="108"/>
                </a:lnTo>
                <a:lnTo>
                  <a:pt x="12" y="106"/>
                </a:lnTo>
                <a:lnTo>
                  <a:pt x="11" y="98"/>
                </a:lnTo>
                <a:lnTo>
                  <a:pt x="11" y="94"/>
                </a:lnTo>
                <a:lnTo>
                  <a:pt x="11" y="90"/>
                </a:lnTo>
                <a:lnTo>
                  <a:pt x="8" y="81"/>
                </a:lnTo>
                <a:lnTo>
                  <a:pt x="8" y="77"/>
                </a:lnTo>
                <a:lnTo>
                  <a:pt x="8" y="76"/>
                </a:lnTo>
                <a:lnTo>
                  <a:pt x="8" y="72"/>
                </a:lnTo>
                <a:lnTo>
                  <a:pt x="8" y="67"/>
                </a:lnTo>
                <a:lnTo>
                  <a:pt x="6" y="56"/>
                </a:lnTo>
                <a:lnTo>
                  <a:pt x="6" y="51"/>
                </a:lnTo>
                <a:lnTo>
                  <a:pt x="6" y="48"/>
                </a:lnTo>
                <a:lnTo>
                  <a:pt x="4" y="30"/>
                </a:lnTo>
                <a:lnTo>
                  <a:pt x="5" y="31"/>
                </a:lnTo>
                <a:lnTo>
                  <a:pt x="16" y="38"/>
                </a:lnTo>
                <a:lnTo>
                  <a:pt x="29" y="37"/>
                </a:lnTo>
                <a:lnTo>
                  <a:pt x="33" y="36"/>
                </a:lnTo>
                <a:lnTo>
                  <a:pt x="34" y="36"/>
                </a:lnTo>
                <a:lnTo>
                  <a:pt x="51" y="26"/>
                </a:lnTo>
                <a:lnTo>
                  <a:pt x="53" y="23"/>
                </a:lnTo>
                <a:lnTo>
                  <a:pt x="55" y="22"/>
                </a:lnTo>
                <a:lnTo>
                  <a:pt x="59" y="19"/>
                </a:lnTo>
                <a:lnTo>
                  <a:pt x="66" y="19"/>
                </a:lnTo>
                <a:lnTo>
                  <a:pt x="76" y="18"/>
                </a:lnTo>
                <a:lnTo>
                  <a:pt x="83" y="18"/>
                </a:lnTo>
                <a:lnTo>
                  <a:pt x="95" y="15"/>
                </a:lnTo>
                <a:lnTo>
                  <a:pt x="105" y="15"/>
                </a:lnTo>
                <a:lnTo>
                  <a:pt x="106" y="13"/>
                </a:lnTo>
                <a:lnTo>
                  <a:pt x="120" y="12"/>
                </a:lnTo>
                <a:lnTo>
                  <a:pt x="125" y="12"/>
                </a:lnTo>
                <a:lnTo>
                  <a:pt x="145" y="9"/>
                </a:lnTo>
                <a:lnTo>
                  <a:pt x="152" y="8"/>
                </a:lnTo>
                <a:lnTo>
                  <a:pt x="164" y="8"/>
                </a:lnTo>
                <a:lnTo>
                  <a:pt x="175" y="5"/>
                </a:lnTo>
                <a:lnTo>
                  <a:pt x="181" y="5"/>
                </a:lnTo>
                <a:lnTo>
                  <a:pt x="185" y="5"/>
                </a:lnTo>
                <a:lnTo>
                  <a:pt x="186" y="4"/>
                </a:lnTo>
                <a:lnTo>
                  <a:pt x="189" y="4"/>
                </a:lnTo>
                <a:lnTo>
                  <a:pt x="195" y="4"/>
                </a:lnTo>
                <a:lnTo>
                  <a:pt x="204" y="2"/>
                </a:lnTo>
                <a:lnTo>
                  <a:pt x="218" y="1"/>
                </a:lnTo>
                <a:lnTo>
                  <a:pt x="220" y="0"/>
                </a:lnTo>
                <a:lnTo>
                  <a:pt x="221" y="6"/>
                </a:lnTo>
                <a:lnTo>
                  <a:pt x="222" y="24"/>
                </a:lnTo>
                <a:lnTo>
                  <a:pt x="225" y="36"/>
                </a:lnTo>
                <a:lnTo>
                  <a:pt x="225" y="41"/>
                </a:lnTo>
                <a:lnTo>
                  <a:pt x="225" y="44"/>
                </a:lnTo>
                <a:lnTo>
                  <a:pt x="227" y="52"/>
                </a:lnTo>
                <a:lnTo>
                  <a:pt x="228" y="55"/>
                </a:lnTo>
                <a:lnTo>
                  <a:pt x="229" y="69"/>
                </a:lnTo>
                <a:lnTo>
                  <a:pt x="231" y="81"/>
                </a:lnTo>
                <a:lnTo>
                  <a:pt x="231" y="84"/>
                </a:lnTo>
                <a:lnTo>
                  <a:pt x="232" y="91"/>
                </a:lnTo>
                <a:lnTo>
                  <a:pt x="232" y="95"/>
                </a:lnTo>
                <a:lnTo>
                  <a:pt x="235" y="109"/>
                </a:lnTo>
                <a:lnTo>
                  <a:pt x="235" y="112"/>
                </a:lnTo>
                <a:lnTo>
                  <a:pt x="236" y="123"/>
                </a:lnTo>
                <a:lnTo>
                  <a:pt x="238" y="128"/>
                </a:lnTo>
              </a:path>
            </a:pathLst>
          </a:custGeom>
          <a:noFill/>
          <a:ln w="6350" cap="rnd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49" name="Freeform 178"/>
          <p:cNvSpPr>
            <a:spLocks/>
          </p:cNvSpPr>
          <p:nvPr/>
        </p:nvSpPr>
        <p:spPr bwMode="auto">
          <a:xfrm>
            <a:off x="5722938" y="2513013"/>
            <a:ext cx="539750" cy="658812"/>
          </a:xfrm>
          <a:custGeom>
            <a:avLst/>
            <a:gdLst>
              <a:gd name="T0" fmla="*/ 2147483647 w 335"/>
              <a:gd name="T1" fmla="*/ 2147483647 h 455"/>
              <a:gd name="T2" fmla="*/ 2147483647 w 335"/>
              <a:gd name="T3" fmla="*/ 2147483647 h 455"/>
              <a:gd name="T4" fmla="*/ 2147483647 w 335"/>
              <a:gd name="T5" fmla="*/ 2147483647 h 455"/>
              <a:gd name="T6" fmla="*/ 2147483647 w 335"/>
              <a:gd name="T7" fmla="*/ 2147483647 h 455"/>
              <a:gd name="T8" fmla="*/ 2147483647 w 335"/>
              <a:gd name="T9" fmla="*/ 2147483647 h 455"/>
              <a:gd name="T10" fmla="*/ 2147483647 w 335"/>
              <a:gd name="T11" fmla="*/ 2147483647 h 455"/>
              <a:gd name="T12" fmla="*/ 2147483647 w 335"/>
              <a:gd name="T13" fmla="*/ 2147483647 h 455"/>
              <a:gd name="T14" fmla="*/ 2147483647 w 335"/>
              <a:gd name="T15" fmla="*/ 2147483647 h 455"/>
              <a:gd name="T16" fmla="*/ 2147483647 w 335"/>
              <a:gd name="T17" fmla="*/ 2147483647 h 455"/>
              <a:gd name="T18" fmla="*/ 2147483647 w 335"/>
              <a:gd name="T19" fmla="*/ 2147483647 h 455"/>
              <a:gd name="T20" fmla="*/ 2147483647 w 335"/>
              <a:gd name="T21" fmla="*/ 2147483647 h 455"/>
              <a:gd name="T22" fmla="*/ 2147483647 w 335"/>
              <a:gd name="T23" fmla="*/ 2147483647 h 455"/>
              <a:gd name="T24" fmla="*/ 2147483647 w 335"/>
              <a:gd name="T25" fmla="*/ 2147483647 h 455"/>
              <a:gd name="T26" fmla="*/ 2147483647 w 335"/>
              <a:gd name="T27" fmla="*/ 2147483647 h 455"/>
              <a:gd name="T28" fmla="*/ 2147483647 w 335"/>
              <a:gd name="T29" fmla="*/ 2147483647 h 455"/>
              <a:gd name="T30" fmla="*/ 2147483647 w 335"/>
              <a:gd name="T31" fmla="*/ 2147483647 h 455"/>
              <a:gd name="T32" fmla="*/ 2147483647 w 335"/>
              <a:gd name="T33" fmla="*/ 2147483647 h 455"/>
              <a:gd name="T34" fmla="*/ 2147483647 w 335"/>
              <a:gd name="T35" fmla="*/ 2147483647 h 455"/>
              <a:gd name="T36" fmla="*/ 2147483647 w 335"/>
              <a:gd name="T37" fmla="*/ 2147483647 h 455"/>
              <a:gd name="T38" fmla="*/ 2147483647 w 335"/>
              <a:gd name="T39" fmla="*/ 2147483647 h 455"/>
              <a:gd name="T40" fmla="*/ 2147483647 w 335"/>
              <a:gd name="T41" fmla="*/ 2147483647 h 455"/>
              <a:gd name="T42" fmla="*/ 2147483647 w 335"/>
              <a:gd name="T43" fmla="*/ 2147483647 h 455"/>
              <a:gd name="T44" fmla="*/ 2147483647 w 335"/>
              <a:gd name="T45" fmla="*/ 2147483647 h 455"/>
              <a:gd name="T46" fmla="*/ 2147483647 w 335"/>
              <a:gd name="T47" fmla="*/ 2147483647 h 455"/>
              <a:gd name="T48" fmla="*/ 2147483647 w 335"/>
              <a:gd name="T49" fmla="*/ 2147483647 h 455"/>
              <a:gd name="T50" fmla="*/ 2147483647 w 335"/>
              <a:gd name="T51" fmla="*/ 2147483647 h 455"/>
              <a:gd name="T52" fmla="*/ 2147483647 w 335"/>
              <a:gd name="T53" fmla="*/ 2147483647 h 455"/>
              <a:gd name="T54" fmla="*/ 2147483647 w 335"/>
              <a:gd name="T55" fmla="*/ 2147483647 h 455"/>
              <a:gd name="T56" fmla="*/ 2147483647 w 335"/>
              <a:gd name="T57" fmla="*/ 2147483647 h 455"/>
              <a:gd name="T58" fmla="*/ 2147483647 w 335"/>
              <a:gd name="T59" fmla="*/ 2147483647 h 455"/>
              <a:gd name="T60" fmla="*/ 2147483647 w 335"/>
              <a:gd name="T61" fmla="*/ 2147483647 h 455"/>
              <a:gd name="T62" fmla="*/ 2147483647 w 335"/>
              <a:gd name="T63" fmla="*/ 2147483647 h 455"/>
              <a:gd name="T64" fmla="*/ 2147483647 w 335"/>
              <a:gd name="T65" fmla="*/ 2147483647 h 455"/>
              <a:gd name="T66" fmla="*/ 2147483647 w 335"/>
              <a:gd name="T67" fmla="*/ 2147483647 h 455"/>
              <a:gd name="T68" fmla="*/ 2147483647 w 335"/>
              <a:gd name="T69" fmla="*/ 2147483647 h 455"/>
              <a:gd name="T70" fmla="*/ 2147483647 w 335"/>
              <a:gd name="T71" fmla="*/ 2147483647 h 455"/>
              <a:gd name="T72" fmla="*/ 2147483647 w 335"/>
              <a:gd name="T73" fmla="*/ 2147483647 h 455"/>
              <a:gd name="T74" fmla="*/ 2147483647 w 335"/>
              <a:gd name="T75" fmla="*/ 2147483647 h 455"/>
              <a:gd name="T76" fmla="*/ 2147483647 w 335"/>
              <a:gd name="T77" fmla="*/ 2147483647 h 455"/>
              <a:gd name="T78" fmla="*/ 2147483647 w 335"/>
              <a:gd name="T79" fmla="*/ 2147483647 h 455"/>
              <a:gd name="T80" fmla="*/ 2147483647 w 335"/>
              <a:gd name="T81" fmla="*/ 0 h 455"/>
              <a:gd name="T82" fmla="*/ 2147483647 w 335"/>
              <a:gd name="T83" fmla="*/ 2147483647 h 455"/>
              <a:gd name="T84" fmla="*/ 2147483647 w 335"/>
              <a:gd name="T85" fmla="*/ 2147483647 h 455"/>
              <a:gd name="T86" fmla="*/ 2147483647 w 335"/>
              <a:gd name="T87" fmla="*/ 2147483647 h 455"/>
              <a:gd name="T88" fmla="*/ 2147483647 w 335"/>
              <a:gd name="T89" fmla="*/ 2147483647 h 455"/>
              <a:gd name="T90" fmla="*/ 2147483647 w 335"/>
              <a:gd name="T91" fmla="*/ 2147483647 h 455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335"/>
              <a:gd name="T139" fmla="*/ 0 h 455"/>
              <a:gd name="T140" fmla="*/ 335 w 335"/>
              <a:gd name="T141" fmla="*/ 455 h 455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335" h="455">
                <a:moveTo>
                  <a:pt x="238" y="121"/>
                </a:moveTo>
                <a:lnTo>
                  <a:pt x="228" y="149"/>
                </a:lnTo>
                <a:lnTo>
                  <a:pt x="225" y="153"/>
                </a:lnTo>
                <a:lnTo>
                  <a:pt x="224" y="161"/>
                </a:lnTo>
                <a:lnTo>
                  <a:pt x="225" y="167"/>
                </a:lnTo>
                <a:lnTo>
                  <a:pt x="221" y="174"/>
                </a:lnTo>
                <a:lnTo>
                  <a:pt x="212" y="183"/>
                </a:lnTo>
                <a:lnTo>
                  <a:pt x="203" y="188"/>
                </a:lnTo>
                <a:lnTo>
                  <a:pt x="202" y="193"/>
                </a:lnTo>
                <a:lnTo>
                  <a:pt x="202" y="211"/>
                </a:lnTo>
                <a:lnTo>
                  <a:pt x="209" y="220"/>
                </a:lnTo>
                <a:lnTo>
                  <a:pt x="223" y="224"/>
                </a:lnTo>
                <a:lnTo>
                  <a:pt x="228" y="221"/>
                </a:lnTo>
                <a:lnTo>
                  <a:pt x="236" y="210"/>
                </a:lnTo>
                <a:lnTo>
                  <a:pt x="238" y="207"/>
                </a:lnTo>
                <a:lnTo>
                  <a:pt x="243" y="193"/>
                </a:lnTo>
                <a:lnTo>
                  <a:pt x="248" y="190"/>
                </a:lnTo>
                <a:lnTo>
                  <a:pt x="242" y="186"/>
                </a:lnTo>
                <a:lnTo>
                  <a:pt x="249" y="183"/>
                </a:lnTo>
                <a:lnTo>
                  <a:pt x="252" y="178"/>
                </a:lnTo>
                <a:lnTo>
                  <a:pt x="261" y="174"/>
                </a:lnTo>
                <a:lnTo>
                  <a:pt x="271" y="164"/>
                </a:lnTo>
                <a:lnTo>
                  <a:pt x="275" y="164"/>
                </a:lnTo>
                <a:lnTo>
                  <a:pt x="289" y="169"/>
                </a:lnTo>
                <a:lnTo>
                  <a:pt x="297" y="182"/>
                </a:lnTo>
                <a:lnTo>
                  <a:pt x="306" y="201"/>
                </a:lnTo>
                <a:lnTo>
                  <a:pt x="317" y="235"/>
                </a:lnTo>
                <a:lnTo>
                  <a:pt x="320" y="247"/>
                </a:lnTo>
                <a:lnTo>
                  <a:pt x="322" y="257"/>
                </a:lnTo>
                <a:lnTo>
                  <a:pt x="334" y="275"/>
                </a:lnTo>
                <a:lnTo>
                  <a:pt x="331" y="314"/>
                </a:lnTo>
                <a:lnTo>
                  <a:pt x="318" y="328"/>
                </a:lnTo>
                <a:lnTo>
                  <a:pt x="317" y="317"/>
                </a:lnTo>
                <a:lnTo>
                  <a:pt x="321" y="311"/>
                </a:lnTo>
                <a:lnTo>
                  <a:pt x="313" y="311"/>
                </a:lnTo>
                <a:lnTo>
                  <a:pt x="307" y="318"/>
                </a:lnTo>
                <a:lnTo>
                  <a:pt x="304" y="332"/>
                </a:lnTo>
                <a:lnTo>
                  <a:pt x="306" y="338"/>
                </a:lnTo>
                <a:lnTo>
                  <a:pt x="303" y="349"/>
                </a:lnTo>
                <a:lnTo>
                  <a:pt x="297" y="352"/>
                </a:lnTo>
                <a:lnTo>
                  <a:pt x="289" y="364"/>
                </a:lnTo>
                <a:lnTo>
                  <a:pt x="288" y="388"/>
                </a:lnTo>
                <a:lnTo>
                  <a:pt x="275" y="406"/>
                </a:lnTo>
                <a:lnTo>
                  <a:pt x="274" y="421"/>
                </a:lnTo>
                <a:lnTo>
                  <a:pt x="271" y="423"/>
                </a:lnTo>
                <a:lnTo>
                  <a:pt x="263" y="424"/>
                </a:lnTo>
                <a:lnTo>
                  <a:pt x="259" y="424"/>
                </a:lnTo>
                <a:lnTo>
                  <a:pt x="246" y="427"/>
                </a:lnTo>
                <a:lnTo>
                  <a:pt x="238" y="428"/>
                </a:lnTo>
                <a:lnTo>
                  <a:pt x="213" y="433"/>
                </a:lnTo>
                <a:lnTo>
                  <a:pt x="199" y="435"/>
                </a:lnTo>
                <a:lnTo>
                  <a:pt x="196" y="435"/>
                </a:lnTo>
                <a:lnTo>
                  <a:pt x="189" y="437"/>
                </a:lnTo>
                <a:lnTo>
                  <a:pt x="169" y="440"/>
                </a:lnTo>
                <a:lnTo>
                  <a:pt x="164" y="441"/>
                </a:lnTo>
                <a:lnTo>
                  <a:pt x="163" y="434"/>
                </a:lnTo>
                <a:lnTo>
                  <a:pt x="162" y="435"/>
                </a:lnTo>
                <a:lnTo>
                  <a:pt x="148" y="437"/>
                </a:lnTo>
                <a:lnTo>
                  <a:pt x="138" y="438"/>
                </a:lnTo>
                <a:lnTo>
                  <a:pt x="133" y="438"/>
                </a:lnTo>
                <a:lnTo>
                  <a:pt x="130" y="438"/>
                </a:lnTo>
                <a:lnTo>
                  <a:pt x="128" y="440"/>
                </a:lnTo>
                <a:lnTo>
                  <a:pt x="124" y="440"/>
                </a:lnTo>
                <a:lnTo>
                  <a:pt x="119" y="440"/>
                </a:lnTo>
                <a:lnTo>
                  <a:pt x="108" y="442"/>
                </a:lnTo>
                <a:lnTo>
                  <a:pt x="95" y="442"/>
                </a:lnTo>
                <a:lnTo>
                  <a:pt x="88" y="444"/>
                </a:lnTo>
                <a:lnTo>
                  <a:pt x="69" y="447"/>
                </a:lnTo>
                <a:lnTo>
                  <a:pt x="63" y="447"/>
                </a:lnTo>
                <a:lnTo>
                  <a:pt x="49" y="448"/>
                </a:lnTo>
                <a:lnTo>
                  <a:pt x="48" y="449"/>
                </a:lnTo>
                <a:lnTo>
                  <a:pt x="38" y="449"/>
                </a:lnTo>
                <a:lnTo>
                  <a:pt x="26" y="452"/>
                </a:lnTo>
                <a:lnTo>
                  <a:pt x="19" y="452"/>
                </a:lnTo>
                <a:lnTo>
                  <a:pt x="9" y="454"/>
                </a:lnTo>
                <a:lnTo>
                  <a:pt x="2" y="454"/>
                </a:lnTo>
                <a:lnTo>
                  <a:pt x="13" y="442"/>
                </a:lnTo>
                <a:lnTo>
                  <a:pt x="24" y="416"/>
                </a:lnTo>
                <a:lnTo>
                  <a:pt x="33" y="396"/>
                </a:lnTo>
                <a:lnTo>
                  <a:pt x="37" y="377"/>
                </a:lnTo>
                <a:lnTo>
                  <a:pt x="40" y="341"/>
                </a:lnTo>
                <a:lnTo>
                  <a:pt x="38" y="339"/>
                </a:lnTo>
                <a:lnTo>
                  <a:pt x="34" y="314"/>
                </a:lnTo>
                <a:lnTo>
                  <a:pt x="29" y="302"/>
                </a:lnTo>
                <a:lnTo>
                  <a:pt x="11" y="267"/>
                </a:lnTo>
                <a:lnTo>
                  <a:pt x="11" y="265"/>
                </a:lnTo>
                <a:lnTo>
                  <a:pt x="4" y="239"/>
                </a:lnTo>
                <a:lnTo>
                  <a:pt x="6" y="238"/>
                </a:lnTo>
                <a:lnTo>
                  <a:pt x="8" y="228"/>
                </a:lnTo>
                <a:lnTo>
                  <a:pt x="2" y="208"/>
                </a:lnTo>
                <a:lnTo>
                  <a:pt x="0" y="204"/>
                </a:lnTo>
                <a:lnTo>
                  <a:pt x="6" y="188"/>
                </a:lnTo>
                <a:lnTo>
                  <a:pt x="15" y="167"/>
                </a:lnTo>
                <a:lnTo>
                  <a:pt x="15" y="158"/>
                </a:lnTo>
                <a:lnTo>
                  <a:pt x="15" y="150"/>
                </a:lnTo>
                <a:lnTo>
                  <a:pt x="15" y="146"/>
                </a:lnTo>
                <a:lnTo>
                  <a:pt x="11" y="133"/>
                </a:lnTo>
                <a:lnTo>
                  <a:pt x="23" y="123"/>
                </a:lnTo>
                <a:lnTo>
                  <a:pt x="23" y="121"/>
                </a:lnTo>
                <a:lnTo>
                  <a:pt x="23" y="107"/>
                </a:lnTo>
                <a:lnTo>
                  <a:pt x="29" y="107"/>
                </a:lnTo>
                <a:lnTo>
                  <a:pt x="44" y="94"/>
                </a:lnTo>
                <a:lnTo>
                  <a:pt x="59" y="76"/>
                </a:lnTo>
                <a:lnTo>
                  <a:pt x="54" y="93"/>
                </a:lnTo>
                <a:lnTo>
                  <a:pt x="56" y="116"/>
                </a:lnTo>
                <a:lnTo>
                  <a:pt x="63" y="94"/>
                </a:lnTo>
                <a:lnTo>
                  <a:pt x="66" y="107"/>
                </a:lnTo>
                <a:lnTo>
                  <a:pt x="63" y="119"/>
                </a:lnTo>
                <a:lnTo>
                  <a:pt x="66" y="119"/>
                </a:lnTo>
                <a:lnTo>
                  <a:pt x="70" y="105"/>
                </a:lnTo>
                <a:lnTo>
                  <a:pt x="73" y="90"/>
                </a:lnTo>
                <a:lnTo>
                  <a:pt x="70" y="68"/>
                </a:lnTo>
                <a:lnTo>
                  <a:pt x="70" y="64"/>
                </a:lnTo>
                <a:lnTo>
                  <a:pt x="78" y="52"/>
                </a:lnTo>
                <a:lnTo>
                  <a:pt x="90" y="48"/>
                </a:lnTo>
                <a:lnTo>
                  <a:pt x="97" y="47"/>
                </a:lnTo>
                <a:lnTo>
                  <a:pt x="97" y="40"/>
                </a:lnTo>
                <a:lnTo>
                  <a:pt x="88" y="33"/>
                </a:lnTo>
                <a:lnTo>
                  <a:pt x="88" y="19"/>
                </a:lnTo>
                <a:lnTo>
                  <a:pt x="92" y="16"/>
                </a:lnTo>
                <a:lnTo>
                  <a:pt x="92" y="5"/>
                </a:lnTo>
                <a:lnTo>
                  <a:pt x="108" y="4"/>
                </a:lnTo>
                <a:lnTo>
                  <a:pt x="112" y="0"/>
                </a:lnTo>
                <a:lnTo>
                  <a:pt x="116" y="2"/>
                </a:lnTo>
                <a:lnTo>
                  <a:pt x="131" y="9"/>
                </a:lnTo>
                <a:lnTo>
                  <a:pt x="155" y="12"/>
                </a:lnTo>
                <a:lnTo>
                  <a:pt x="163" y="23"/>
                </a:lnTo>
                <a:lnTo>
                  <a:pt x="181" y="26"/>
                </a:lnTo>
                <a:lnTo>
                  <a:pt x="199" y="33"/>
                </a:lnTo>
                <a:lnTo>
                  <a:pt x="212" y="33"/>
                </a:lnTo>
                <a:lnTo>
                  <a:pt x="221" y="48"/>
                </a:lnTo>
                <a:lnTo>
                  <a:pt x="232" y="64"/>
                </a:lnTo>
                <a:lnTo>
                  <a:pt x="224" y="62"/>
                </a:lnTo>
                <a:lnTo>
                  <a:pt x="221" y="71"/>
                </a:lnTo>
                <a:lnTo>
                  <a:pt x="228" y="80"/>
                </a:lnTo>
                <a:lnTo>
                  <a:pt x="232" y="82"/>
                </a:lnTo>
                <a:lnTo>
                  <a:pt x="232" y="84"/>
                </a:lnTo>
                <a:lnTo>
                  <a:pt x="235" y="96"/>
                </a:lnTo>
                <a:lnTo>
                  <a:pt x="238" y="121"/>
                </a:lnTo>
              </a:path>
            </a:pathLst>
          </a:custGeom>
          <a:noFill/>
          <a:ln w="6350" cap="rnd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50" name="Freeform 179"/>
          <p:cNvSpPr>
            <a:spLocks/>
          </p:cNvSpPr>
          <p:nvPr/>
        </p:nvSpPr>
        <p:spPr bwMode="auto">
          <a:xfrm>
            <a:off x="5207000" y="2292350"/>
            <a:ext cx="846138" cy="368300"/>
          </a:xfrm>
          <a:custGeom>
            <a:avLst/>
            <a:gdLst>
              <a:gd name="T0" fmla="*/ 2147483647 w 525"/>
              <a:gd name="T1" fmla="*/ 2147483647 h 254"/>
              <a:gd name="T2" fmla="*/ 2147483647 w 525"/>
              <a:gd name="T3" fmla="*/ 2147483647 h 254"/>
              <a:gd name="T4" fmla="*/ 2147483647 w 525"/>
              <a:gd name="T5" fmla="*/ 2147483647 h 254"/>
              <a:gd name="T6" fmla="*/ 2147483647 w 525"/>
              <a:gd name="T7" fmla="*/ 2147483647 h 254"/>
              <a:gd name="T8" fmla="*/ 2147483647 w 525"/>
              <a:gd name="T9" fmla="*/ 2147483647 h 254"/>
              <a:gd name="T10" fmla="*/ 2147483647 w 525"/>
              <a:gd name="T11" fmla="*/ 2147483647 h 254"/>
              <a:gd name="T12" fmla="*/ 2147483647 w 525"/>
              <a:gd name="T13" fmla="*/ 2147483647 h 254"/>
              <a:gd name="T14" fmla="*/ 2147483647 w 525"/>
              <a:gd name="T15" fmla="*/ 2147483647 h 254"/>
              <a:gd name="T16" fmla="*/ 2147483647 w 525"/>
              <a:gd name="T17" fmla="*/ 2147483647 h 254"/>
              <a:gd name="T18" fmla="*/ 2147483647 w 525"/>
              <a:gd name="T19" fmla="*/ 2147483647 h 254"/>
              <a:gd name="T20" fmla="*/ 2147483647 w 525"/>
              <a:gd name="T21" fmla="*/ 2147483647 h 254"/>
              <a:gd name="T22" fmla="*/ 2147483647 w 525"/>
              <a:gd name="T23" fmla="*/ 2147483647 h 254"/>
              <a:gd name="T24" fmla="*/ 2147483647 w 525"/>
              <a:gd name="T25" fmla="*/ 2147483647 h 254"/>
              <a:gd name="T26" fmla="*/ 2147483647 w 525"/>
              <a:gd name="T27" fmla="*/ 2147483647 h 254"/>
              <a:gd name="T28" fmla="*/ 2147483647 w 525"/>
              <a:gd name="T29" fmla="*/ 2147483647 h 254"/>
              <a:gd name="T30" fmla="*/ 2147483647 w 525"/>
              <a:gd name="T31" fmla="*/ 2147483647 h 254"/>
              <a:gd name="T32" fmla="*/ 2147483647 w 525"/>
              <a:gd name="T33" fmla="*/ 2147483647 h 254"/>
              <a:gd name="T34" fmla="*/ 2147483647 w 525"/>
              <a:gd name="T35" fmla="*/ 2147483647 h 254"/>
              <a:gd name="T36" fmla="*/ 2147483647 w 525"/>
              <a:gd name="T37" fmla="*/ 2147483647 h 254"/>
              <a:gd name="T38" fmla="*/ 2147483647 w 525"/>
              <a:gd name="T39" fmla="*/ 2147483647 h 254"/>
              <a:gd name="T40" fmla="*/ 2147483647 w 525"/>
              <a:gd name="T41" fmla="*/ 2147483647 h 254"/>
              <a:gd name="T42" fmla="*/ 2147483647 w 525"/>
              <a:gd name="T43" fmla="*/ 2147483647 h 254"/>
              <a:gd name="T44" fmla="*/ 2147483647 w 525"/>
              <a:gd name="T45" fmla="*/ 0 h 254"/>
              <a:gd name="T46" fmla="*/ 2147483647 w 525"/>
              <a:gd name="T47" fmla="*/ 2147483647 h 254"/>
              <a:gd name="T48" fmla="*/ 2147483647 w 525"/>
              <a:gd name="T49" fmla="*/ 2147483647 h 254"/>
              <a:gd name="T50" fmla="*/ 2147483647 w 525"/>
              <a:gd name="T51" fmla="*/ 2147483647 h 254"/>
              <a:gd name="T52" fmla="*/ 2147483647 w 525"/>
              <a:gd name="T53" fmla="*/ 2147483647 h 254"/>
              <a:gd name="T54" fmla="*/ 2147483647 w 525"/>
              <a:gd name="T55" fmla="*/ 2147483647 h 254"/>
              <a:gd name="T56" fmla="*/ 2147483647 w 525"/>
              <a:gd name="T57" fmla="*/ 2147483647 h 254"/>
              <a:gd name="T58" fmla="*/ 2147483647 w 525"/>
              <a:gd name="T59" fmla="*/ 2147483647 h 254"/>
              <a:gd name="T60" fmla="*/ 2147483647 w 525"/>
              <a:gd name="T61" fmla="*/ 2147483647 h 254"/>
              <a:gd name="T62" fmla="*/ 2147483647 w 525"/>
              <a:gd name="T63" fmla="*/ 2147483647 h 254"/>
              <a:gd name="T64" fmla="*/ 2147483647 w 525"/>
              <a:gd name="T65" fmla="*/ 2147483647 h 254"/>
              <a:gd name="T66" fmla="*/ 2147483647 w 525"/>
              <a:gd name="T67" fmla="*/ 2147483647 h 254"/>
              <a:gd name="T68" fmla="*/ 2147483647 w 525"/>
              <a:gd name="T69" fmla="*/ 2147483647 h 254"/>
              <a:gd name="T70" fmla="*/ 2147483647 w 525"/>
              <a:gd name="T71" fmla="*/ 2147483647 h 254"/>
              <a:gd name="T72" fmla="*/ 2147483647 w 525"/>
              <a:gd name="T73" fmla="*/ 2147483647 h 254"/>
              <a:gd name="T74" fmla="*/ 2147483647 w 525"/>
              <a:gd name="T75" fmla="*/ 2147483647 h 254"/>
              <a:gd name="T76" fmla="*/ 2147483647 w 525"/>
              <a:gd name="T77" fmla="*/ 2147483647 h 254"/>
              <a:gd name="T78" fmla="*/ 2147483647 w 525"/>
              <a:gd name="T79" fmla="*/ 2147483647 h 254"/>
              <a:gd name="T80" fmla="*/ 2147483647 w 525"/>
              <a:gd name="T81" fmla="*/ 2147483647 h 254"/>
              <a:gd name="T82" fmla="*/ 2147483647 w 525"/>
              <a:gd name="T83" fmla="*/ 2147483647 h 254"/>
              <a:gd name="T84" fmla="*/ 2147483647 w 525"/>
              <a:gd name="T85" fmla="*/ 2147483647 h 254"/>
              <a:gd name="T86" fmla="*/ 2147483647 w 525"/>
              <a:gd name="T87" fmla="*/ 2147483647 h 254"/>
              <a:gd name="T88" fmla="*/ 2147483647 w 525"/>
              <a:gd name="T89" fmla="*/ 2147483647 h 254"/>
              <a:gd name="T90" fmla="*/ 2147483647 w 525"/>
              <a:gd name="T91" fmla="*/ 2147483647 h 254"/>
              <a:gd name="T92" fmla="*/ 2147483647 w 525"/>
              <a:gd name="T93" fmla="*/ 2147483647 h 254"/>
              <a:gd name="T94" fmla="*/ 2147483647 w 525"/>
              <a:gd name="T95" fmla="*/ 2147483647 h 254"/>
              <a:gd name="T96" fmla="*/ 2147483647 w 525"/>
              <a:gd name="T97" fmla="*/ 2147483647 h 254"/>
              <a:gd name="T98" fmla="*/ 2147483647 w 525"/>
              <a:gd name="T99" fmla="*/ 2147483647 h 254"/>
              <a:gd name="T100" fmla="*/ 2147483647 w 525"/>
              <a:gd name="T101" fmla="*/ 2147483647 h 254"/>
              <a:gd name="T102" fmla="*/ 2147483647 w 525"/>
              <a:gd name="T103" fmla="*/ 2147483647 h 254"/>
              <a:gd name="T104" fmla="*/ 2147483647 w 525"/>
              <a:gd name="T105" fmla="*/ 2147483647 h 254"/>
              <a:gd name="T106" fmla="*/ 2147483647 w 525"/>
              <a:gd name="T107" fmla="*/ 2147483647 h 254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525"/>
              <a:gd name="T163" fmla="*/ 0 h 254"/>
              <a:gd name="T164" fmla="*/ 525 w 525"/>
              <a:gd name="T165" fmla="*/ 254 h 254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525" h="254">
                <a:moveTo>
                  <a:pt x="305" y="172"/>
                </a:moveTo>
                <a:lnTo>
                  <a:pt x="291" y="175"/>
                </a:lnTo>
                <a:lnTo>
                  <a:pt x="282" y="162"/>
                </a:lnTo>
                <a:lnTo>
                  <a:pt x="276" y="176"/>
                </a:lnTo>
                <a:lnTo>
                  <a:pt x="265" y="176"/>
                </a:lnTo>
                <a:lnTo>
                  <a:pt x="262" y="169"/>
                </a:lnTo>
                <a:lnTo>
                  <a:pt x="246" y="201"/>
                </a:lnTo>
                <a:lnTo>
                  <a:pt x="232" y="236"/>
                </a:lnTo>
                <a:lnTo>
                  <a:pt x="225" y="250"/>
                </a:lnTo>
                <a:lnTo>
                  <a:pt x="226" y="253"/>
                </a:lnTo>
                <a:lnTo>
                  <a:pt x="219" y="250"/>
                </a:lnTo>
                <a:lnTo>
                  <a:pt x="200" y="186"/>
                </a:lnTo>
                <a:lnTo>
                  <a:pt x="197" y="184"/>
                </a:lnTo>
                <a:lnTo>
                  <a:pt x="189" y="182"/>
                </a:lnTo>
                <a:lnTo>
                  <a:pt x="189" y="180"/>
                </a:lnTo>
                <a:lnTo>
                  <a:pt x="183" y="182"/>
                </a:lnTo>
                <a:lnTo>
                  <a:pt x="179" y="179"/>
                </a:lnTo>
                <a:lnTo>
                  <a:pt x="181" y="172"/>
                </a:lnTo>
                <a:lnTo>
                  <a:pt x="178" y="168"/>
                </a:lnTo>
                <a:lnTo>
                  <a:pt x="167" y="164"/>
                </a:lnTo>
                <a:lnTo>
                  <a:pt x="147" y="162"/>
                </a:lnTo>
                <a:lnTo>
                  <a:pt x="139" y="164"/>
                </a:lnTo>
                <a:lnTo>
                  <a:pt x="134" y="161"/>
                </a:lnTo>
                <a:lnTo>
                  <a:pt x="129" y="161"/>
                </a:lnTo>
                <a:lnTo>
                  <a:pt x="121" y="161"/>
                </a:lnTo>
                <a:lnTo>
                  <a:pt x="114" y="157"/>
                </a:lnTo>
                <a:lnTo>
                  <a:pt x="110" y="155"/>
                </a:lnTo>
                <a:lnTo>
                  <a:pt x="103" y="151"/>
                </a:lnTo>
                <a:lnTo>
                  <a:pt x="44" y="140"/>
                </a:lnTo>
                <a:lnTo>
                  <a:pt x="38" y="139"/>
                </a:lnTo>
                <a:lnTo>
                  <a:pt x="23" y="133"/>
                </a:lnTo>
                <a:lnTo>
                  <a:pt x="15" y="119"/>
                </a:lnTo>
                <a:lnTo>
                  <a:pt x="0" y="112"/>
                </a:lnTo>
                <a:lnTo>
                  <a:pt x="12" y="105"/>
                </a:lnTo>
                <a:lnTo>
                  <a:pt x="29" y="97"/>
                </a:lnTo>
                <a:lnTo>
                  <a:pt x="37" y="88"/>
                </a:lnTo>
                <a:lnTo>
                  <a:pt x="47" y="82"/>
                </a:lnTo>
                <a:lnTo>
                  <a:pt x="55" y="82"/>
                </a:lnTo>
                <a:lnTo>
                  <a:pt x="84" y="70"/>
                </a:lnTo>
                <a:lnTo>
                  <a:pt x="106" y="54"/>
                </a:lnTo>
                <a:lnTo>
                  <a:pt x="110" y="45"/>
                </a:lnTo>
                <a:lnTo>
                  <a:pt x="127" y="30"/>
                </a:lnTo>
                <a:lnTo>
                  <a:pt x="134" y="25"/>
                </a:lnTo>
                <a:lnTo>
                  <a:pt x="141" y="13"/>
                </a:lnTo>
                <a:lnTo>
                  <a:pt x="161" y="2"/>
                </a:lnTo>
                <a:lnTo>
                  <a:pt x="170" y="0"/>
                </a:lnTo>
                <a:lnTo>
                  <a:pt x="189" y="1"/>
                </a:lnTo>
                <a:lnTo>
                  <a:pt x="190" y="4"/>
                </a:lnTo>
                <a:lnTo>
                  <a:pt x="172" y="18"/>
                </a:lnTo>
                <a:lnTo>
                  <a:pt x="156" y="31"/>
                </a:lnTo>
                <a:lnTo>
                  <a:pt x="154" y="37"/>
                </a:lnTo>
                <a:lnTo>
                  <a:pt x="147" y="45"/>
                </a:lnTo>
                <a:lnTo>
                  <a:pt x="147" y="52"/>
                </a:lnTo>
                <a:lnTo>
                  <a:pt x="142" y="61"/>
                </a:lnTo>
                <a:lnTo>
                  <a:pt x="157" y="61"/>
                </a:lnTo>
                <a:lnTo>
                  <a:pt x="172" y="61"/>
                </a:lnTo>
                <a:lnTo>
                  <a:pt x="196" y="63"/>
                </a:lnTo>
                <a:lnTo>
                  <a:pt x="208" y="75"/>
                </a:lnTo>
                <a:lnTo>
                  <a:pt x="229" y="100"/>
                </a:lnTo>
                <a:lnTo>
                  <a:pt x="246" y="98"/>
                </a:lnTo>
                <a:lnTo>
                  <a:pt x="273" y="97"/>
                </a:lnTo>
                <a:lnTo>
                  <a:pt x="279" y="94"/>
                </a:lnTo>
                <a:lnTo>
                  <a:pt x="276" y="90"/>
                </a:lnTo>
                <a:lnTo>
                  <a:pt x="282" y="94"/>
                </a:lnTo>
                <a:lnTo>
                  <a:pt x="290" y="93"/>
                </a:lnTo>
                <a:lnTo>
                  <a:pt x="319" y="72"/>
                </a:lnTo>
                <a:lnTo>
                  <a:pt x="337" y="66"/>
                </a:lnTo>
                <a:lnTo>
                  <a:pt x="345" y="68"/>
                </a:lnTo>
                <a:lnTo>
                  <a:pt x="365" y="65"/>
                </a:lnTo>
                <a:lnTo>
                  <a:pt x="382" y="54"/>
                </a:lnTo>
                <a:lnTo>
                  <a:pt x="400" y="50"/>
                </a:lnTo>
                <a:lnTo>
                  <a:pt x="400" y="79"/>
                </a:lnTo>
                <a:lnTo>
                  <a:pt x="405" y="82"/>
                </a:lnTo>
                <a:lnTo>
                  <a:pt x="424" y="80"/>
                </a:lnTo>
                <a:lnTo>
                  <a:pt x="432" y="77"/>
                </a:lnTo>
                <a:lnTo>
                  <a:pt x="438" y="84"/>
                </a:lnTo>
                <a:lnTo>
                  <a:pt x="447" y="73"/>
                </a:lnTo>
                <a:lnTo>
                  <a:pt x="459" y="72"/>
                </a:lnTo>
                <a:lnTo>
                  <a:pt x="463" y="66"/>
                </a:lnTo>
                <a:lnTo>
                  <a:pt x="468" y="68"/>
                </a:lnTo>
                <a:lnTo>
                  <a:pt x="470" y="70"/>
                </a:lnTo>
                <a:lnTo>
                  <a:pt x="470" y="84"/>
                </a:lnTo>
                <a:lnTo>
                  <a:pt x="476" y="104"/>
                </a:lnTo>
                <a:lnTo>
                  <a:pt x="483" y="107"/>
                </a:lnTo>
                <a:lnTo>
                  <a:pt x="488" y="115"/>
                </a:lnTo>
                <a:lnTo>
                  <a:pt x="492" y="115"/>
                </a:lnTo>
                <a:lnTo>
                  <a:pt x="497" y="108"/>
                </a:lnTo>
                <a:lnTo>
                  <a:pt x="503" y="111"/>
                </a:lnTo>
                <a:lnTo>
                  <a:pt x="511" y="108"/>
                </a:lnTo>
                <a:lnTo>
                  <a:pt x="524" y="118"/>
                </a:lnTo>
                <a:lnTo>
                  <a:pt x="514" y="126"/>
                </a:lnTo>
                <a:lnTo>
                  <a:pt x="504" y="127"/>
                </a:lnTo>
                <a:lnTo>
                  <a:pt x="494" y="125"/>
                </a:lnTo>
                <a:lnTo>
                  <a:pt x="486" y="127"/>
                </a:lnTo>
                <a:lnTo>
                  <a:pt x="478" y="125"/>
                </a:lnTo>
                <a:lnTo>
                  <a:pt x="459" y="133"/>
                </a:lnTo>
                <a:lnTo>
                  <a:pt x="438" y="125"/>
                </a:lnTo>
                <a:lnTo>
                  <a:pt x="434" y="129"/>
                </a:lnTo>
                <a:lnTo>
                  <a:pt x="432" y="148"/>
                </a:lnTo>
                <a:lnTo>
                  <a:pt x="410" y="132"/>
                </a:lnTo>
                <a:lnTo>
                  <a:pt x="400" y="129"/>
                </a:lnTo>
                <a:lnTo>
                  <a:pt x="371" y="127"/>
                </a:lnTo>
                <a:lnTo>
                  <a:pt x="365" y="139"/>
                </a:lnTo>
                <a:lnTo>
                  <a:pt x="355" y="143"/>
                </a:lnTo>
                <a:lnTo>
                  <a:pt x="347" y="144"/>
                </a:lnTo>
                <a:lnTo>
                  <a:pt x="341" y="148"/>
                </a:lnTo>
                <a:lnTo>
                  <a:pt x="327" y="145"/>
                </a:lnTo>
                <a:lnTo>
                  <a:pt x="317" y="150"/>
                </a:lnTo>
                <a:lnTo>
                  <a:pt x="305" y="172"/>
                </a:lnTo>
              </a:path>
            </a:pathLst>
          </a:custGeom>
          <a:noFill/>
          <a:ln w="6350" cap="rnd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51" name="Freeform 182"/>
          <p:cNvSpPr>
            <a:spLocks/>
          </p:cNvSpPr>
          <p:nvPr/>
        </p:nvSpPr>
        <p:spPr bwMode="auto">
          <a:xfrm>
            <a:off x="5988050" y="3028950"/>
            <a:ext cx="582613" cy="598488"/>
          </a:xfrm>
          <a:custGeom>
            <a:avLst/>
            <a:gdLst>
              <a:gd name="T0" fmla="*/ 2147483647 w 361"/>
              <a:gd name="T1" fmla="*/ 2147483647 h 413"/>
              <a:gd name="T2" fmla="*/ 2147483647 w 361"/>
              <a:gd name="T3" fmla="*/ 2147483647 h 413"/>
              <a:gd name="T4" fmla="*/ 2147483647 w 361"/>
              <a:gd name="T5" fmla="*/ 2147483647 h 413"/>
              <a:gd name="T6" fmla="*/ 2147483647 w 361"/>
              <a:gd name="T7" fmla="*/ 2147483647 h 413"/>
              <a:gd name="T8" fmla="*/ 2147483647 w 361"/>
              <a:gd name="T9" fmla="*/ 2147483647 h 413"/>
              <a:gd name="T10" fmla="*/ 2147483647 w 361"/>
              <a:gd name="T11" fmla="*/ 2147483647 h 413"/>
              <a:gd name="T12" fmla="*/ 2147483647 w 361"/>
              <a:gd name="T13" fmla="*/ 2147483647 h 413"/>
              <a:gd name="T14" fmla="*/ 2147483647 w 361"/>
              <a:gd name="T15" fmla="*/ 2147483647 h 413"/>
              <a:gd name="T16" fmla="*/ 2147483647 w 361"/>
              <a:gd name="T17" fmla="*/ 2147483647 h 413"/>
              <a:gd name="T18" fmla="*/ 2147483647 w 361"/>
              <a:gd name="T19" fmla="*/ 2147483647 h 413"/>
              <a:gd name="T20" fmla="*/ 2147483647 w 361"/>
              <a:gd name="T21" fmla="*/ 2147483647 h 413"/>
              <a:gd name="T22" fmla="*/ 2147483647 w 361"/>
              <a:gd name="T23" fmla="*/ 2147483647 h 413"/>
              <a:gd name="T24" fmla="*/ 2147483647 w 361"/>
              <a:gd name="T25" fmla="*/ 2147483647 h 413"/>
              <a:gd name="T26" fmla="*/ 2147483647 w 361"/>
              <a:gd name="T27" fmla="*/ 2147483647 h 413"/>
              <a:gd name="T28" fmla="*/ 2147483647 w 361"/>
              <a:gd name="T29" fmla="*/ 2147483647 h 413"/>
              <a:gd name="T30" fmla="*/ 2147483647 w 361"/>
              <a:gd name="T31" fmla="*/ 2147483647 h 413"/>
              <a:gd name="T32" fmla="*/ 2147483647 w 361"/>
              <a:gd name="T33" fmla="*/ 2147483647 h 413"/>
              <a:gd name="T34" fmla="*/ 2147483647 w 361"/>
              <a:gd name="T35" fmla="*/ 2147483647 h 413"/>
              <a:gd name="T36" fmla="*/ 0 w 361"/>
              <a:gd name="T37" fmla="*/ 2147483647 h 413"/>
              <a:gd name="T38" fmla="*/ 2147483647 w 361"/>
              <a:gd name="T39" fmla="*/ 2147483647 h 413"/>
              <a:gd name="T40" fmla="*/ 2147483647 w 361"/>
              <a:gd name="T41" fmla="*/ 2147483647 h 413"/>
              <a:gd name="T42" fmla="*/ 2147483647 w 361"/>
              <a:gd name="T43" fmla="*/ 2147483647 h 413"/>
              <a:gd name="T44" fmla="*/ 2147483647 w 361"/>
              <a:gd name="T45" fmla="*/ 2147483647 h 413"/>
              <a:gd name="T46" fmla="*/ 2147483647 w 361"/>
              <a:gd name="T47" fmla="*/ 2147483647 h 413"/>
              <a:gd name="T48" fmla="*/ 2147483647 w 361"/>
              <a:gd name="T49" fmla="*/ 2147483647 h 413"/>
              <a:gd name="T50" fmla="*/ 2147483647 w 361"/>
              <a:gd name="T51" fmla="*/ 2147483647 h 413"/>
              <a:gd name="T52" fmla="*/ 2147483647 w 361"/>
              <a:gd name="T53" fmla="*/ 2147483647 h 413"/>
              <a:gd name="T54" fmla="*/ 2147483647 w 361"/>
              <a:gd name="T55" fmla="*/ 2147483647 h 413"/>
              <a:gd name="T56" fmla="*/ 2147483647 w 361"/>
              <a:gd name="T57" fmla="*/ 0 h 413"/>
              <a:gd name="T58" fmla="*/ 2147483647 w 361"/>
              <a:gd name="T59" fmla="*/ 2147483647 h 413"/>
              <a:gd name="T60" fmla="*/ 2147483647 w 361"/>
              <a:gd name="T61" fmla="*/ 2147483647 h 413"/>
              <a:gd name="T62" fmla="*/ 2147483647 w 361"/>
              <a:gd name="T63" fmla="*/ 2147483647 h 413"/>
              <a:gd name="T64" fmla="*/ 2147483647 w 361"/>
              <a:gd name="T65" fmla="*/ 2147483647 h 413"/>
              <a:gd name="T66" fmla="*/ 2147483647 w 361"/>
              <a:gd name="T67" fmla="*/ 2147483647 h 413"/>
              <a:gd name="T68" fmla="*/ 2147483647 w 361"/>
              <a:gd name="T69" fmla="*/ 2147483647 h 413"/>
              <a:gd name="T70" fmla="*/ 2147483647 w 361"/>
              <a:gd name="T71" fmla="*/ 2147483647 h 413"/>
              <a:gd name="T72" fmla="*/ 2147483647 w 361"/>
              <a:gd name="T73" fmla="*/ 2147483647 h 413"/>
              <a:gd name="T74" fmla="*/ 2147483647 w 361"/>
              <a:gd name="T75" fmla="*/ 2147483647 h 413"/>
              <a:gd name="T76" fmla="*/ 2147483647 w 361"/>
              <a:gd name="T77" fmla="*/ 2147483647 h 413"/>
              <a:gd name="T78" fmla="*/ 2147483647 w 361"/>
              <a:gd name="T79" fmla="*/ 2147483647 h 413"/>
              <a:gd name="T80" fmla="*/ 2147483647 w 361"/>
              <a:gd name="T81" fmla="*/ 2147483647 h 413"/>
              <a:gd name="T82" fmla="*/ 2147483647 w 361"/>
              <a:gd name="T83" fmla="*/ 2147483647 h 413"/>
              <a:gd name="T84" fmla="*/ 2147483647 w 361"/>
              <a:gd name="T85" fmla="*/ 2147483647 h 413"/>
              <a:gd name="T86" fmla="*/ 2147483647 w 361"/>
              <a:gd name="T87" fmla="*/ 2147483647 h 413"/>
              <a:gd name="T88" fmla="*/ 2147483647 w 361"/>
              <a:gd name="T89" fmla="*/ 2147483647 h 413"/>
              <a:gd name="T90" fmla="*/ 2147483647 w 361"/>
              <a:gd name="T91" fmla="*/ 2147483647 h 413"/>
              <a:gd name="T92" fmla="*/ 2147483647 w 361"/>
              <a:gd name="T93" fmla="*/ 2147483647 h 413"/>
              <a:gd name="T94" fmla="*/ 2147483647 w 361"/>
              <a:gd name="T95" fmla="*/ 2147483647 h 413"/>
              <a:gd name="T96" fmla="*/ 2147483647 w 361"/>
              <a:gd name="T97" fmla="*/ 2147483647 h 413"/>
              <a:gd name="T98" fmla="*/ 2147483647 w 361"/>
              <a:gd name="T99" fmla="*/ 2147483647 h 413"/>
              <a:gd name="T100" fmla="*/ 2147483647 w 361"/>
              <a:gd name="T101" fmla="*/ 2147483647 h 413"/>
              <a:gd name="T102" fmla="*/ 2147483647 w 361"/>
              <a:gd name="T103" fmla="*/ 2147483647 h 413"/>
              <a:gd name="T104" fmla="*/ 2147483647 w 361"/>
              <a:gd name="T105" fmla="*/ 2147483647 h 413"/>
              <a:gd name="T106" fmla="*/ 2147483647 w 361"/>
              <a:gd name="T107" fmla="*/ 2147483647 h 413"/>
              <a:gd name="T108" fmla="*/ 2147483647 w 361"/>
              <a:gd name="T109" fmla="*/ 2147483647 h 413"/>
              <a:gd name="T110" fmla="*/ 2147483647 w 361"/>
              <a:gd name="T111" fmla="*/ 2147483647 h 413"/>
              <a:gd name="T112" fmla="*/ 2147483647 w 361"/>
              <a:gd name="T113" fmla="*/ 2147483647 h 413"/>
              <a:gd name="T114" fmla="*/ 2147483647 w 361"/>
              <a:gd name="T115" fmla="*/ 2147483647 h 413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361"/>
              <a:gd name="T175" fmla="*/ 0 h 413"/>
              <a:gd name="T176" fmla="*/ 361 w 361"/>
              <a:gd name="T177" fmla="*/ 413 h 413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361" h="413">
                <a:moveTo>
                  <a:pt x="134" y="402"/>
                </a:moveTo>
                <a:lnTo>
                  <a:pt x="130" y="402"/>
                </a:lnTo>
                <a:lnTo>
                  <a:pt x="120" y="392"/>
                </a:lnTo>
                <a:lnTo>
                  <a:pt x="116" y="389"/>
                </a:lnTo>
                <a:lnTo>
                  <a:pt x="108" y="389"/>
                </a:lnTo>
                <a:lnTo>
                  <a:pt x="107" y="389"/>
                </a:lnTo>
                <a:lnTo>
                  <a:pt x="104" y="392"/>
                </a:lnTo>
                <a:lnTo>
                  <a:pt x="97" y="391"/>
                </a:lnTo>
                <a:lnTo>
                  <a:pt x="87" y="386"/>
                </a:lnTo>
                <a:lnTo>
                  <a:pt x="87" y="382"/>
                </a:lnTo>
                <a:lnTo>
                  <a:pt x="84" y="378"/>
                </a:lnTo>
                <a:lnTo>
                  <a:pt x="82" y="375"/>
                </a:lnTo>
                <a:lnTo>
                  <a:pt x="77" y="367"/>
                </a:lnTo>
                <a:lnTo>
                  <a:pt x="73" y="366"/>
                </a:lnTo>
                <a:lnTo>
                  <a:pt x="62" y="359"/>
                </a:lnTo>
                <a:lnTo>
                  <a:pt x="61" y="361"/>
                </a:lnTo>
                <a:lnTo>
                  <a:pt x="51" y="364"/>
                </a:lnTo>
                <a:lnTo>
                  <a:pt x="40" y="359"/>
                </a:lnTo>
                <a:lnTo>
                  <a:pt x="37" y="361"/>
                </a:lnTo>
                <a:lnTo>
                  <a:pt x="34" y="363"/>
                </a:lnTo>
                <a:lnTo>
                  <a:pt x="34" y="361"/>
                </a:lnTo>
                <a:lnTo>
                  <a:pt x="34" y="356"/>
                </a:lnTo>
                <a:lnTo>
                  <a:pt x="33" y="342"/>
                </a:lnTo>
                <a:lnTo>
                  <a:pt x="30" y="325"/>
                </a:lnTo>
                <a:lnTo>
                  <a:pt x="30" y="321"/>
                </a:lnTo>
                <a:lnTo>
                  <a:pt x="29" y="318"/>
                </a:lnTo>
                <a:lnTo>
                  <a:pt x="29" y="314"/>
                </a:lnTo>
                <a:lnTo>
                  <a:pt x="27" y="310"/>
                </a:lnTo>
                <a:lnTo>
                  <a:pt x="27" y="309"/>
                </a:lnTo>
                <a:lnTo>
                  <a:pt x="26" y="296"/>
                </a:lnTo>
                <a:lnTo>
                  <a:pt x="25" y="285"/>
                </a:lnTo>
                <a:lnTo>
                  <a:pt x="25" y="281"/>
                </a:lnTo>
                <a:lnTo>
                  <a:pt x="23" y="275"/>
                </a:lnTo>
                <a:lnTo>
                  <a:pt x="23" y="265"/>
                </a:lnTo>
                <a:lnTo>
                  <a:pt x="20" y="253"/>
                </a:lnTo>
                <a:lnTo>
                  <a:pt x="20" y="239"/>
                </a:lnTo>
                <a:lnTo>
                  <a:pt x="19" y="232"/>
                </a:lnTo>
                <a:lnTo>
                  <a:pt x="18" y="228"/>
                </a:lnTo>
                <a:lnTo>
                  <a:pt x="18" y="221"/>
                </a:lnTo>
                <a:lnTo>
                  <a:pt x="16" y="211"/>
                </a:lnTo>
                <a:lnTo>
                  <a:pt x="16" y="204"/>
                </a:lnTo>
                <a:lnTo>
                  <a:pt x="15" y="199"/>
                </a:lnTo>
                <a:lnTo>
                  <a:pt x="13" y="187"/>
                </a:lnTo>
                <a:lnTo>
                  <a:pt x="13" y="185"/>
                </a:lnTo>
                <a:lnTo>
                  <a:pt x="11" y="171"/>
                </a:lnTo>
                <a:lnTo>
                  <a:pt x="11" y="167"/>
                </a:lnTo>
                <a:lnTo>
                  <a:pt x="9" y="160"/>
                </a:lnTo>
                <a:lnTo>
                  <a:pt x="9" y="157"/>
                </a:lnTo>
                <a:lnTo>
                  <a:pt x="8" y="144"/>
                </a:lnTo>
                <a:lnTo>
                  <a:pt x="6" y="130"/>
                </a:lnTo>
                <a:lnTo>
                  <a:pt x="5" y="128"/>
                </a:lnTo>
                <a:lnTo>
                  <a:pt x="4" y="119"/>
                </a:lnTo>
                <a:lnTo>
                  <a:pt x="4" y="116"/>
                </a:lnTo>
                <a:lnTo>
                  <a:pt x="4" y="111"/>
                </a:lnTo>
                <a:lnTo>
                  <a:pt x="1" y="100"/>
                </a:lnTo>
                <a:lnTo>
                  <a:pt x="0" y="82"/>
                </a:lnTo>
                <a:lnTo>
                  <a:pt x="4" y="80"/>
                </a:lnTo>
                <a:lnTo>
                  <a:pt x="25" y="77"/>
                </a:lnTo>
                <a:lnTo>
                  <a:pt x="31" y="76"/>
                </a:lnTo>
                <a:lnTo>
                  <a:pt x="34" y="76"/>
                </a:lnTo>
                <a:lnTo>
                  <a:pt x="48" y="73"/>
                </a:lnTo>
                <a:lnTo>
                  <a:pt x="73" y="69"/>
                </a:lnTo>
                <a:lnTo>
                  <a:pt x="82" y="68"/>
                </a:lnTo>
                <a:lnTo>
                  <a:pt x="94" y="65"/>
                </a:lnTo>
                <a:lnTo>
                  <a:pt x="98" y="65"/>
                </a:lnTo>
                <a:lnTo>
                  <a:pt x="107" y="64"/>
                </a:lnTo>
                <a:lnTo>
                  <a:pt x="113" y="68"/>
                </a:lnTo>
                <a:lnTo>
                  <a:pt x="123" y="69"/>
                </a:lnTo>
                <a:lnTo>
                  <a:pt x="130" y="72"/>
                </a:lnTo>
                <a:lnTo>
                  <a:pt x="145" y="79"/>
                </a:lnTo>
                <a:lnTo>
                  <a:pt x="165" y="76"/>
                </a:lnTo>
                <a:lnTo>
                  <a:pt x="170" y="80"/>
                </a:lnTo>
                <a:lnTo>
                  <a:pt x="177" y="86"/>
                </a:lnTo>
                <a:lnTo>
                  <a:pt x="187" y="90"/>
                </a:lnTo>
                <a:lnTo>
                  <a:pt x="200" y="83"/>
                </a:lnTo>
                <a:lnTo>
                  <a:pt x="207" y="80"/>
                </a:lnTo>
                <a:lnTo>
                  <a:pt x="215" y="75"/>
                </a:lnTo>
                <a:lnTo>
                  <a:pt x="229" y="70"/>
                </a:lnTo>
                <a:lnTo>
                  <a:pt x="236" y="70"/>
                </a:lnTo>
                <a:lnTo>
                  <a:pt x="246" y="69"/>
                </a:lnTo>
                <a:lnTo>
                  <a:pt x="264" y="50"/>
                </a:lnTo>
                <a:lnTo>
                  <a:pt x="271" y="41"/>
                </a:lnTo>
                <a:lnTo>
                  <a:pt x="272" y="40"/>
                </a:lnTo>
                <a:lnTo>
                  <a:pt x="298" y="19"/>
                </a:lnTo>
                <a:lnTo>
                  <a:pt x="300" y="19"/>
                </a:lnTo>
                <a:lnTo>
                  <a:pt x="334" y="0"/>
                </a:lnTo>
                <a:lnTo>
                  <a:pt x="337" y="11"/>
                </a:lnTo>
                <a:lnTo>
                  <a:pt x="337" y="13"/>
                </a:lnTo>
                <a:lnTo>
                  <a:pt x="340" y="29"/>
                </a:lnTo>
                <a:lnTo>
                  <a:pt x="341" y="37"/>
                </a:lnTo>
                <a:lnTo>
                  <a:pt x="344" y="51"/>
                </a:lnTo>
                <a:lnTo>
                  <a:pt x="344" y="52"/>
                </a:lnTo>
                <a:lnTo>
                  <a:pt x="346" y="65"/>
                </a:lnTo>
                <a:lnTo>
                  <a:pt x="348" y="73"/>
                </a:lnTo>
                <a:lnTo>
                  <a:pt x="350" y="90"/>
                </a:lnTo>
                <a:lnTo>
                  <a:pt x="351" y="91"/>
                </a:lnTo>
                <a:lnTo>
                  <a:pt x="353" y="105"/>
                </a:lnTo>
                <a:lnTo>
                  <a:pt x="354" y="108"/>
                </a:lnTo>
                <a:lnTo>
                  <a:pt x="355" y="116"/>
                </a:lnTo>
                <a:lnTo>
                  <a:pt x="355" y="119"/>
                </a:lnTo>
                <a:lnTo>
                  <a:pt x="355" y="121"/>
                </a:lnTo>
                <a:lnTo>
                  <a:pt x="358" y="128"/>
                </a:lnTo>
                <a:lnTo>
                  <a:pt x="358" y="135"/>
                </a:lnTo>
                <a:lnTo>
                  <a:pt x="360" y="144"/>
                </a:lnTo>
                <a:lnTo>
                  <a:pt x="358" y="146"/>
                </a:lnTo>
                <a:lnTo>
                  <a:pt x="353" y="147"/>
                </a:lnTo>
                <a:lnTo>
                  <a:pt x="350" y="151"/>
                </a:lnTo>
                <a:lnTo>
                  <a:pt x="355" y="161"/>
                </a:lnTo>
                <a:lnTo>
                  <a:pt x="355" y="171"/>
                </a:lnTo>
                <a:lnTo>
                  <a:pt x="355" y="172"/>
                </a:lnTo>
                <a:lnTo>
                  <a:pt x="358" y="173"/>
                </a:lnTo>
                <a:lnTo>
                  <a:pt x="358" y="186"/>
                </a:lnTo>
                <a:lnTo>
                  <a:pt x="355" y="194"/>
                </a:lnTo>
                <a:lnTo>
                  <a:pt x="354" y="199"/>
                </a:lnTo>
                <a:lnTo>
                  <a:pt x="354" y="201"/>
                </a:lnTo>
                <a:lnTo>
                  <a:pt x="354" y="212"/>
                </a:lnTo>
                <a:lnTo>
                  <a:pt x="355" y="219"/>
                </a:lnTo>
                <a:lnTo>
                  <a:pt x="351" y="225"/>
                </a:lnTo>
                <a:lnTo>
                  <a:pt x="350" y="233"/>
                </a:lnTo>
                <a:lnTo>
                  <a:pt x="348" y="244"/>
                </a:lnTo>
                <a:lnTo>
                  <a:pt x="351" y="247"/>
                </a:lnTo>
                <a:lnTo>
                  <a:pt x="350" y="258"/>
                </a:lnTo>
                <a:lnTo>
                  <a:pt x="346" y="261"/>
                </a:lnTo>
                <a:lnTo>
                  <a:pt x="340" y="265"/>
                </a:lnTo>
                <a:lnTo>
                  <a:pt x="339" y="270"/>
                </a:lnTo>
                <a:lnTo>
                  <a:pt x="336" y="275"/>
                </a:lnTo>
                <a:lnTo>
                  <a:pt x="334" y="275"/>
                </a:lnTo>
                <a:lnTo>
                  <a:pt x="333" y="281"/>
                </a:lnTo>
                <a:lnTo>
                  <a:pt x="323" y="289"/>
                </a:lnTo>
                <a:lnTo>
                  <a:pt x="321" y="292"/>
                </a:lnTo>
                <a:lnTo>
                  <a:pt x="315" y="296"/>
                </a:lnTo>
                <a:lnTo>
                  <a:pt x="304" y="295"/>
                </a:lnTo>
                <a:lnTo>
                  <a:pt x="300" y="306"/>
                </a:lnTo>
                <a:lnTo>
                  <a:pt x="290" y="310"/>
                </a:lnTo>
                <a:lnTo>
                  <a:pt x="289" y="314"/>
                </a:lnTo>
                <a:lnTo>
                  <a:pt x="286" y="318"/>
                </a:lnTo>
                <a:lnTo>
                  <a:pt x="287" y="321"/>
                </a:lnTo>
                <a:lnTo>
                  <a:pt x="289" y="324"/>
                </a:lnTo>
                <a:lnTo>
                  <a:pt x="289" y="328"/>
                </a:lnTo>
                <a:lnTo>
                  <a:pt x="286" y="345"/>
                </a:lnTo>
                <a:lnTo>
                  <a:pt x="280" y="352"/>
                </a:lnTo>
                <a:lnTo>
                  <a:pt x="279" y="353"/>
                </a:lnTo>
                <a:lnTo>
                  <a:pt x="269" y="338"/>
                </a:lnTo>
                <a:lnTo>
                  <a:pt x="265" y="342"/>
                </a:lnTo>
                <a:lnTo>
                  <a:pt x="262" y="346"/>
                </a:lnTo>
                <a:lnTo>
                  <a:pt x="257" y="371"/>
                </a:lnTo>
                <a:lnTo>
                  <a:pt x="262" y="384"/>
                </a:lnTo>
                <a:lnTo>
                  <a:pt x="258" y="388"/>
                </a:lnTo>
                <a:lnTo>
                  <a:pt x="255" y="388"/>
                </a:lnTo>
                <a:lnTo>
                  <a:pt x="252" y="389"/>
                </a:lnTo>
                <a:lnTo>
                  <a:pt x="252" y="399"/>
                </a:lnTo>
                <a:lnTo>
                  <a:pt x="247" y="407"/>
                </a:lnTo>
                <a:lnTo>
                  <a:pt x="239" y="412"/>
                </a:lnTo>
                <a:lnTo>
                  <a:pt x="230" y="412"/>
                </a:lnTo>
                <a:lnTo>
                  <a:pt x="226" y="406"/>
                </a:lnTo>
                <a:lnTo>
                  <a:pt x="222" y="403"/>
                </a:lnTo>
                <a:lnTo>
                  <a:pt x="214" y="399"/>
                </a:lnTo>
                <a:lnTo>
                  <a:pt x="209" y="399"/>
                </a:lnTo>
                <a:lnTo>
                  <a:pt x="204" y="392"/>
                </a:lnTo>
                <a:lnTo>
                  <a:pt x="201" y="379"/>
                </a:lnTo>
                <a:lnTo>
                  <a:pt x="189" y="384"/>
                </a:lnTo>
                <a:lnTo>
                  <a:pt x="180" y="396"/>
                </a:lnTo>
                <a:lnTo>
                  <a:pt x="173" y="396"/>
                </a:lnTo>
                <a:lnTo>
                  <a:pt x="170" y="399"/>
                </a:lnTo>
                <a:lnTo>
                  <a:pt x="169" y="402"/>
                </a:lnTo>
                <a:lnTo>
                  <a:pt x="161" y="395"/>
                </a:lnTo>
                <a:lnTo>
                  <a:pt x="147" y="392"/>
                </a:lnTo>
                <a:lnTo>
                  <a:pt x="140" y="396"/>
                </a:lnTo>
                <a:lnTo>
                  <a:pt x="138" y="402"/>
                </a:lnTo>
                <a:lnTo>
                  <a:pt x="136" y="402"/>
                </a:lnTo>
                <a:lnTo>
                  <a:pt x="134" y="402"/>
                </a:lnTo>
              </a:path>
            </a:pathLst>
          </a:custGeom>
          <a:noFill/>
          <a:ln w="6350" cap="rnd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52" name="Freeform 183"/>
          <p:cNvSpPr>
            <a:spLocks/>
          </p:cNvSpPr>
          <p:nvPr/>
        </p:nvSpPr>
        <p:spPr bwMode="auto">
          <a:xfrm>
            <a:off x="5227638" y="4249738"/>
            <a:ext cx="490537" cy="769937"/>
          </a:xfrm>
          <a:custGeom>
            <a:avLst/>
            <a:gdLst>
              <a:gd name="T0" fmla="*/ 2147483647 w 304"/>
              <a:gd name="T1" fmla="*/ 2147483647 h 534"/>
              <a:gd name="T2" fmla="*/ 2147483647 w 304"/>
              <a:gd name="T3" fmla="*/ 2147483647 h 534"/>
              <a:gd name="T4" fmla="*/ 2147483647 w 304"/>
              <a:gd name="T5" fmla="*/ 2147483647 h 534"/>
              <a:gd name="T6" fmla="*/ 2147483647 w 304"/>
              <a:gd name="T7" fmla="*/ 2147483647 h 534"/>
              <a:gd name="T8" fmla="*/ 2147483647 w 304"/>
              <a:gd name="T9" fmla="*/ 2147483647 h 534"/>
              <a:gd name="T10" fmla="*/ 2147483647 w 304"/>
              <a:gd name="T11" fmla="*/ 2147483647 h 534"/>
              <a:gd name="T12" fmla="*/ 2147483647 w 304"/>
              <a:gd name="T13" fmla="*/ 2147483647 h 534"/>
              <a:gd name="T14" fmla="*/ 2147483647 w 304"/>
              <a:gd name="T15" fmla="*/ 2147483647 h 534"/>
              <a:gd name="T16" fmla="*/ 2147483647 w 304"/>
              <a:gd name="T17" fmla="*/ 2147483647 h 534"/>
              <a:gd name="T18" fmla="*/ 2147483647 w 304"/>
              <a:gd name="T19" fmla="*/ 2147483647 h 534"/>
              <a:gd name="T20" fmla="*/ 2147483647 w 304"/>
              <a:gd name="T21" fmla="*/ 2147483647 h 534"/>
              <a:gd name="T22" fmla="*/ 2147483647 w 304"/>
              <a:gd name="T23" fmla="*/ 2147483647 h 534"/>
              <a:gd name="T24" fmla="*/ 2147483647 w 304"/>
              <a:gd name="T25" fmla="*/ 2147483647 h 534"/>
              <a:gd name="T26" fmla="*/ 2147483647 w 304"/>
              <a:gd name="T27" fmla="*/ 2147483647 h 534"/>
              <a:gd name="T28" fmla="*/ 2147483647 w 304"/>
              <a:gd name="T29" fmla="*/ 2147483647 h 534"/>
              <a:gd name="T30" fmla="*/ 2147483647 w 304"/>
              <a:gd name="T31" fmla="*/ 2147483647 h 534"/>
              <a:gd name="T32" fmla="*/ 2147483647 w 304"/>
              <a:gd name="T33" fmla="*/ 2147483647 h 534"/>
              <a:gd name="T34" fmla="*/ 2147483647 w 304"/>
              <a:gd name="T35" fmla="*/ 2147483647 h 534"/>
              <a:gd name="T36" fmla="*/ 2147483647 w 304"/>
              <a:gd name="T37" fmla="*/ 2147483647 h 534"/>
              <a:gd name="T38" fmla="*/ 2147483647 w 304"/>
              <a:gd name="T39" fmla="*/ 2147483647 h 534"/>
              <a:gd name="T40" fmla="*/ 2147483647 w 304"/>
              <a:gd name="T41" fmla="*/ 2147483647 h 534"/>
              <a:gd name="T42" fmla="*/ 2147483647 w 304"/>
              <a:gd name="T43" fmla="*/ 2147483647 h 534"/>
              <a:gd name="T44" fmla="*/ 2147483647 w 304"/>
              <a:gd name="T45" fmla="*/ 2147483647 h 534"/>
              <a:gd name="T46" fmla="*/ 2147483647 w 304"/>
              <a:gd name="T47" fmla="*/ 2147483647 h 534"/>
              <a:gd name="T48" fmla="*/ 2147483647 w 304"/>
              <a:gd name="T49" fmla="*/ 2147483647 h 534"/>
              <a:gd name="T50" fmla="*/ 2147483647 w 304"/>
              <a:gd name="T51" fmla="*/ 2147483647 h 534"/>
              <a:gd name="T52" fmla="*/ 2147483647 w 304"/>
              <a:gd name="T53" fmla="*/ 0 h 534"/>
              <a:gd name="T54" fmla="*/ 2147483647 w 304"/>
              <a:gd name="T55" fmla="*/ 2147483647 h 534"/>
              <a:gd name="T56" fmla="*/ 2147483647 w 304"/>
              <a:gd name="T57" fmla="*/ 2147483647 h 534"/>
              <a:gd name="T58" fmla="*/ 2147483647 w 304"/>
              <a:gd name="T59" fmla="*/ 2147483647 h 534"/>
              <a:gd name="T60" fmla="*/ 2147483647 w 304"/>
              <a:gd name="T61" fmla="*/ 2147483647 h 534"/>
              <a:gd name="T62" fmla="*/ 2147483647 w 304"/>
              <a:gd name="T63" fmla="*/ 2147483647 h 534"/>
              <a:gd name="T64" fmla="*/ 2147483647 w 304"/>
              <a:gd name="T65" fmla="*/ 2147483647 h 534"/>
              <a:gd name="T66" fmla="*/ 2147483647 w 304"/>
              <a:gd name="T67" fmla="*/ 2147483647 h 534"/>
              <a:gd name="T68" fmla="*/ 2147483647 w 304"/>
              <a:gd name="T69" fmla="*/ 2147483647 h 534"/>
              <a:gd name="T70" fmla="*/ 2147483647 w 304"/>
              <a:gd name="T71" fmla="*/ 2147483647 h 534"/>
              <a:gd name="T72" fmla="*/ 2147483647 w 304"/>
              <a:gd name="T73" fmla="*/ 2147483647 h 534"/>
              <a:gd name="T74" fmla="*/ 2147483647 w 304"/>
              <a:gd name="T75" fmla="*/ 2147483647 h 534"/>
              <a:gd name="T76" fmla="*/ 2147483647 w 304"/>
              <a:gd name="T77" fmla="*/ 2147483647 h 534"/>
              <a:gd name="T78" fmla="*/ 2147483647 w 304"/>
              <a:gd name="T79" fmla="*/ 2147483647 h 534"/>
              <a:gd name="T80" fmla="*/ 2147483647 w 304"/>
              <a:gd name="T81" fmla="*/ 2147483647 h 534"/>
              <a:gd name="T82" fmla="*/ 2147483647 w 304"/>
              <a:gd name="T83" fmla="*/ 2147483647 h 534"/>
              <a:gd name="T84" fmla="*/ 2147483647 w 304"/>
              <a:gd name="T85" fmla="*/ 2147483647 h 534"/>
              <a:gd name="T86" fmla="*/ 2147483647 w 304"/>
              <a:gd name="T87" fmla="*/ 2147483647 h 534"/>
              <a:gd name="T88" fmla="*/ 2147483647 w 304"/>
              <a:gd name="T89" fmla="*/ 2147483647 h 534"/>
              <a:gd name="T90" fmla="*/ 2147483647 w 304"/>
              <a:gd name="T91" fmla="*/ 2147483647 h 534"/>
              <a:gd name="T92" fmla="*/ 2147483647 w 304"/>
              <a:gd name="T93" fmla="*/ 2147483647 h 534"/>
              <a:gd name="T94" fmla="*/ 2147483647 w 304"/>
              <a:gd name="T95" fmla="*/ 2147483647 h 534"/>
              <a:gd name="T96" fmla="*/ 2147483647 w 304"/>
              <a:gd name="T97" fmla="*/ 2147483647 h 534"/>
              <a:gd name="T98" fmla="*/ 2147483647 w 304"/>
              <a:gd name="T99" fmla="*/ 2147483647 h 534"/>
              <a:gd name="T100" fmla="*/ 2147483647 w 304"/>
              <a:gd name="T101" fmla="*/ 2147483647 h 534"/>
              <a:gd name="T102" fmla="*/ 2147483647 w 304"/>
              <a:gd name="T103" fmla="*/ 2147483647 h 534"/>
              <a:gd name="T104" fmla="*/ 2147483647 w 304"/>
              <a:gd name="T105" fmla="*/ 2147483647 h 534"/>
              <a:gd name="T106" fmla="*/ 2147483647 w 304"/>
              <a:gd name="T107" fmla="*/ 2147483647 h 534"/>
              <a:gd name="T108" fmla="*/ 2147483647 w 304"/>
              <a:gd name="T109" fmla="*/ 2147483647 h 534"/>
              <a:gd name="T110" fmla="*/ 2147483647 w 304"/>
              <a:gd name="T111" fmla="*/ 2147483647 h 534"/>
              <a:gd name="T112" fmla="*/ 2147483647 w 304"/>
              <a:gd name="T113" fmla="*/ 2147483647 h 534"/>
              <a:gd name="T114" fmla="*/ 0 w 304"/>
              <a:gd name="T115" fmla="*/ 2147483647 h 534"/>
              <a:gd name="T116" fmla="*/ 2147483647 w 304"/>
              <a:gd name="T117" fmla="*/ 2147483647 h 534"/>
              <a:gd name="T118" fmla="*/ 2147483647 w 304"/>
              <a:gd name="T119" fmla="*/ 2147483647 h 534"/>
              <a:gd name="T120" fmla="*/ 2147483647 w 304"/>
              <a:gd name="T121" fmla="*/ 2147483647 h 534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304"/>
              <a:gd name="T184" fmla="*/ 0 h 534"/>
              <a:gd name="T185" fmla="*/ 304 w 304"/>
              <a:gd name="T186" fmla="*/ 534 h 534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304" h="534">
                <a:moveTo>
                  <a:pt x="23" y="375"/>
                </a:moveTo>
                <a:lnTo>
                  <a:pt x="29" y="375"/>
                </a:lnTo>
                <a:lnTo>
                  <a:pt x="29" y="361"/>
                </a:lnTo>
                <a:lnTo>
                  <a:pt x="30" y="361"/>
                </a:lnTo>
                <a:lnTo>
                  <a:pt x="42" y="346"/>
                </a:lnTo>
                <a:lnTo>
                  <a:pt x="38" y="339"/>
                </a:lnTo>
                <a:lnTo>
                  <a:pt x="47" y="333"/>
                </a:lnTo>
                <a:lnTo>
                  <a:pt x="47" y="332"/>
                </a:lnTo>
                <a:lnTo>
                  <a:pt x="45" y="332"/>
                </a:lnTo>
                <a:lnTo>
                  <a:pt x="44" y="332"/>
                </a:lnTo>
                <a:lnTo>
                  <a:pt x="38" y="333"/>
                </a:lnTo>
                <a:lnTo>
                  <a:pt x="38" y="323"/>
                </a:lnTo>
                <a:lnTo>
                  <a:pt x="49" y="325"/>
                </a:lnTo>
                <a:lnTo>
                  <a:pt x="47" y="296"/>
                </a:lnTo>
                <a:lnTo>
                  <a:pt x="35" y="292"/>
                </a:lnTo>
                <a:lnTo>
                  <a:pt x="47" y="293"/>
                </a:lnTo>
                <a:lnTo>
                  <a:pt x="40" y="285"/>
                </a:lnTo>
                <a:lnTo>
                  <a:pt x="42" y="283"/>
                </a:lnTo>
                <a:lnTo>
                  <a:pt x="45" y="278"/>
                </a:lnTo>
                <a:lnTo>
                  <a:pt x="34" y="282"/>
                </a:lnTo>
                <a:lnTo>
                  <a:pt x="29" y="238"/>
                </a:lnTo>
                <a:lnTo>
                  <a:pt x="29" y="195"/>
                </a:lnTo>
                <a:lnTo>
                  <a:pt x="24" y="196"/>
                </a:lnTo>
                <a:lnTo>
                  <a:pt x="29" y="186"/>
                </a:lnTo>
                <a:lnTo>
                  <a:pt x="19" y="191"/>
                </a:lnTo>
                <a:lnTo>
                  <a:pt x="22" y="182"/>
                </a:lnTo>
                <a:lnTo>
                  <a:pt x="19" y="181"/>
                </a:lnTo>
                <a:lnTo>
                  <a:pt x="17" y="177"/>
                </a:lnTo>
                <a:lnTo>
                  <a:pt x="26" y="160"/>
                </a:lnTo>
                <a:lnTo>
                  <a:pt x="26" y="152"/>
                </a:lnTo>
                <a:lnTo>
                  <a:pt x="37" y="153"/>
                </a:lnTo>
                <a:lnTo>
                  <a:pt x="29" y="131"/>
                </a:lnTo>
                <a:lnTo>
                  <a:pt x="35" y="125"/>
                </a:lnTo>
                <a:lnTo>
                  <a:pt x="38" y="114"/>
                </a:lnTo>
                <a:lnTo>
                  <a:pt x="47" y="101"/>
                </a:lnTo>
                <a:lnTo>
                  <a:pt x="55" y="95"/>
                </a:lnTo>
                <a:lnTo>
                  <a:pt x="52" y="88"/>
                </a:lnTo>
                <a:lnTo>
                  <a:pt x="60" y="85"/>
                </a:lnTo>
                <a:lnTo>
                  <a:pt x="59" y="91"/>
                </a:lnTo>
                <a:lnTo>
                  <a:pt x="62" y="92"/>
                </a:lnTo>
                <a:lnTo>
                  <a:pt x="69" y="69"/>
                </a:lnTo>
                <a:lnTo>
                  <a:pt x="66" y="55"/>
                </a:lnTo>
                <a:lnTo>
                  <a:pt x="70" y="53"/>
                </a:lnTo>
                <a:lnTo>
                  <a:pt x="71" y="58"/>
                </a:lnTo>
                <a:lnTo>
                  <a:pt x="77" y="51"/>
                </a:lnTo>
                <a:lnTo>
                  <a:pt x="67" y="45"/>
                </a:lnTo>
                <a:lnTo>
                  <a:pt x="70" y="44"/>
                </a:lnTo>
                <a:lnTo>
                  <a:pt x="73" y="45"/>
                </a:lnTo>
                <a:lnTo>
                  <a:pt x="77" y="44"/>
                </a:lnTo>
                <a:lnTo>
                  <a:pt x="76" y="41"/>
                </a:lnTo>
                <a:lnTo>
                  <a:pt x="80" y="34"/>
                </a:lnTo>
                <a:lnTo>
                  <a:pt x="81" y="34"/>
                </a:lnTo>
                <a:lnTo>
                  <a:pt x="83" y="31"/>
                </a:lnTo>
                <a:lnTo>
                  <a:pt x="89" y="30"/>
                </a:lnTo>
                <a:lnTo>
                  <a:pt x="94" y="24"/>
                </a:lnTo>
                <a:lnTo>
                  <a:pt x="94" y="20"/>
                </a:lnTo>
                <a:lnTo>
                  <a:pt x="88" y="15"/>
                </a:lnTo>
                <a:lnTo>
                  <a:pt x="114" y="13"/>
                </a:lnTo>
                <a:lnTo>
                  <a:pt x="128" y="12"/>
                </a:lnTo>
                <a:lnTo>
                  <a:pt x="138" y="11"/>
                </a:lnTo>
                <a:lnTo>
                  <a:pt x="145" y="11"/>
                </a:lnTo>
                <a:lnTo>
                  <a:pt x="154" y="11"/>
                </a:lnTo>
                <a:lnTo>
                  <a:pt x="161" y="9"/>
                </a:lnTo>
                <a:lnTo>
                  <a:pt x="171" y="8"/>
                </a:lnTo>
                <a:lnTo>
                  <a:pt x="175" y="8"/>
                </a:lnTo>
                <a:lnTo>
                  <a:pt x="181" y="8"/>
                </a:lnTo>
                <a:lnTo>
                  <a:pt x="185" y="8"/>
                </a:lnTo>
                <a:lnTo>
                  <a:pt x="192" y="6"/>
                </a:lnTo>
                <a:lnTo>
                  <a:pt x="197" y="6"/>
                </a:lnTo>
                <a:lnTo>
                  <a:pt x="200" y="6"/>
                </a:lnTo>
                <a:lnTo>
                  <a:pt x="202" y="5"/>
                </a:lnTo>
                <a:lnTo>
                  <a:pt x="208" y="5"/>
                </a:lnTo>
                <a:lnTo>
                  <a:pt x="217" y="5"/>
                </a:lnTo>
                <a:lnTo>
                  <a:pt x="221" y="4"/>
                </a:lnTo>
                <a:lnTo>
                  <a:pt x="228" y="4"/>
                </a:lnTo>
                <a:lnTo>
                  <a:pt x="236" y="4"/>
                </a:lnTo>
                <a:lnTo>
                  <a:pt x="255" y="1"/>
                </a:lnTo>
                <a:lnTo>
                  <a:pt x="257" y="1"/>
                </a:lnTo>
                <a:lnTo>
                  <a:pt x="267" y="0"/>
                </a:lnTo>
                <a:lnTo>
                  <a:pt x="271" y="0"/>
                </a:lnTo>
                <a:lnTo>
                  <a:pt x="279" y="9"/>
                </a:lnTo>
                <a:lnTo>
                  <a:pt x="282" y="11"/>
                </a:lnTo>
                <a:lnTo>
                  <a:pt x="282" y="16"/>
                </a:lnTo>
                <a:lnTo>
                  <a:pt x="280" y="34"/>
                </a:lnTo>
                <a:lnTo>
                  <a:pt x="280" y="44"/>
                </a:lnTo>
                <a:lnTo>
                  <a:pt x="280" y="53"/>
                </a:lnTo>
                <a:lnTo>
                  <a:pt x="280" y="58"/>
                </a:lnTo>
                <a:lnTo>
                  <a:pt x="280" y="59"/>
                </a:lnTo>
                <a:lnTo>
                  <a:pt x="280" y="67"/>
                </a:lnTo>
                <a:lnTo>
                  <a:pt x="280" y="73"/>
                </a:lnTo>
                <a:lnTo>
                  <a:pt x="280" y="87"/>
                </a:lnTo>
                <a:lnTo>
                  <a:pt x="280" y="89"/>
                </a:lnTo>
                <a:lnTo>
                  <a:pt x="280" y="98"/>
                </a:lnTo>
                <a:lnTo>
                  <a:pt x="280" y="102"/>
                </a:lnTo>
                <a:lnTo>
                  <a:pt x="280" y="107"/>
                </a:lnTo>
                <a:lnTo>
                  <a:pt x="280" y="125"/>
                </a:lnTo>
                <a:lnTo>
                  <a:pt x="280" y="135"/>
                </a:lnTo>
                <a:lnTo>
                  <a:pt x="280" y="137"/>
                </a:lnTo>
                <a:lnTo>
                  <a:pt x="280" y="159"/>
                </a:lnTo>
                <a:lnTo>
                  <a:pt x="280" y="163"/>
                </a:lnTo>
                <a:lnTo>
                  <a:pt x="280" y="173"/>
                </a:lnTo>
                <a:lnTo>
                  <a:pt x="280" y="185"/>
                </a:lnTo>
                <a:lnTo>
                  <a:pt x="280" y="193"/>
                </a:lnTo>
                <a:lnTo>
                  <a:pt x="280" y="195"/>
                </a:lnTo>
                <a:lnTo>
                  <a:pt x="280" y="218"/>
                </a:lnTo>
                <a:lnTo>
                  <a:pt x="280" y="222"/>
                </a:lnTo>
                <a:lnTo>
                  <a:pt x="280" y="225"/>
                </a:lnTo>
                <a:lnTo>
                  <a:pt x="280" y="250"/>
                </a:lnTo>
                <a:lnTo>
                  <a:pt x="280" y="254"/>
                </a:lnTo>
                <a:lnTo>
                  <a:pt x="280" y="263"/>
                </a:lnTo>
                <a:lnTo>
                  <a:pt x="280" y="283"/>
                </a:lnTo>
                <a:lnTo>
                  <a:pt x="280" y="286"/>
                </a:lnTo>
                <a:lnTo>
                  <a:pt x="280" y="293"/>
                </a:lnTo>
                <a:lnTo>
                  <a:pt x="280" y="300"/>
                </a:lnTo>
                <a:lnTo>
                  <a:pt x="280" y="301"/>
                </a:lnTo>
                <a:lnTo>
                  <a:pt x="280" y="305"/>
                </a:lnTo>
                <a:lnTo>
                  <a:pt x="280" y="312"/>
                </a:lnTo>
                <a:lnTo>
                  <a:pt x="279" y="339"/>
                </a:lnTo>
                <a:lnTo>
                  <a:pt x="280" y="341"/>
                </a:lnTo>
                <a:lnTo>
                  <a:pt x="280" y="343"/>
                </a:lnTo>
                <a:lnTo>
                  <a:pt x="283" y="359"/>
                </a:lnTo>
                <a:lnTo>
                  <a:pt x="285" y="382"/>
                </a:lnTo>
                <a:lnTo>
                  <a:pt x="285" y="383"/>
                </a:lnTo>
                <a:lnTo>
                  <a:pt x="286" y="389"/>
                </a:lnTo>
                <a:lnTo>
                  <a:pt x="287" y="394"/>
                </a:lnTo>
                <a:lnTo>
                  <a:pt x="289" y="408"/>
                </a:lnTo>
                <a:lnTo>
                  <a:pt x="291" y="423"/>
                </a:lnTo>
                <a:lnTo>
                  <a:pt x="291" y="426"/>
                </a:lnTo>
                <a:lnTo>
                  <a:pt x="293" y="430"/>
                </a:lnTo>
                <a:lnTo>
                  <a:pt x="293" y="436"/>
                </a:lnTo>
                <a:lnTo>
                  <a:pt x="297" y="462"/>
                </a:lnTo>
                <a:lnTo>
                  <a:pt x="297" y="463"/>
                </a:lnTo>
                <a:lnTo>
                  <a:pt x="298" y="479"/>
                </a:lnTo>
                <a:lnTo>
                  <a:pt x="301" y="492"/>
                </a:lnTo>
                <a:lnTo>
                  <a:pt x="303" y="505"/>
                </a:lnTo>
                <a:lnTo>
                  <a:pt x="293" y="509"/>
                </a:lnTo>
                <a:lnTo>
                  <a:pt x="269" y="509"/>
                </a:lnTo>
                <a:lnTo>
                  <a:pt x="260" y="502"/>
                </a:lnTo>
                <a:lnTo>
                  <a:pt x="260" y="506"/>
                </a:lnTo>
                <a:lnTo>
                  <a:pt x="247" y="506"/>
                </a:lnTo>
                <a:lnTo>
                  <a:pt x="221" y="516"/>
                </a:lnTo>
                <a:lnTo>
                  <a:pt x="215" y="510"/>
                </a:lnTo>
                <a:lnTo>
                  <a:pt x="217" y="516"/>
                </a:lnTo>
                <a:lnTo>
                  <a:pt x="202" y="533"/>
                </a:lnTo>
                <a:lnTo>
                  <a:pt x="200" y="533"/>
                </a:lnTo>
                <a:lnTo>
                  <a:pt x="190" y="526"/>
                </a:lnTo>
                <a:lnTo>
                  <a:pt x="182" y="505"/>
                </a:lnTo>
                <a:lnTo>
                  <a:pt x="177" y="499"/>
                </a:lnTo>
                <a:lnTo>
                  <a:pt x="175" y="499"/>
                </a:lnTo>
                <a:lnTo>
                  <a:pt x="166" y="483"/>
                </a:lnTo>
                <a:lnTo>
                  <a:pt x="167" y="473"/>
                </a:lnTo>
                <a:lnTo>
                  <a:pt x="172" y="454"/>
                </a:lnTo>
                <a:lnTo>
                  <a:pt x="174" y="445"/>
                </a:lnTo>
                <a:lnTo>
                  <a:pt x="171" y="445"/>
                </a:lnTo>
                <a:lnTo>
                  <a:pt x="164" y="445"/>
                </a:lnTo>
                <a:lnTo>
                  <a:pt x="138" y="448"/>
                </a:lnTo>
                <a:lnTo>
                  <a:pt x="125" y="449"/>
                </a:lnTo>
                <a:lnTo>
                  <a:pt x="117" y="449"/>
                </a:lnTo>
                <a:lnTo>
                  <a:pt x="114" y="449"/>
                </a:lnTo>
                <a:lnTo>
                  <a:pt x="103" y="451"/>
                </a:lnTo>
                <a:lnTo>
                  <a:pt x="99" y="451"/>
                </a:lnTo>
                <a:lnTo>
                  <a:pt x="98" y="452"/>
                </a:lnTo>
                <a:lnTo>
                  <a:pt x="85" y="452"/>
                </a:lnTo>
                <a:lnTo>
                  <a:pt x="80" y="452"/>
                </a:lnTo>
                <a:lnTo>
                  <a:pt x="73" y="454"/>
                </a:lnTo>
                <a:lnTo>
                  <a:pt x="58" y="455"/>
                </a:lnTo>
                <a:lnTo>
                  <a:pt x="52" y="455"/>
                </a:lnTo>
                <a:lnTo>
                  <a:pt x="42" y="455"/>
                </a:lnTo>
                <a:lnTo>
                  <a:pt x="35" y="456"/>
                </a:lnTo>
                <a:lnTo>
                  <a:pt x="23" y="456"/>
                </a:lnTo>
                <a:lnTo>
                  <a:pt x="0" y="458"/>
                </a:lnTo>
                <a:lnTo>
                  <a:pt x="2" y="456"/>
                </a:lnTo>
                <a:lnTo>
                  <a:pt x="0" y="444"/>
                </a:lnTo>
                <a:lnTo>
                  <a:pt x="2" y="437"/>
                </a:lnTo>
                <a:lnTo>
                  <a:pt x="9" y="418"/>
                </a:lnTo>
                <a:lnTo>
                  <a:pt x="6" y="387"/>
                </a:lnTo>
                <a:lnTo>
                  <a:pt x="17" y="376"/>
                </a:lnTo>
                <a:lnTo>
                  <a:pt x="19" y="376"/>
                </a:lnTo>
                <a:lnTo>
                  <a:pt x="20" y="375"/>
                </a:lnTo>
                <a:lnTo>
                  <a:pt x="23" y="375"/>
                </a:lnTo>
              </a:path>
            </a:pathLst>
          </a:custGeom>
          <a:noFill/>
          <a:ln w="6350" cap="rnd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53" name="Freeform 184"/>
          <p:cNvSpPr>
            <a:spLocks/>
          </p:cNvSpPr>
          <p:nvPr/>
        </p:nvSpPr>
        <p:spPr bwMode="auto">
          <a:xfrm>
            <a:off x="5664200" y="4211638"/>
            <a:ext cx="539750" cy="781050"/>
          </a:xfrm>
          <a:custGeom>
            <a:avLst/>
            <a:gdLst>
              <a:gd name="T0" fmla="*/ 2147483647 w 335"/>
              <a:gd name="T1" fmla="*/ 2147483647 h 542"/>
              <a:gd name="T2" fmla="*/ 2147483647 w 335"/>
              <a:gd name="T3" fmla="*/ 2147483647 h 542"/>
              <a:gd name="T4" fmla="*/ 2147483647 w 335"/>
              <a:gd name="T5" fmla="*/ 2147483647 h 542"/>
              <a:gd name="T6" fmla="*/ 2147483647 w 335"/>
              <a:gd name="T7" fmla="*/ 2147483647 h 542"/>
              <a:gd name="T8" fmla="*/ 2147483647 w 335"/>
              <a:gd name="T9" fmla="*/ 2147483647 h 542"/>
              <a:gd name="T10" fmla="*/ 2147483647 w 335"/>
              <a:gd name="T11" fmla="*/ 2147483647 h 542"/>
              <a:gd name="T12" fmla="*/ 2147483647 w 335"/>
              <a:gd name="T13" fmla="*/ 2147483647 h 542"/>
              <a:gd name="T14" fmla="*/ 2147483647 w 335"/>
              <a:gd name="T15" fmla="*/ 2147483647 h 542"/>
              <a:gd name="T16" fmla="*/ 2147483647 w 335"/>
              <a:gd name="T17" fmla="*/ 2147483647 h 542"/>
              <a:gd name="T18" fmla="*/ 2147483647 w 335"/>
              <a:gd name="T19" fmla="*/ 2147483647 h 542"/>
              <a:gd name="T20" fmla="*/ 2147483647 w 335"/>
              <a:gd name="T21" fmla="*/ 2147483647 h 542"/>
              <a:gd name="T22" fmla="*/ 2147483647 w 335"/>
              <a:gd name="T23" fmla="*/ 2147483647 h 542"/>
              <a:gd name="T24" fmla="*/ 2147483647 w 335"/>
              <a:gd name="T25" fmla="*/ 2147483647 h 542"/>
              <a:gd name="T26" fmla="*/ 2147483647 w 335"/>
              <a:gd name="T27" fmla="*/ 2147483647 h 542"/>
              <a:gd name="T28" fmla="*/ 2147483647 w 335"/>
              <a:gd name="T29" fmla="*/ 2147483647 h 542"/>
              <a:gd name="T30" fmla="*/ 2147483647 w 335"/>
              <a:gd name="T31" fmla="*/ 2147483647 h 542"/>
              <a:gd name="T32" fmla="*/ 2147483647 w 335"/>
              <a:gd name="T33" fmla="*/ 2147483647 h 542"/>
              <a:gd name="T34" fmla="*/ 2147483647 w 335"/>
              <a:gd name="T35" fmla="*/ 2147483647 h 542"/>
              <a:gd name="T36" fmla="*/ 2147483647 w 335"/>
              <a:gd name="T37" fmla="*/ 2147483647 h 542"/>
              <a:gd name="T38" fmla="*/ 2147483647 w 335"/>
              <a:gd name="T39" fmla="*/ 2147483647 h 542"/>
              <a:gd name="T40" fmla="*/ 2147483647 w 335"/>
              <a:gd name="T41" fmla="*/ 2147483647 h 542"/>
              <a:gd name="T42" fmla="*/ 2147483647 w 335"/>
              <a:gd name="T43" fmla="*/ 2147483647 h 542"/>
              <a:gd name="T44" fmla="*/ 2147483647 w 335"/>
              <a:gd name="T45" fmla="*/ 2147483647 h 542"/>
              <a:gd name="T46" fmla="*/ 2147483647 w 335"/>
              <a:gd name="T47" fmla="*/ 2147483647 h 542"/>
              <a:gd name="T48" fmla="*/ 2147483647 w 335"/>
              <a:gd name="T49" fmla="*/ 2147483647 h 542"/>
              <a:gd name="T50" fmla="*/ 2147483647 w 335"/>
              <a:gd name="T51" fmla="*/ 2147483647 h 542"/>
              <a:gd name="T52" fmla="*/ 2147483647 w 335"/>
              <a:gd name="T53" fmla="*/ 2147483647 h 542"/>
              <a:gd name="T54" fmla="*/ 2147483647 w 335"/>
              <a:gd name="T55" fmla="*/ 2147483647 h 542"/>
              <a:gd name="T56" fmla="*/ 2147483647 w 335"/>
              <a:gd name="T57" fmla="*/ 2147483647 h 542"/>
              <a:gd name="T58" fmla="*/ 2147483647 w 335"/>
              <a:gd name="T59" fmla="*/ 2147483647 h 542"/>
              <a:gd name="T60" fmla="*/ 2147483647 w 335"/>
              <a:gd name="T61" fmla="*/ 2147483647 h 542"/>
              <a:gd name="T62" fmla="*/ 2147483647 w 335"/>
              <a:gd name="T63" fmla="*/ 2147483647 h 542"/>
              <a:gd name="T64" fmla="*/ 2147483647 w 335"/>
              <a:gd name="T65" fmla="*/ 2147483647 h 542"/>
              <a:gd name="T66" fmla="*/ 2147483647 w 335"/>
              <a:gd name="T67" fmla="*/ 2147483647 h 542"/>
              <a:gd name="T68" fmla="*/ 2147483647 w 335"/>
              <a:gd name="T69" fmla="*/ 2147483647 h 542"/>
              <a:gd name="T70" fmla="*/ 2147483647 w 335"/>
              <a:gd name="T71" fmla="*/ 2147483647 h 542"/>
              <a:gd name="T72" fmla="*/ 2147483647 w 335"/>
              <a:gd name="T73" fmla="*/ 2147483647 h 542"/>
              <a:gd name="T74" fmla="*/ 2147483647 w 335"/>
              <a:gd name="T75" fmla="*/ 2147483647 h 542"/>
              <a:gd name="T76" fmla="*/ 2147483647 w 335"/>
              <a:gd name="T77" fmla="*/ 2147483647 h 542"/>
              <a:gd name="T78" fmla="*/ 2147483647 w 335"/>
              <a:gd name="T79" fmla="*/ 2147483647 h 542"/>
              <a:gd name="T80" fmla="*/ 2147483647 w 335"/>
              <a:gd name="T81" fmla="*/ 2147483647 h 542"/>
              <a:gd name="T82" fmla="*/ 2147483647 w 335"/>
              <a:gd name="T83" fmla="*/ 2147483647 h 542"/>
              <a:gd name="T84" fmla="*/ 2147483647 w 335"/>
              <a:gd name="T85" fmla="*/ 2147483647 h 542"/>
              <a:gd name="T86" fmla="*/ 2147483647 w 335"/>
              <a:gd name="T87" fmla="*/ 2147483647 h 542"/>
              <a:gd name="T88" fmla="*/ 2147483647 w 335"/>
              <a:gd name="T89" fmla="*/ 2147483647 h 542"/>
              <a:gd name="T90" fmla="*/ 0 w 335"/>
              <a:gd name="T91" fmla="*/ 2147483647 h 542"/>
              <a:gd name="T92" fmla="*/ 2147483647 w 335"/>
              <a:gd name="T93" fmla="*/ 2147483647 h 542"/>
              <a:gd name="T94" fmla="*/ 2147483647 w 335"/>
              <a:gd name="T95" fmla="*/ 2147483647 h 542"/>
              <a:gd name="T96" fmla="*/ 2147483647 w 335"/>
              <a:gd name="T97" fmla="*/ 2147483647 h 542"/>
              <a:gd name="T98" fmla="*/ 2147483647 w 335"/>
              <a:gd name="T99" fmla="*/ 2147483647 h 542"/>
              <a:gd name="T100" fmla="*/ 2147483647 w 335"/>
              <a:gd name="T101" fmla="*/ 2147483647 h 542"/>
              <a:gd name="T102" fmla="*/ 2147483647 w 335"/>
              <a:gd name="T103" fmla="*/ 2147483647 h 542"/>
              <a:gd name="T104" fmla="*/ 2147483647 w 335"/>
              <a:gd name="T105" fmla="*/ 2147483647 h 542"/>
              <a:gd name="T106" fmla="*/ 2147483647 w 335"/>
              <a:gd name="T107" fmla="*/ 2147483647 h 542"/>
              <a:gd name="T108" fmla="*/ 2147483647 w 335"/>
              <a:gd name="T109" fmla="*/ 2147483647 h 542"/>
              <a:gd name="T110" fmla="*/ 2147483647 w 335"/>
              <a:gd name="T111" fmla="*/ 2147483647 h 542"/>
              <a:gd name="T112" fmla="*/ 2147483647 w 335"/>
              <a:gd name="T113" fmla="*/ 2147483647 h 542"/>
              <a:gd name="T114" fmla="*/ 2147483647 w 335"/>
              <a:gd name="T115" fmla="*/ 2147483647 h 542"/>
              <a:gd name="T116" fmla="*/ 2147483647 w 335"/>
              <a:gd name="T117" fmla="*/ 2147483647 h 542"/>
              <a:gd name="T118" fmla="*/ 2147483647 w 335"/>
              <a:gd name="T119" fmla="*/ 2147483647 h 542"/>
              <a:gd name="T120" fmla="*/ 2147483647 w 335"/>
              <a:gd name="T121" fmla="*/ 2147483647 h 542"/>
              <a:gd name="T122" fmla="*/ 2147483647 w 335"/>
              <a:gd name="T123" fmla="*/ 2147483647 h 542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35"/>
              <a:gd name="T187" fmla="*/ 0 h 542"/>
              <a:gd name="T188" fmla="*/ 335 w 335"/>
              <a:gd name="T189" fmla="*/ 542 h 542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35" h="542">
                <a:moveTo>
                  <a:pt x="20" y="448"/>
                </a:moveTo>
                <a:lnTo>
                  <a:pt x="20" y="450"/>
                </a:lnTo>
                <a:lnTo>
                  <a:pt x="22" y="454"/>
                </a:lnTo>
                <a:lnTo>
                  <a:pt x="22" y="460"/>
                </a:lnTo>
                <a:lnTo>
                  <a:pt x="26" y="486"/>
                </a:lnTo>
                <a:lnTo>
                  <a:pt x="26" y="488"/>
                </a:lnTo>
                <a:lnTo>
                  <a:pt x="27" y="503"/>
                </a:lnTo>
                <a:lnTo>
                  <a:pt x="30" y="517"/>
                </a:lnTo>
                <a:lnTo>
                  <a:pt x="31" y="529"/>
                </a:lnTo>
                <a:lnTo>
                  <a:pt x="33" y="525"/>
                </a:lnTo>
                <a:lnTo>
                  <a:pt x="44" y="525"/>
                </a:lnTo>
                <a:lnTo>
                  <a:pt x="49" y="531"/>
                </a:lnTo>
                <a:lnTo>
                  <a:pt x="56" y="528"/>
                </a:lnTo>
                <a:lnTo>
                  <a:pt x="56" y="511"/>
                </a:lnTo>
                <a:lnTo>
                  <a:pt x="63" y="491"/>
                </a:lnTo>
                <a:lnTo>
                  <a:pt x="72" y="496"/>
                </a:lnTo>
                <a:lnTo>
                  <a:pt x="73" y="510"/>
                </a:lnTo>
                <a:lnTo>
                  <a:pt x="66" y="541"/>
                </a:lnTo>
                <a:lnTo>
                  <a:pt x="109" y="529"/>
                </a:lnTo>
                <a:lnTo>
                  <a:pt x="124" y="510"/>
                </a:lnTo>
                <a:lnTo>
                  <a:pt x="119" y="504"/>
                </a:lnTo>
                <a:lnTo>
                  <a:pt x="120" y="491"/>
                </a:lnTo>
                <a:lnTo>
                  <a:pt x="97" y="470"/>
                </a:lnTo>
                <a:lnTo>
                  <a:pt x="98" y="453"/>
                </a:lnTo>
                <a:lnTo>
                  <a:pt x="128" y="449"/>
                </a:lnTo>
                <a:lnTo>
                  <a:pt x="131" y="449"/>
                </a:lnTo>
                <a:lnTo>
                  <a:pt x="137" y="449"/>
                </a:lnTo>
                <a:lnTo>
                  <a:pt x="139" y="448"/>
                </a:lnTo>
                <a:lnTo>
                  <a:pt x="152" y="446"/>
                </a:lnTo>
                <a:lnTo>
                  <a:pt x="171" y="445"/>
                </a:lnTo>
                <a:lnTo>
                  <a:pt x="177" y="443"/>
                </a:lnTo>
                <a:lnTo>
                  <a:pt x="178" y="443"/>
                </a:lnTo>
                <a:lnTo>
                  <a:pt x="181" y="443"/>
                </a:lnTo>
                <a:lnTo>
                  <a:pt x="192" y="442"/>
                </a:lnTo>
                <a:lnTo>
                  <a:pt x="195" y="442"/>
                </a:lnTo>
                <a:lnTo>
                  <a:pt x="207" y="441"/>
                </a:lnTo>
                <a:lnTo>
                  <a:pt x="209" y="441"/>
                </a:lnTo>
                <a:lnTo>
                  <a:pt x="220" y="439"/>
                </a:lnTo>
                <a:lnTo>
                  <a:pt x="225" y="439"/>
                </a:lnTo>
                <a:lnTo>
                  <a:pt x="228" y="439"/>
                </a:lnTo>
                <a:lnTo>
                  <a:pt x="231" y="438"/>
                </a:lnTo>
                <a:lnTo>
                  <a:pt x="241" y="436"/>
                </a:lnTo>
                <a:lnTo>
                  <a:pt x="248" y="436"/>
                </a:lnTo>
                <a:lnTo>
                  <a:pt x="264" y="434"/>
                </a:lnTo>
                <a:lnTo>
                  <a:pt x="289" y="431"/>
                </a:lnTo>
                <a:lnTo>
                  <a:pt x="291" y="431"/>
                </a:lnTo>
                <a:lnTo>
                  <a:pt x="311" y="427"/>
                </a:lnTo>
                <a:lnTo>
                  <a:pt x="320" y="427"/>
                </a:lnTo>
                <a:lnTo>
                  <a:pt x="334" y="424"/>
                </a:lnTo>
                <a:lnTo>
                  <a:pt x="334" y="423"/>
                </a:lnTo>
                <a:lnTo>
                  <a:pt x="331" y="417"/>
                </a:lnTo>
                <a:lnTo>
                  <a:pt x="328" y="411"/>
                </a:lnTo>
                <a:lnTo>
                  <a:pt x="321" y="399"/>
                </a:lnTo>
                <a:lnTo>
                  <a:pt x="321" y="392"/>
                </a:lnTo>
                <a:lnTo>
                  <a:pt x="321" y="385"/>
                </a:lnTo>
                <a:lnTo>
                  <a:pt x="322" y="371"/>
                </a:lnTo>
                <a:lnTo>
                  <a:pt x="322" y="370"/>
                </a:lnTo>
                <a:lnTo>
                  <a:pt x="320" y="357"/>
                </a:lnTo>
                <a:lnTo>
                  <a:pt x="313" y="352"/>
                </a:lnTo>
                <a:lnTo>
                  <a:pt x="311" y="344"/>
                </a:lnTo>
                <a:lnTo>
                  <a:pt x="311" y="342"/>
                </a:lnTo>
                <a:lnTo>
                  <a:pt x="310" y="342"/>
                </a:lnTo>
                <a:lnTo>
                  <a:pt x="310" y="332"/>
                </a:lnTo>
                <a:lnTo>
                  <a:pt x="310" y="330"/>
                </a:lnTo>
                <a:lnTo>
                  <a:pt x="314" y="319"/>
                </a:lnTo>
                <a:lnTo>
                  <a:pt x="314" y="317"/>
                </a:lnTo>
                <a:lnTo>
                  <a:pt x="314" y="310"/>
                </a:lnTo>
                <a:lnTo>
                  <a:pt x="313" y="303"/>
                </a:lnTo>
                <a:lnTo>
                  <a:pt x="318" y="296"/>
                </a:lnTo>
                <a:lnTo>
                  <a:pt x="324" y="291"/>
                </a:lnTo>
                <a:lnTo>
                  <a:pt x="325" y="288"/>
                </a:lnTo>
                <a:lnTo>
                  <a:pt x="315" y="281"/>
                </a:lnTo>
                <a:lnTo>
                  <a:pt x="317" y="276"/>
                </a:lnTo>
                <a:lnTo>
                  <a:pt x="314" y="262"/>
                </a:lnTo>
                <a:lnTo>
                  <a:pt x="313" y="262"/>
                </a:lnTo>
                <a:lnTo>
                  <a:pt x="304" y="252"/>
                </a:lnTo>
                <a:lnTo>
                  <a:pt x="302" y="249"/>
                </a:lnTo>
                <a:lnTo>
                  <a:pt x="299" y="238"/>
                </a:lnTo>
                <a:lnTo>
                  <a:pt x="297" y="238"/>
                </a:lnTo>
                <a:lnTo>
                  <a:pt x="297" y="237"/>
                </a:lnTo>
                <a:lnTo>
                  <a:pt x="297" y="234"/>
                </a:lnTo>
                <a:lnTo>
                  <a:pt x="292" y="224"/>
                </a:lnTo>
                <a:lnTo>
                  <a:pt x="289" y="215"/>
                </a:lnTo>
                <a:lnTo>
                  <a:pt x="288" y="212"/>
                </a:lnTo>
                <a:lnTo>
                  <a:pt x="284" y="199"/>
                </a:lnTo>
                <a:lnTo>
                  <a:pt x="284" y="198"/>
                </a:lnTo>
                <a:lnTo>
                  <a:pt x="284" y="196"/>
                </a:lnTo>
                <a:lnTo>
                  <a:pt x="281" y="188"/>
                </a:lnTo>
                <a:lnTo>
                  <a:pt x="277" y="172"/>
                </a:lnTo>
                <a:lnTo>
                  <a:pt x="274" y="165"/>
                </a:lnTo>
                <a:lnTo>
                  <a:pt x="273" y="159"/>
                </a:lnTo>
                <a:lnTo>
                  <a:pt x="271" y="158"/>
                </a:lnTo>
                <a:lnTo>
                  <a:pt x="268" y="144"/>
                </a:lnTo>
                <a:lnTo>
                  <a:pt x="267" y="141"/>
                </a:lnTo>
                <a:lnTo>
                  <a:pt x="261" y="122"/>
                </a:lnTo>
                <a:lnTo>
                  <a:pt x="261" y="119"/>
                </a:lnTo>
                <a:lnTo>
                  <a:pt x="260" y="115"/>
                </a:lnTo>
                <a:lnTo>
                  <a:pt x="257" y="108"/>
                </a:lnTo>
                <a:lnTo>
                  <a:pt x="257" y="105"/>
                </a:lnTo>
                <a:lnTo>
                  <a:pt x="256" y="101"/>
                </a:lnTo>
                <a:lnTo>
                  <a:pt x="255" y="95"/>
                </a:lnTo>
                <a:lnTo>
                  <a:pt x="252" y="87"/>
                </a:lnTo>
                <a:lnTo>
                  <a:pt x="250" y="80"/>
                </a:lnTo>
                <a:lnTo>
                  <a:pt x="248" y="74"/>
                </a:lnTo>
                <a:lnTo>
                  <a:pt x="245" y="62"/>
                </a:lnTo>
                <a:lnTo>
                  <a:pt x="242" y="55"/>
                </a:lnTo>
                <a:lnTo>
                  <a:pt x="241" y="48"/>
                </a:lnTo>
                <a:lnTo>
                  <a:pt x="238" y="41"/>
                </a:lnTo>
                <a:lnTo>
                  <a:pt x="236" y="38"/>
                </a:lnTo>
                <a:lnTo>
                  <a:pt x="234" y="24"/>
                </a:lnTo>
                <a:lnTo>
                  <a:pt x="231" y="16"/>
                </a:lnTo>
                <a:lnTo>
                  <a:pt x="230" y="12"/>
                </a:lnTo>
                <a:lnTo>
                  <a:pt x="228" y="11"/>
                </a:lnTo>
                <a:lnTo>
                  <a:pt x="225" y="0"/>
                </a:lnTo>
                <a:lnTo>
                  <a:pt x="224" y="0"/>
                </a:lnTo>
                <a:lnTo>
                  <a:pt x="205" y="1"/>
                </a:lnTo>
                <a:lnTo>
                  <a:pt x="202" y="2"/>
                </a:lnTo>
                <a:lnTo>
                  <a:pt x="185" y="4"/>
                </a:lnTo>
                <a:lnTo>
                  <a:pt x="169" y="5"/>
                </a:lnTo>
                <a:lnTo>
                  <a:pt x="164" y="5"/>
                </a:lnTo>
                <a:lnTo>
                  <a:pt x="159" y="6"/>
                </a:lnTo>
                <a:lnTo>
                  <a:pt x="148" y="8"/>
                </a:lnTo>
                <a:lnTo>
                  <a:pt x="124" y="11"/>
                </a:lnTo>
                <a:lnTo>
                  <a:pt x="119" y="11"/>
                </a:lnTo>
                <a:lnTo>
                  <a:pt x="116" y="11"/>
                </a:lnTo>
                <a:lnTo>
                  <a:pt x="112" y="12"/>
                </a:lnTo>
                <a:lnTo>
                  <a:pt x="85" y="13"/>
                </a:lnTo>
                <a:lnTo>
                  <a:pt x="83" y="15"/>
                </a:lnTo>
                <a:lnTo>
                  <a:pt x="72" y="15"/>
                </a:lnTo>
                <a:lnTo>
                  <a:pt x="52" y="18"/>
                </a:lnTo>
                <a:lnTo>
                  <a:pt x="45" y="18"/>
                </a:lnTo>
                <a:lnTo>
                  <a:pt x="26" y="20"/>
                </a:lnTo>
                <a:lnTo>
                  <a:pt x="19" y="20"/>
                </a:lnTo>
                <a:lnTo>
                  <a:pt x="0" y="22"/>
                </a:lnTo>
                <a:lnTo>
                  <a:pt x="0" y="23"/>
                </a:lnTo>
                <a:lnTo>
                  <a:pt x="8" y="33"/>
                </a:lnTo>
                <a:lnTo>
                  <a:pt x="11" y="34"/>
                </a:lnTo>
                <a:lnTo>
                  <a:pt x="11" y="40"/>
                </a:lnTo>
                <a:lnTo>
                  <a:pt x="9" y="58"/>
                </a:lnTo>
                <a:lnTo>
                  <a:pt x="9" y="67"/>
                </a:lnTo>
                <a:lnTo>
                  <a:pt x="9" y="77"/>
                </a:lnTo>
                <a:lnTo>
                  <a:pt x="9" y="81"/>
                </a:lnTo>
                <a:lnTo>
                  <a:pt x="9" y="83"/>
                </a:lnTo>
                <a:lnTo>
                  <a:pt x="9" y="91"/>
                </a:lnTo>
                <a:lnTo>
                  <a:pt x="9" y="97"/>
                </a:lnTo>
                <a:lnTo>
                  <a:pt x="9" y="110"/>
                </a:lnTo>
                <a:lnTo>
                  <a:pt x="9" y="113"/>
                </a:lnTo>
                <a:lnTo>
                  <a:pt x="9" y="122"/>
                </a:lnTo>
                <a:lnTo>
                  <a:pt x="9" y="126"/>
                </a:lnTo>
                <a:lnTo>
                  <a:pt x="9" y="131"/>
                </a:lnTo>
                <a:lnTo>
                  <a:pt x="9" y="149"/>
                </a:lnTo>
                <a:lnTo>
                  <a:pt x="9" y="159"/>
                </a:lnTo>
                <a:lnTo>
                  <a:pt x="9" y="160"/>
                </a:lnTo>
                <a:lnTo>
                  <a:pt x="9" y="183"/>
                </a:lnTo>
                <a:lnTo>
                  <a:pt x="9" y="187"/>
                </a:lnTo>
                <a:lnTo>
                  <a:pt x="9" y="196"/>
                </a:lnTo>
                <a:lnTo>
                  <a:pt x="9" y="209"/>
                </a:lnTo>
                <a:lnTo>
                  <a:pt x="9" y="217"/>
                </a:lnTo>
                <a:lnTo>
                  <a:pt x="9" y="219"/>
                </a:lnTo>
                <a:lnTo>
                  <a:pt x="9" y="242"/>
                </a:lnTo>
                <a:lnTo>
                  <a:pt x="9" y="246"/>
                </a:lnTo>
                <a:lnTo>
                  <a:pt x="9" y="249"/>
                </a:lnTo>
                <a:lnTo>
                  <a:pt x="9" y="274"/>
                </a:lnTo>
                <a:lnTo>
                  <a:pt x="9" y="278"/>
                </a:lnTo>
                <a:lnTo>
                  <a:pt x="9" y="287"/>
                </a:lnTo>
                <a:lnTo>
                  <a:pt x="9" y="307"/>
                </a:lnTo>
                <a:lnTo>
                  <a:pt x="9" y="310"/>
                </a:lnTo>
                <a:lnTo>
                  <a:pt x="9" y="317"/>
                </a:lnTo>
                <a:lnTo>
                  <a:pt x="9" y="324"/>
                </a:lnTo>
                <a:lnTo>
                  <a:pt x="9" y="325"/>
                </a:lnTo>
                <a:lnTo>
                  <a:pt x="9" y="330"/>
                </a:lnTo>
                <a:lnTo>
                  <a:pt x="9" y="337"/>
                </a:lnTo>
                <a:lnTo>
                  <a:pt x="8" y="363"/>
                </a:lnTo>
                <a:lnTo>
                  <a:pt x="9" y="366"/>
                </a:lnTo>
                <a:lnTo>
                  <a:pt x="9" y="367"/>
                </a:lnTo>
                <a:lnTo>
                  <a:pt x="12" y="384"/>
                </a:lnTo>
                <a:lnTo>
                  <a:pt x="13" y="406"/>
                </a:lnTo>
                <a:lnTo>
                  <a:pt x="13" y="407"/>
                </a:lnTo>
                <a:lnTo>
                  <a:pt x="15" y="413"/>
                </a:lnTo>
                <a:lnTo>
                  <a:pt x="16" y="418"/>
                </a:lnTo>
                <a:lnTo>
                  <a:pt x="18" y="432"/>
                </a:lnTo>
                <a:lnTo>
                  <a:pt x="20" y="448"/>
                </a:lnTo>
              </a:path>
            </a:pathLst>
          </a:custGeom>
          <a:noFill/>
          <a:ln w="6350" cap="rnd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55" name="Freeform 185"/>
          <p:cNvSpPr>
            <a:spLocks/>
          </p:cNvSpPr>
          <p:nvPr/>
        </p:nvSpPr>
        <p:spPr bwMode="auto">
          <a:xfrm>
            <a:off x="5822950" y="4795838"/>
            <a:ext cx="1260475" cy="887412"/>
          </a:xfrm>
          <a:custGeom>
            <a:avLst/>
            <a:gdLst>
              <a:gd name="T0" fmla="*/ 221 w 783"/>
              <a:gd name="T1" fmla="*/ 129 h 614"/>
              <a:gd name="T2" fmla="*/ 239 w 783"/>
              <a:gd name="T3" fmla="*/ 151 h 614"/>
              <a:gd name="T4" fmla="*/ 269 w 783"/>
              <a:gd name="T5" fmla="*/ 138 h 614"/>
              <a:gd name="T6" fmla="*/ 316 w 783"/>
              <a:gd name="T7" fmla="*/ 113 h 614"/>
              <a:gd name="T8" fmla="*/ 348 w 783"/>
              <a:gd name="T9" fmla="*/ 98 h 614"/>
              <a:gd name="T10" fmla="*/ 408 w 783"/>
              <a:gd name="T11" fmla="*/ 132 h 614"/>
              <a:gd name="T12" fmla="*/ 447 w 783"/>
              <a:gd name="T13" fmla="*/ 168 h 614"/>
              <a:gd name="T14" fmla="*/ 468 w 783"/>
              <a:gd name="T15" fmla="*/ 175 h 614"/>
              <a:gd name="T16" fmla="*/ 486 w 783"/>
              <a:gd name="T17" fmla="*/ 209 h 614"/>
              <a:gd name="T18" fmla="*/ 495 w 783"/>
              <a:gd name="T19" fmla="*/ 219 h 614"/>
              <a:gd name="T20" fmla="*/ 494 w 783"/>
              <a:gd name="T21" fmla="*/ 275 h 614"/>
              <a:gd name="T22" fmla="*/ 505 w 783"/>
              <a:gd name="T23" fmla="*/ 321 h 614"/>
              <a:gd name="T24" fmla="*/ 512 w 783"/>
              <a:gd name="T25" fmla="*/ 294 h 614"/>
              <a:gd name="T26" fmla="*/ 526 w 783"/>
              <a:gd name="T27" fmla="*/ 295 h 614"/>
              <a:gd name="T28" fmla="*/ 518 w 783"/>
              <a:gd name="T29" fmla="*/ 328 h 614"/>
              <a:gd name="T30" fmla="*/ 553 w 783"/>
              <a:gd name="T31" fmla="*/ 384 h 614"/>
              <a:gd name="T32" fmla="*/ 578 w 783"/>
              <a:gd name="T33" fmla="*/ 425 h 614"/>
              <a:gd name="T34" fmla="*/ 613 w 783"/>
              <a:gd name="T35" fmla="*/ 438 h 614"/>
              <a:gd name="T36" fmla="*/ 643 w 783"/>
              <a:gd name="T37" fmla="*/ 475 h 614"/>
              <a:gd name="T38" fmla="*/ 703 w 783"/>
              <a:gd name="T39" fmla="*/ 523 h 614"/>
              <a:gd name="T40" fmla="*/ 718 w 783"/>
              <a:gd name="T41" fmla="*/ 541 h 614"/>
              <a:gd name="T42" fmla="*/ 747 w 783"/>
              <a:gd name="T43" fmla="*/ 535 h 614"/>
              <a:gd name="T44" fmla="*/ 751 w 783"/>
              <a:gd name="T45" fmla="*/ 535 h 614"/>
              <a:gd name="T46" fmla="*/ 769 w 783"/>
              <a:gd name="T47" fmla="*/ 543 h 614"/>
              <a:gd name="T48" fmla="*/ 765 w 783"/>
              <a:gd name="T49" fmla="*/ 552 h 614"/>
              <a:gd name="T50" fmla="*/ 793 w 783"/>
              <a:gd name="T51" fmla="*/ 491 h 614"/>
              <a:gd name="T52" fmla="*/ 776 w 783"/>
              <a:gd name="T53" fmla="*/ 496 h 614"/>
              <a:gd name="T54" fmla="*/ 788 w 783"/>
              <a:gd name="T55" fmla="*/ 446 h 614"/>
              <a:gd name="T56" fmla="*/ 773 w 783"/>
              <a:gd name="T57" fmla="*/ 350 h 614"/>
              <a:gd name="T58" fmla="*/ 721 w 783"/>
              <a:gd name="T59" fmla="*/ 269 h 614"/>
              <a:gd name="T60" fmla="*/ 675 w 783"/>
              <a:gd name="T61" fmla="*/ 181 h 614"/>
              <a:gd name="T62" fmla="*/ 615 w 783"/>
              <a:gd name="T63" fmla="*/ 103 h 614"/>
              <a:gd name="T64" fmla="*/ 589 w 783"/>
              <a:gd name="T65" fmla="*/ 49 h 614"/>
              <a:gd name="T66" fmla="*/ 574 w 783"/>
              <a:gd name="T67" fmla="*/ 5 h 614"/>
              <a:gd name="T68" fmla="*/ 533 w 783"/>
              <a:gd name="T69" fmla="*/ 2 h 614"/>
              <a:gd name="T70" fmla="*/ 525 w 783"/>
              <a:gd name="T71" fmla="*/ 46 h 614"/>
              <a:gd name="T72" fmla="*/ 502 w 783"/>
              <a:gd name="T73" fmla="*/ 28 h 614"/>
              <a:gd name="T74" fmla="*/ 480 w 783"/>
              <a:gd name="T75" fmla="*/ 30 h 614"/>
              <a:gd name="T76" fmla="*/ 456 w 783"/>
              <a:gd name="T77" fmla="*/ 33 h 614"/>
              <a:gd name="T78" fmla="*/ 410 w 783"/>
              <a:gd name="T79" fmla="*/ 35 h 614"/>
              <a:gd name="T80" fmla="*/ 395 w 783"/>
              <a:gd name="T81" fmla="*/ 36 h 614"/>
              <a:gd name="T82" fmla="*/ 368 w 783"/>
              <a:gd name="T83" fmla="*/ 38 h 614"/>
              <a:gd name="T84" fmla="*/ 338 w 783"/>
              <a:gd name="T85" fmla="*/ 41 h 614"/>
              <a:gd name="T86" fmla="*/ 320 w 783"/>
              <a:gd name="T87" fmla="*/ 41 h 614"/>
              <a:gd name="T88" fmla="*/ 304 w 783"/>
              <a:gd name="T89" fmla="*/ 43 h 614"/>
              <a:gd name="T90" fmla="*/ 258 w 783"/>
              <a:gd name="T91" fmla="*/ 45 h 614"/>
              <a:gd name="T92" fmla="*/ 218 w 783"/>
              <a:gd name="T93" fmla="*/ 21 h 614"/>
              <a:gd name="T94" fmla="*/ 153 w 783"/>
              <a:gd name="T95" fmla="*/ 30 h 614"/>
              <a:gd name="T96" fmla="*/ 131 w 783"/>
              <a:gd name="T97" fmla="*/ 33 h 614"/>
              <a:gd name="T98" fmla="*/ 99 w 783"/>
              <a:gd name="T99" fmla="*/ 35 h 614"/>
              <a:gd name="T100" fmla="*/ 81 w 783"/>
              <a:gd name="T101" fmla="*/ 36 h 614"/>
              <a:gd name="T102" fmla="*/ 41 w 783"/>
              <a:gd name="T103" fmla="*/ 41 h 614"/>
              <a:gd name="T104" fmla="*/ 0 w 783"/>
              <a:gd name="T105" fmla="*/ 60 h 614"/>
              <a:gd name="T106" fmla="*/ 12 w 783"/>
              <a:gd name="T107" fmla="*/ 115 h 614"/>
              <a:gd name="T108" fmla="*/ 110 w 783"/>
              <a:gd name="T109" fmla="*/ 96 h 614"/>
              <a:gd name="T110" fmla="*/ 158 w 783"/>
              <a:gd name="T111" fmla="*/ 100 h 614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783"/>
              <a:gd name="T169" fmla="*/ 0 h 614"/>
              <a:gd name="T170" fmla="*/ 783 w 783"/>
              <a:gd name="T171" fmla="*/ 614 h 614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783" h="614">
                <a:moveTo>
                  <a:pt x="156" y="110"/>
                </a:moveTo>
                <a:lnTo>
                  <a:pt x="193" y="127"/>
                </a:lnTo>
                <a:lnTo>
                  <a:pt x="205" y="138"/>
                </a:lnTo>
                <a:lnTo>
                  <a:pt x="218" y="142"/>
                </a:lnTo>
                <a:lnTo>
                  <a:pt x="220" y="166"/>
                </a:lnTo>
                <a:lnTo>
                  <a:pt x="218" y="147"/>
                </a:lnTo>
                <a:lnTo>
                  <a:pt x="222" y="167"/>
                </a:lnTo>
                <a:lnTo>
                  <a:pt x="236" y="166"/>
                </a:lnTo>
                <a:lnTo>
                  <a:pt x="245" y="170"/>
                </a:lnTo>
                <a:lnTo>
                  <a:pt x="244" y="160"/>
                </a:lnTo>
                <a:lnTo>
                  <a:pt x="256" y="160"/>
                </a:lnTo>
                <a:lnTo>
                  <a:pt x="265" y="152"/>
                </a:lnTo>
                <a:lnTo>
                  <a:pt x="263" y="156"/>
                </a:lnTo>
                <a:lnTo>
                  <a:pt x="300" y="133"/>
                </a:lnTo>
                <a:lnTo>
                  <a:pt x="311" y="133"/>
                </a:lnTo>
                <a:lnTo>
                  <a:pt x="312" y="124"/>
                </a:lnTo>
                <a:lnTo>
                  <a:pt x="311" y="122"/>
                </a:lnTo>
                <a:lnTo>
                  <a:pt x="320" y="110"/>
                </a:lnTo>
                <a:lnTo>
                  <a:pt x="336" y="108"/>
                </a:lnTo>
                <a:lnTo>
                  <a:pt x="343" y="108"/>
                </a:lnTo>
                <a:lnTo>
                  <a:pt x="344" y="108"/>
                </a:lnTo>
                <a:lnTo>
                  <a:pt x="380" y="126"/>
                </a:lnTo>
                <a:lnTo>
                  <a:pt x="386" y="137"/>
                </a:lnTo>
                <a:lnTo>
                  <a:pt x="402" y="145"/>
                </a:lnTo>
                <a:lnTo>
                  <a:pt x="409" y="163"/>
                </a:lnTo>
                <a:lnTo>
                  <a:pt x="422" y="167"/>
                </a:lnTo>
                <a:lnTo>
                  <a:pt x="433" y="183"/>
                </a:lnTo>
                <a:lnTo>
                  <a:pt x="441" y="185"/>
                </a:lnTo>
                <a:lnTo>
                  <a:pt x="443" y="199"/>
                </a:lnTo>
                <a:lnTo>
                  <a:pt x="448" y="199"/>
                </a:lnTo>
                <a:lnTo>
                  <a:pt x="450" y="194"/>
                </a:lnTo>
                <a:lnTo>
                  <a:pt x="462" y="192"/>
                </a:lnTo>
                <a:lnTo>
                  <a:pt x="469" y="195"/>
                </a:lnTo>
                <a:lnTo>
                  <a:pt x="475" y="209"/>
                </a:lnTo>
                <a:lnTo>
                  <a:pt x="483" y="217"/>
                </a:lnTo>
                <a:lnTo>
                  <a:pt x="479" y="230"/>
                </a:lnTo>
                <a:lnTo>
                  <a:pt x="484" y="234"/>
                </a:lnTo>
                <a:lnTo>
                  <a:pt x="483" y="237"/>
                </a:lnTo>
                <a:lnTo>
                  <a:pt x="487" y="239"/>
                </a:lnTo>
                <a:lnTo>
                  <a:pt x="488" y="241"/>
                </a:lnTo>
                <a:lnTo>
                  <a:pt x="491" y="267"/>
                </a:lnTo>
                <a:lnTo>
                  <a:pt x="487" y="288"/>
                </a:lnTo>
                <a:lnTo>
                  <a:pt x="483" y="298"/>
                </a:lnTo>
                <a:lnTo>
                  <a:pt x="487" y="302"/>
                </a:lnTo>
                <a:lnTo>
                  <a:pt x="483" y="306"/>
                </a:lnTo>
                <a:lnTo>
                  <a:pt x="484" y="330"/>
                </a:lnTo>
                <a:lnTo>
                  <a:pt x="495" y="342"/>
                </a:lnTo>
                <a:lnTo>
                  <a:pt x="498" y="353"/>
                </a:lnTo>
                <a:lnTo>
                  <a:pt x="501" y="355"/>
                </a:lnTo>
                <a:lnTo>
                  <a:pt x="508" y="341"/>
                </a:lnTo>
                <a:lnTo>
                  <a:pt x="508" y="327"/>
                </a:lnTo>
                <a:lnTo>
                  <a:pt x="505" y="323"/>
                </a:lnTo>
                <a:lnTo>
                  <a:pt x="495" y="320"/>
                </a:lnTo>
                <a:lnTo>
                  <a:pt x="502" y="317"/>
                </a:lnTo>
                <a:lnTo>
                  <a:pt x="519" y="330"/>
                </a:lnTo>
                <a:lnTo>
                  <a:pt x="519" y="324"/>
                </a:lnTo>
                <a:lnTo>
                  <a:pt x="526" y="323"/>
                </a:lnTo>
                <a:lnTo>
                  <a:pt x="516" y="350"/>
                </a:lnTo>
                <a:lnTo>
                  <a:pt x="511" y="357"/>
                </a:lnTo>
                <a:lnTo>
                  <a:pt x="511" y="360"/>
                </a:lnTo>
                <a:lnTo>
                  <a:pt x="500" y="364"/>
                </a:lnTo>
                <a:lnTo>
                  <a:pt x="512" y="378"/>
                </a:lnTo>
                <a:lnTo>
                  <a:pt x="525" y="392"/>
                </a:lnTo>
                <a:lnTo>
                  <a:pt x="545" y="422"/>
                </a:lnTo>
                <a:lnTo>
                  <a:pt x="551" y="428"/>
                </a:lnTo>
                <a:lnTo>
                  <a:pt x="551" y="429"/>
                </a:lnTo>
                <a:lnTo>
                  <a:pt x="556" y="438"/>
                </a:lnTo>
                <a:lnTo>
                  <a:pt x="570" y="467"/>
                </a:lnTo>
                <a:lnTo>
                  <a:pt x="577" y="474"/>
                </a:lnTo>
                <a:lnTo>
                  <a:pt x="588" y="470"/>
                </a:lnTo>
                <a:lnTo>
                  <a:pt x="588" y="465"/>
                </a:lnTo>
                <a:lnTo>
                  <a:pt x="605" y="481"/>
                </a:lnTo>
                <a:lnTo>
                  <a:pt x="613" y="502"/>
                </a:lnTo>
                <a:lnTo>
                  <a:pt x="630" y="529"/>
                </a:lnTo>
                <a:lnTo>
                  <a:pt x="630" y="525"/>
                </a:lnTo>
                <a:lnTo>
                  <a:pt x="634" y="522"/>
                </a:lnTo>
                <a:lnTo>
                  <a:pt x="651" y="531"/>
                </a:lnTo>
                <a:lnTo>
                  <a:pt x="658" y="532"/>
                </a:lnTo>
                <a:lnTo>
                  <a:pt x="676" y="546"/>
                </a:lnTo>
                <a:lnTo>
                  <a:pt x="693" y="574"/>
                </a:lnTo>
                <a:lnTo>
                  <a:pt x="690" y="576"/>
                </a:lnTo>
                <a:lnTo>
                  <a:pt x="690" y="588"/>
                </a:lnTo>
                <a:lnTo>
                  <a:pt x="700" y="597"/>
                </a:lnTo>
                <a:lnTo>
                  <a:pt x="708" y="594"/>
                </a:lnTo>
                <a:lnTo>
                  <a:pt x="722" y="588"/>
                </a:lnTo>
                <a:lnTo>
                  <a:pt x="727" y="588"/>
                </a:lnTo>
                <a:lnTo>
                  <a:pt x="727" y="589"/>
                </a:lnTo>
                <a:lnTo>
                  <a:pt x="737" y="588"/>
                </a:lnTo>
                <a:lnTo>
                  <a:pt x="734" y="600"/>
                </a:lnTo>
                <a:lnTo>
                  <a:pt x="737" y="603"/>
                </a:lnTo>
                <a:lnTo>
                  <a:pt x="744" y="599"/>
                </a:lnTo>
                <a:lnTo>
                  <a:pt x="741" y="588"/>
                </a:lnTo>
                <a:lnTo>
                  <a:pt x="743" y="581"/>
                </a:lnTo>
                <a:lnTo>
                  <a:pt x="745" y="582"/>
                </a:lnTo>
                <a:lnTo>
                  <a:pt x="756" y="578"/>
                </a:lnTo>
                <a:lnTo>
                  <a:pt x="758" y="596"/>
                </a:lnTo>
                <a:lnTo>
                  <a:pt x="752" y="600"/>
                </a:lnTo>
                <a:lnTo>
                  <a:pt x="755" y="601"/>
                </a:lnTo>
                <a:lnTo>
                  <a:pt x="745" y="613"/>
                </a:lnTo>
                <a:lnTo>
                  <a:pt x="754" y="606"/>
                </a:lnTo>
                <a:lnTo>
                  <a:pt x="769" y="583"/>
                </a:lnTo>
                <a:lnTo>
                  <a:pt x="777" y="558"/>
                </a:lnTo>
                <a:lnTo>
                  <a:pt x="782" y="542"/>
                </a:lnTo>
                <a:lnTo>
                  <a:pt x="782" y="539"/>
                </a:lnTo>
                <a:lnTo>
                  <a:pt x="776" y="558"/>
                </a:lnTo>
                <a:lnTo>
                  <a:pt x="766" y="565"/>
                </a:lnTo>
                <a:lnTo>
                  <a:pt x="770" y="557"/>
                </a:lnTo>
                <a:lnTo>
                  <a:pt x="765" y="545"/>
                </a:lnTo>
                <a:lnTo>
                  <a:pt x="770" y="522"/>
                </a:lnTo>
                <a:lnTo>
                  <a:pt x="777" y="518"/>
                </a:lnTo>
                <a:lnTo>
                  <a:pt x="780" y="522"/>
                </a:lnTo>
                <a:lnTo>
                  <a:pt x="777" y="490"/>
                </a:lnTo>
                <a:lnTo>
                  <a:pt x="777" y="488"/>
                </a:lnTo>
                <a:lnTo>
                  <a:pt x="775" y="452"/>
                </a:lnTo>
                <a:lnTo>
                  <a:pt x="770" y="402"/>
                </a:lnTo>
                <a:lnTo>
                  <a:pt x="762" y="384"/>
                </a:lnTo>
                <a:lnTo>
                  <a:pt x="745" y="355"/>
                </a:lnTo>
                <a:lnTo>
                  <a:pt x="729" y="325"/>
                </a:lnTo>
                <a:lnTo>
                  <a:pt x="729" y="324"/>
                </a:lnTo>
                <a:lnTo>
                  <a:pt x="711" y="295"/>
                </a:lnTo>
                <a:lnTo>
                  <a:pt x="694" y="269"/>
                </a:lnTo>
                <a:lnTo>
                  <a:pt x="687" y="245"/>
                </a:lnTo>
                <a:lnTo>
                  <a:pt x="690" y="227"/>
                </a:lnTo>
                <a:lnTo>
                  <a:pt x="666" y="199"/>
                </a:lnTo>
                <a:lnTo>
                  <a:pt x="637" y="163"/>
                </a:lnTo>
                <a:lnTo>
                  <a:pt x="622" y="140"/>
                </a:lnTo>
                <a:lnTo>
                  <a:pt x="622" y="137"/>
                </a:lnTo>
                <a:lnTo>
                  <a:pt x="606" y="113"/>
                </a:lnTo>
                <a:lnTo>
                  <a:pt x="605" y="113"/>
                </a:lnTo>
                <a:lnTo>
                  <a:pt x="602" y="105"/>
                </a:lnTo>
                <a:lnTo>
                  <a:pt x="595" y="88"/>
                </a:lnTo>
                <a:lnTo>
                  <a:pt x="581" y="54"/>
                </a:lnTo>
                <a:lnTo>
                  <a:pt x="573" y="27"/>
                </a:lnTo>
                <a:lnTo>
                  <a:pt x="570" y="27"/>
                </a:lnTo>
                <a:lnTo>
                  <a:pt x="570" y="26"/>
                </a:lnTo>
                <a:lnTo>
                  <a:pt x="566" y="5"/>
                </a:lnTo>
                <a:lnTo>
                  <a:pt x="540" y="5"/>
                </a:lnTo>
                <a:lnTo>
                  <a:pt x="526" y="2"/>
                </a:lnTo>
                <a:lnTo>
                  <a:pt x="523" y="0"/>
                </a:lnTo>
                <a:lnTo>
                  <a:pt x="512" y="9"/>
                </a:lnTo>
                <a:lnTo>
                  <a:pt x="519" y="36"/>
                </a:lnTo>
                <a:lnTo>
                  <a:pt x="518" y="51"/>
                </a:lnTo>
                <a:lnTo>
                  <a:pt x="505" y="52"/>
                </a:lnTo>
                <a:lnTo>
                  <a:pt x="500" y="38"/>
                </a:lnTo>
                <a:lnTo>
                  <a:pt x="500" y="31"/>
                </a:lnTo>
                <a:lnTo>
                  <a:pt x="495" y="31"/>
                </a:lnTo>
                <a:lnTo>
                  <a:pt x="484" y="33"/>
                </a:lnTo>
                <a:lnTo>
                  <a:pt x="480" y="33"/>
                </a:lnTo>
                <a:lnTo>
                  <a:pt x="476" y="33"/>
                </a:lnTo>
                <a:lnTo>
                  <a:pt x="473" y="33"/>
                </a:lnTo>
                <a:lnTo>
                  <a:pt x="465" y="34"/>
                </a:lnTo>
                <a:lnTo>
                  <a:pt x="456" y="36"/>
                </a:lnTo>
                <a:lnTo>
                  <a:pt x="455" y="36"/>
                </a:lnTo>
                <a:lnTo>
                  <a:pt x="450" y="36"/>
                </a:lnTo>
                <a:lnTo>
                  <a:pt x="437" y="36"/>
                </a:lnTo>
                <a:lnTo>
                  <a:pt x="413" y="37"/>
                </a:lnTo>
                <a:lnTo>
                  <a:pt x="408" y="38"/>
                </a:lnTo>
                <a:lnTo>
                  <a:pt x="404" y="38"/>
                </a:lnTo>
                <a:lnTo>
                  <a:pt x="397" y="40"/>
                </a:lnTo>
                <a:lnTo>
                  <a:pt x="394" y="40"/>
                </a:lnTo>
                <a:lnTo>
                  <a:pt x="393" y="40"/>
                </a:lnTo>
                <a:lnTo>
                  <a:pt x="390" y="40"/>
                </a:lnTo>
                <a:lnTo>
                  <a:pt x="380" y="40"/>
                </a:lnTo>
                <a:lnTo>
                  <a:pt x="370" y="41"/>
                </a:lnTo>
                <a:lnTo>
                  <a:pt x="366" y="42"/>
                </a:lnTo>
                <a:lnTo>
                  <a:pt x="363" y="42"/>
                </a:lnTo>
                <a:lnTo>
                  <a:pt x="358" y="42"/>
                </a:lnTo>
                <a:lnTo>
                  <a:pt x="345" y="42"/>
                </a:lnTo>
                <a:lnTo>
                  <a:pt x="340" y="44"/>
                </a:lnTo>
                <a:lnTo>
                  <a:pt x="333" y="45"/>
                </a:lnTo>
                <a:lnTo>
                  <a:pt x="329" y="45"/>
                </a:lnTo>
                <a:lnTo>
                  <a:pt x="326" y="45"/>
                </a:lnTo>
                <a:lnTo>
                  <a:pt x="316" y="45"/>
                </a:lnTo>
                <a:lnTo>
                  <a:pt x="311" y="47"/>
                </a:lnTo>
                <a:lnTo>
                  <a:pt x="308" y="47"/>
                </a:lnTo>
                <a:lnTo>
                  <a:pt x="305" y="47"/>
                </a:lnTo>
                <a:lnTo>
                  <a:pt x="300" y="47"/>
                </a:lnTo>
                <a:lnTo>
                  <a:pt x="290" y="48"/>
                </a:lnTo>
                <a:lnTo>
                  <a:pt x="275" y="49"/>
                </a:lnTo>
                <a:lnTo>
                  <a:pt x="254" y="51"/>
                </a:lnTo>
                <a:lnTo>
                  <a:pt x="254" y="49"/>
                </a:lnTo>
                <a:lnTo>
                  <a:pt x="238" y="23"/>
                </a:lnTo>
                <a:lnTo>
                  <a:pt x="237" y="20"/>
                </a:lnTo>
                <a:lnTo>
                  <a:pt x="223" y="23"/>
                </a:lnTo>
                <a:lnTo>
                  <a:pt x="215" y="23"/>
                </a:lnTo>
                <a:lnTo>
                  <a:pt x="194" y="27"/>
                </a:lnTo>
                <a:lnTo>
                  <a:pt x="193" y="27"/>
                </a:lnTo>
                <a:lnTo>
                  <a:pt x="168" y="30"/>
                </a:lnTo>
                <a:lnTo>
                  <a:pt x="151" y="33"/>
                </a:lnTo>
                <a:lnTo>
                  <a:pt x="144" y="33"/>
                </a:lnTo>
                <a:lnTo>
                  <a:pt x="134" y="34"/>
                </a:lnTo>
                <a:lnTo>
                  <a:pt x="131" y="36"/>
                </a:lnTo>
                <a:lnTo>
                  <a:pt x="129" y="36"/>
                </a:lnTo>
                <a:lnTo>
                  <a:pt x="123" y="36"/>
                </a:lnTo>
                <a:lnTo>
                  <a:pt x="112" y="37"/>
                </a:lnTo>
                <a:lnTo>
                  <a:pt x="111" y="37"/>
                </a:lnTo>
                <a:lnTo>
                  <a:pt x="98" y="38"/>
                </a:lnTo>
                <a:lnTo>
                  <a:pt x="95" y="38"/>
                </a:lnTo>
                <a:lnTo>
                  <a:pt x="84" y="40"/>
                </a:lnTo>
                <a:lnTo>
                  <a:pt x="81" y="40"/>
                </a:lnTo>
                <a:lnTo>
                  <a:pt x="80" y="40"/>
                </a:lnTo>
                <a:lnTo>
                  <a:pt x="75" y="41"/>
                </a:lnTo>
                <a:lnTo>
                  <a:pt x="55" y="42"/>
                </a:lnTo>
                <a:lnTo>
                  <a:pt x="43" y="44"/>
                </a:lnTo>
                <a:lnTo>
                  <a:pt x="40" y="45"/>
                </a:lnTo>
                <a:lnTo>
                  <a:pt x="34" y="45"/>
                </a:lnTo>
                <a:lnTo>
                  <a:pt x="31" y="45"/>
                </a:lnTo>
                <a:lnTo>
                  <a:pt x="1" y="49"/>
                </a:lnTo>
                <a:lnTo>
                  <a:pt x="0" y="66"/>
                </a:lnTo>
                <a:lnTo>
                  <a:pt x="23" y="87"/>
                </a:lnTo>
                <a:lnTo>
                  <a:pt x="22" y="101"/>
                </a:lnTo>
                <a:lnTo>
                  <a:pt x="27" y="106"/>
                </a:lnTo>
                <a:lnTo>
                  <a:pt x="12" y="126"/>
                </a:lnTo>
                <a:lnTo>
                  <a:pt x="29" y="122"/>
                </a:lnTo>
                <a:lnTo>
                  <a:pt x="76" y="109"/>
                </a:lnTo>
                <a:lnTo>
                  <a:pt x="81" y="106"/>
                </a:lnTo>
                <a:lnTo>
                  <a:pt x="108" y="105"/>
                </a:lnTo>
                <a:lnTo>
                  <a:pt x="118" y="104"/>
                </a:lnTo>
                <a:lnTo>
                  <a:pt x="119" y="104"/>
                </a:lnTo>
                <a:lnTo>
                  <a:pt x="120" y="104"/>
                </a:lnTo>
                <a:lnTo>
                  <a:pt x="156" y="110"/>
                </a:lnTo>
              </a:path>
            </a:pathLst>
          </a:custGeom>
          <a:noFill/>
          <a:ln w="6350" cap="rnd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21" name="Freeform 186"/>
          <p:cNvSpPr>
            <a:spLocks/>
          </p:cNvSpPr>
          <p:nvPr/>
        </p:nvSpPr>
        <p:spPr bwMode="auto">
          <a:xfrm>
            <a:off x="6851650" y="5718175"/>
            <a:ext cx="79375" cy="47625"/>
          </a:xfrm>
          <a:custGeom>
            <a:avLst/>
            <a:gdLst>
              <a:gd name="T0" fmla="*/ 0 w 49"/>
              <a:gd name="T1" fmla="*/ 2147483647 h 34"/>
              <a:gd name="T2" fmla="*/ 2147483647 w 49"/>
              <a:gd name="T3" fmla="*/ 2147483647 h 34"/>
              <a:gd name="T4" fmla="*/ 2147483647 w 49"/>
              <a:gd name="T5" fmla="*/ 2147483647 h 34"/>
              <a:gd name="T6" fmla="*/ 2147483647 w 49"/>
              <a:gd name="T7" fmla="*/ 2147483647 h 34"/>
              <a:gd name="T8" fmla="*/ 2147483647 w 49"/>
              <a:gd name="T9" fmla="*/ 2147483647 h 34"/>
              <a:gd name="T10" fmla="*/ 2147483647 w 49"/>
              <a:gd name="T11" fmla="*/ 2147483647 h 34"/>
              <a:gd name="T12" fmla="*/ 2147483647 w 49"/>
              <a:gd name="T13" fmla="*/ 0 h 34"/>
              <a:gd name="T14" fmla="*/ 2147483647 w 49"/>
              <a:gd name="T15" fmla="*/ 2147483647 h 34"/>
              <a:gd name="T16" fmla="*/ 2147483647 w 49"/>
              <a:gd name="T17" fmla="*/ 2147483647 h 34"/>
              <a:gd name="T18" fmla="*/ 2147483647 w 49"/>
              <a:gd name="T19" fmla="*/ 2147483647 h 34"/>
              <a:gd name="T20" fmla="*/ 2147483647 w 49"/>
              <a:gd name="T21" fmla="*/ 2147483647 h 34"/>
              <a:gd name="T22" fmla="*/ 2147483647 w 49"/>
              <a:gd name="T23" fmla="*/ 2147483647 h 34"/>
              <a:gd name="T24" fmla="*/ 0 w 49"/>
              <a:gd name="T25" fmla="*/ 2147483647 h 3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49"/>
              <a:gd name="T40" fmla="*/ 0 h 34"/>
              <a:gd name="T41" fmla="*/ 49 w 49"/>
              <a:gd name="T42" fmla="*/ 34 h 34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49" h="34">
                <a:moveTo>
                  <a:pt x="0" y="33"/>
                </a:moveTo>
                <a:lnTo>
                  <a:pt x="26" y="20"/>
                </a:lnTo>
                <a:lnTo>
                  <a:pt x="27" y="14"/>
                </a:lnTo>
                <a:lnTo>
                  <a:pt x="38" y="17"/>
                </a:lnTo>
                <a:lnTo>
                  <a:pt x="48" y="12"/>
                </a:lnTo>
                <a:lnTo>
                  <a:pt x="38" y="4"/>
                </a:lnTo>
                <a:lnTo>
                  <a:pt x="26" y="0"/>
                </a:lnTo>
                <a:lnTo>
                  <a:pt x="26" y="7"/>
                </a:lnTo>
                <a:lnTo>
                  <a:pt x="24" y="11"/>
                </a:lnTo>
                <a:lnTo>
                  <a:pt x="17" y="8"/>
                </a:lnTo>
                <a:lnTo>
                  <a:pt x="4" y="18"/>
                </a:lnTo>
                <a:lnTo>
                  <a:pt x="5" y="28"/>
                </a:lnTo>
                <a:lnTo>
                  <a:pt x="0" y="33"/>
                </a:lnTo>
              </a:path>
            </a:pathLst>
          </a:custGeom>
          <a:noFill/>
          <a:ln w="6350" cap="rnd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56" name="Freeform 187"/>
          <p:cNvSpPr>
            <a:spLocks/>
          </p:cNvSpPr>
          <p:nvPr/>
        </p:nvSpPr>
        <p:spPr bwMode="auto">
          <a:xfrm>
            <a:off x="6956425" y="5703888"/>
            <a:ext cx="38100" cy="33337"/>
          </a:xfrm>
          <a:custGeom>
            <a:avLst/>
            <a:gdLst>
              <a:gd name="T0" fmla="*/ 0 w 23"/>
              <a:gd name="T1" fmla="*/ 2147483647 h 23"/>
              <a:gd name="T2" fmla="*/ 2147483647 w 23"/>
              <a:gd name="T3" fmla="*/ 2147483647 h 23"/>
              <a:gd name="T4" fmla="*/ 2147483647 w 23"/>
              <a:gd name="T5" fmla="*/ 0 h 23"/>
              <a:gd name="T6" fmla="*/ 2147483647 w 23"/>
              <a:gd name="T7" fmla="*/ 2147483647 h 23"/>
              <a:gd name="T8" fmla="*/ 0 w 23"/>
              <a:gd name="T9" fmla="*/ 2147483647 h 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"/>
              <a:gd name="T16" fmla="*/ 0 h 23"/>
              <a:gd name="T17" fmla="*/ 23 w 23"/>
              <a:gd name="T18" fmla="*/ 23 h 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" h="23">
                <a:moveTo>
                  <a:pt x="0" y="20"/>
                </a:moveTo>
                <a:lnTo>
                  <a:pt x="1" y="22"/>
                </a:lnTo>
                <a:lnTo>
                  <a:pt x="22" y="0"/>
                </a:lnTo>
                <a:lnTo>
                  <a:pt x="12" y="10"/>
                </a:lnTo>
                <a:lnTo>
                  <a:pt x="0" y="20"/>
                </a:lnTo>
              </a:path>
            </a:pathLst>
          </a:custGeom>
          <a:noFill/>
          <a:ln w="6350" cap="rnd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57" name="Freeform 188"/>
          <p:cNvSpPr>
            <a:spLocks/>
          </p:cNvSpPr>
          <p:nvPr/>
        </p:nvSpPr>
        <p:spPr bwMode="auto">
          <a:xfrm>
            <a:off x="6996113" y="5695950"/>
            <a:ext cx="36512" cy="31750"/>
          </a:xfrm>
          <a:custGeom>
            <a:avLst/>
            <a:gdLst>
              <a:gd name="T0" fmla="*/ 0 w 23"/>
              <a:gd name="T1" fmla="*/ 2147483647 h 23"/>
              <a:gd name="T2" fmla="*/ 2147483647 w 23"/>
              <a:gd name="T3" fmla="*/ 0 h 23"/>
              <a:gd name="T4" fmla="*/ 2147483647 w 23"/>
              <a:gd name="T5" fmla="*/ 2147483647 h 23"/>
              <a:gd name="T6" fmla="*/ 0 w 23"/>
              <a:gd name="T7" fmla="*/ 2147483647 h 23"/>
              <a:gd name="T8" fmla="*/ 0 60000 65536"/>
              <a:gd name="T9" fmla="*/ 0 60000 65536"/>
              <a:gd name="T10" fmla="*/ 0 60000 65536"/>
              <a:gd name="T11" fmla="*/ 0 60000 65536"/>
              <a:gd name="T12" fmla="*/ 0 w 23"/>
              <a:gd name="T13" fmla="*/ 0 h 23"/>
              <a:gd name="T14" fmla="*/ 23 w 23"/>
              <a:gd name="T15" fmla="*/ 23 h 2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3" h="23">
                <a:moveTo>
                  <a:pt x="0" y="22"/>
                </a:moveTo>
                <a:lnTo>
                  <a:pt x="22" y="0"/>
                </a:lnTo>
                <a:lnTo>
                  <a:pt x="22" y="16"/>
                </a:lnTo>
                <a:lnTo>
                  <a:pt x="0" y="22"/>
                </a:lnTo>
              </a:path>
            </a:pathLst>
          </a:custGeom>
          <a:noFill/>
          <a:ln w="6350" cap="rnd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58" name="Freeform 189"/>
          <p:cNvSpPr>
            <a:spLocks/>
          </p:cNvSpPr>
          <p:nvPr/>
        </p:nvSpPr>
        <p:spPr bwMode="auto">
          <a:xfrm>
            <a:off x="6918325" y="5718175"/>
            <a:ext cx="38100" cy="33338"/>
          </a:xfrm>
          <a:custGeom>
            <a:avLst/>
            <a:gdLst>
              <a:gd name="T0" fmla="*/ 0 w 24"/>
              <a:gd name="T1" fmla="*/ 0 h 24"/>
              <a:gd name="T2" fmla="*/ 2147483647 w 24"/>
              <a:gd name="T3" fmla="*/ 2147483647 h 24"/>
              <a:gd name="T4" fmla="*/ 2147483647 w 24"/>
              <a:gd name="T5" fmla="*/ 0 h 24"/>
              <a:gd name="T6" fmla="*/ 0 w 24"/>
              <a:gd name="T7" fmla="*/ 0 h 24"/>
              <a:gd name="T8" fmla="*/ 0 60000 65536"/>
              <a:gd name="T9" fmla="*/ 0 60000 65536"/>
              <a:gd name="T10" fmla="*/ 0 60000 65536"/>
              <a:gd name="T11" fmla="*/ 0 60000 65536"/>
              <a:gd name="T12" fmla="*/ 0 w 24"/>
              <a:gd name="T13" fmla="*/ 0 h 24"/>
              <a:gd name="T14" fmla="*/ 24 w 24"/>
              <a:gd name="T15" fmla="*/ 24 h 2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4" h="24">
                <a:moveTo>
                  <a:pt x="0" y="0"/>
                </a:moveTo>
                <a:lnTo>
                  <a:pt x="7" y="23"/>
                </a:lnTo>
                <a:lnTo>
                  <a:pt x="23" y="0"/>
                </a:lnTo>
                <a:lnTo>
                  <a:pt x="0" y="0"/>
                </a:lnTo>
              </a:path>
            </a:pathLst>
          </a:custGeom>
          <a:noFill/>
          <a:ln w="6350" cap="rnd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59" name="Freeform 190"/>
          <p:cNvSpPr>
            <a:spLocks/>
          </p:cNvSpPr>
          <p:nvPr/>
        </p:nvSpPr>
        <p:spPr bwMode="auto">
          <a:xfrm>
            <a:off x="7010400" y="5684838"/>
            <a:ext cx="36513" cy="33337"/>
          </a:xfrm>
          <a:custGeom>
            <a:avLst/>
            <a:gdLst>
              <a:gd name="T0" fmla="*/ 0 w 24"/>
              <a:gd name="T1" fmla="*/ 2147483647 h 23"/>
              <a:gd name="T2" fmla="*/ 2147483647 w 24"/>
              <a:gd name="T3" fmla="*/ 0 h 23"/>
              <a:gd name="T4" fmla="*/ 2147483647 w 24"/>
              <a:gd name="T5" fmla="*/ 0 h 23"/>
              <a:gd name="T6" fmla="*/ 0 w 24"/>
              <a:gd name="T7" fmla="*/ 2147483647 h 23"/>
              <a:gd name="T8" fmla="*/ 0 60000 65536"/>
              <a:gd name="T9" fmla="*/ 0 60000 65536"/>
              <a:gd name="T10" fmla="*/ 0 60000 65536"/>
              <a:gd name="T11" fmla="*/ 0 60000 65536"/>
              <a:gd name="T12" fmla="*/ 0 w 24"/>
              <a:gd name="T13" fmla="*/ 0 h 23"/>
              <a:gd name="T14" fmla="*/ 24 w 24"/>
              <a:gd name="T15" fmla="*/ 23 h 2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4" h="23">
                <a:moveTo>
                  <a:pt x="0" y="22"/>
                </a:moveTo>
                <a:lnTo>
                  <a:pt x="23" y="0"/>
                </a:lnTo>
                <a:lnTo>
                  <a:pt x="0" y="22"/>
                </a:lnTo>
              </a:path>
            </a:pathLst>
          </a:custGeom>
          <a:noFill/>
          <a:ln w="6350" cap="rnd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61" name="Freeform 191" descr="Outlined diamond"/>
          <p:cNvSpPr>
            <a:spLocks/>
          </p:cNvSpPr>
          <p:nvPr/>
        </p:nvSpPr>
        <p:spPr bwMode="auto">
          <a:xfrm>
            <a:off x="6030913" y="4168775"/>
            <a:ext cx="755650" cy="708025"/>
          </a:xfrm>
          <a:custGeom>
            <a:avLst/>
            <a:gdLst>
              <a:gd name="T0" fmla="*/ 78 w 469"/>
              <a:gd name="T1" fmla="*/ 18 h 489"/>
              <a:gd name="T2" fmla="*/ 114 w 469"/>
              <a:gd name="T3" fmla="*/ 15 h 489"/>
              <a:gd name="T4" fmla="*/ 146 w 469"/>
              <a:gd name="T5" fmla="*/ 11 h 489"/>
              <a:gd name="T6" fmla="*/ 181 w 469"/>
              <a:gd name="T7" fmla="*/ 5 h 489"/>
              <a:gd name="T8" fmla="*/ 213 w 469"/>
              <a:gd name="T9" fmla="*/ 1 h 489"/>
              <a:gd name="T10" fmla="*/ 203 w 469"/>
              <a:gd name="T11" fmla="*/ 31 h 489"/>
              <a:gd name="T12" fmla="*/ 227 w 469"/>
              <a:gd name="T13" fmla="*/ 47 h 489"/>
              <a:gd name="T14" fmla="*/ 239 w 469"/>
              <a:gd name="T15" fmla="*/ 50 h 489"/>
              <a:gd name="T16" fmla="*/ 264 w 469"/>
              <a:gd name="T17" fmla="*/ 67 h 489"/>
              <a:gd name="T18" fmla="*/ 278 w 469"/>
              <a:gd name="T19" fmla="*/ 87 h 489"/>
              <a:gd name="T20" fmla="*/ 303 w 469"/>
              <a:gd name="T21" fmla="*/ 106 h 489"/>
              <a:gd name="T22" fmla="*/ 330 w 469"/>
              <a:gd name="T23" fmla="*/ 128 h 489"/>
              <a:gd name="T24" fmla="*/ 340 w 469"/>
              <a:gd name="T25" fmla="*/ 131 h 489"/>
              <a:gd name="T26" fmla="*/ 370 w 469"/>
              <a:gd name="T27" fmla="*/ 161 h 489"/>
              <a:gd name="T28" fmla="*/ 392 w 469"/>
              <a:gd name="T29" fmla="*/ 174 h 489"/>
              <a:gd name="T30" fmla="*/ 411 w 469"/>
              <a:gd name="T31" fmla="*/ 213 h 489"/>
              <a:gd name="T32" fmla="*/ 443 w 469"/>
              <a:gd name="T33" fmla="*/ 240 h 489"/>
              <a:gd name="T34" fmla="*/ 458 w 469"/>
              <a:gd name="T35" fmla="*/ 259 h 489"/>
              <a:gd name="T36" fmla="*/ 462 w 469"/>
              <a:gd name="T37" fmla="*/ 283 h 489"/>
              <a:gd name="T38" fmla="*/ 451 w 469"/>
              <a:gd name="T39" fmla="*/ 298 h 489"/>
              <a:gd name="T40" fmla="*/ 455 w 469"/>
              <a:gd name="T41" fmla="*/ 308 h 489"/>
              <a:gd name="T42" fmla="*/ 445 w 469"/>
              <a:gd name="T43" fmla="*/ 319 h 489"/>
              <a:gd name="T44" fmla="*/ 448 w 469"/>
              <a:gd name="T45" fmla="*/ 342 h 489"/>
              <a:gd name="T46" fmla="*/ 438 w 469"/>
              <a:gd name="T47" fmla="*/ 360 h 489"/>
              <a:gd name="T48" fmla="*/ 443 w 469"/>
              <a:gd name="T49" fmla="*/ 401 h 489"/>
              <a:gd name="T50" fmla="*/ 388 w 469"/>
              <a:gd name="T51" fmla="*/ 406 h 489"/>
              <a:gd name="T52" fmla="*/ 375 w 469"/>
              <a:gd name="T53" fmla="*/ 432 h 489"/>
              <a:gd name="T54" fmla="*/ 355 w 469"/>
              <a:gd name="T55" fmla="*/ 427 h 489"/>
              <a:gd name="T56" fmla="*/ 331 w 469"/>
              <a:gd name="T57" fmla="*/ 430 h 489"/>
              <a:gd name="T58" fmla="*/ 287 w 469"/>
              <a:gd name="T59" fmla="*/ 430 h 489"/>
              <a:gd name="T60" fmla="*/ 268 w 469"/>
              <a:gd name="T61" fmla="*/ 433 h 489"/>
              <a:gd name="T62" fmla="*/ 244 w 469"/>
              <a:gd name="T63" fmla="*/ 434 h 489"/>
              <a:gd name="T64" fmla="*/ 219 w 469"/>
              <a:gd name="T65" fmla="*/ 436 h 489"/>
              <a:gd name="T66" fmla="*/ 202 w 469"/>
              <a:gd name="T67" fmla="*/ 439 h 489"/>
              <a:gd name="T68" fmla="*/ 181 w 469"/>
              <a:gd name="T69" fmla="*/ 440 h 489"/>
              <a:gd name="T70" fmla="*/ 147 w 469"/>
              <a:gd name="T71" fmla="*/ 442 h 489"/>
              <a:gd name="T72" fmla="*/ 110 w 469"/>
              <a:gd name="T73" fmla="*/ 416 h 489"/>
              <a:gd name="T74" fmla="*/ 104 w 469"/>
              <a:gd name="T75" fmla="*/ 404 h 489"/>
              <a:gd name="T76" fmla="*/ 97 w 469"/>
              <a:gd name="T77" fmla="*/ 368 h 489"/>
              <a:gd name="T78" fmla="*/ 86 w 469"/>
              <a:gd name="T79" fmla="*/ 342 h 489"/>
              <a:gd name="T80" fmla="*/ 85 w 469"/>
              <a:gd name="T81" fmla="*/ 329 h 489"/>
              <a:gd name="T82" fmla="*/ 88 w 469"/>
              <a:gd name="T83" fmla="*/ 306 h 489"/>
              <a:gd name="T84" fmla="*/ 91 w 469"/>
              <a:gd name="T85" fmla="*/ 285 h 489"/>
              <a:gd name="T86" fmla="*/ 79 w 469"/>
              <a:gd name="T87" fmla="*/ 259 h 489"/>
              <a:gd name="T88" fmla="*/ 73 w 469"/>
              <a:gd name="T89" fmla="*/ 244 h 489"/>
              <a:gd name="T90" fmla="*/ 63 w 469"/>
              <a:gd name="T91" fmla="*/ 223 h 489"/>
              <a:gd name="T92" fmla="*/ 56 w 469"/>
              <a:gd name="T93" fmla="*/ 201 h 489"/>
              <a:gd name="T94" fmla="*/ 46 w 469"/>
              <a:gd name="T95" fmla="*/ 172 h 489"/>
              <a:gd name="T96" fmla="*/ 37 w 469"/>
              <a:gd name="T97" fmla="*/ 138 h 489"/>
              <a:gd name="T98" fmla="*/ 30 w 469"/>
              <a:gd name="T99" fmla="*/ 121 h 489"/>
              <a:gd name="T100" fmla="*/ 22 w 469"/>
              <a:gd name="T101" fmla="*/ 97 h 489"/>
              <a:gd name="T102" fmla="*/ 12 w 469"/>
              <a:gd name="T103" fmla="*/ 67 h 489"/>
              <a:gd name="T104" fmla="*/ 4 w 469"/>
              <a:gd name="T105" fmla="*/ 40 h 489"/>
              <a:gd name="T106" fmla="*/ 12 w 469"/>
              <a:gd name="T107" fmla="*/ 27 h 489"/>
              <a:gd name="T108" fmla="*/ 29 w 469"/>
              <a:gd name="T109" fmla="*/ 25 h 489"/>
              <a:gd name="T110" fmla="*/ 60 w 469"/>
              <a:gd name="T111" fmla="*/ 21 h 48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469"/>
              <a:gd name="T169" fmla="*/ 0 h 489"/>
              <a:gd name="T170" fmla="*/ 469 w 469"/>
              <a:gd name="T171" fmla="*/ 489 h 48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469" h="489">
                <a:moveTo>
                  <a:pt x="69" y="22"/>
                </a:moveTo>
                <a:lnTo>
                  <a:pt x="72" y="22"/>
                </a:lnTo>
                <a:lnTo>
                  <a:pt x="74" y="22"/>
                </a:lnTo>
                <a:lnTo>
                  <a:pt x="77" y="20"/>
                </a:lnTo>
                <a:lnTo>
                  <a:pt x="85" y="20"/>
                </a:lnTo>
                <a:lnTo>
                  <a:pt x="98" y="19"/>
                </a:lnTo>
                <a:lnTo>
                  <a:pt x="108" y="18"/>
                </a:lnTo>
                <a:lnTo>
                  <a:pt x="112" y="16"/>
                </a:lnTo>
                <a:lnTo>
                  <a:pt x="117" y="16"/>
                </a:lnTo>
                <a:lnTo>
                  <a:pt x="128" y="13"/>
                </a:lnTo>
                <a:lnTo>
                  <a:pt x="138" y="13"/>
                </a:lnTo>
                <a:lnTo>
                  <a:pt x="144" y="12"/>
                </a:lnTo>
                <a:lnTo>
                  <a:pt x="145" y="12"/>
                </a:lnTo>
                <a:lnTo>
                  <a:pt x="171" y="9"/>
                </a:lnTo>
                <a:lnTo>
                  <a:pt x="171" y="8"/>
                </a:lnTo>
                <a:lnTo>
                  <a:pt x="178" y="6"/>
                </a:lnTo>
                <a:lnTo>
                  <a:pt x="182" y="6"/>
                </a:lnTo>
                <a:lnTo>
                  <a:pt x="184" y="6"/>
                </a:lnTo>
                <a:lnTo>
                  <a:pt x="198" y="4"/>
                </a:lnTo>
                <a:lnTo>
                  <a:pt x="210" y="1"/>
                </a:lnTo>
                <a:lnTo>
                  <a:pt x="217" y="0"/>
                </a:lnTo>
                <a:lnTo>
                  <a:pt x="216" y="8"/>
                </a:lnTo>
                <a:lnTo>
                  <a:pt x="206" y="18"/>
                </a:lnTo>
                <a:lnTo>
                  <a:pt x="200" y="34"/>
                </a:lnTo>
                <a:lnTo>
                  <a:pt x="202" y="37"/>
                </a:lnTo>
                <a:lnTo>
                  <a:pt x="210" y="42"/>
                </a:lnTo>
                <a:lnTo>
                  <a:pt x="221" y="48"/>
                </a:lnTo>
                <a:lnTo>
                  <a:pt x="224" y="51"/>
                </a:lnTo>
                <a:lnTo>
                  <a:pt x="229" y="54"/>
                </a:lnTo>
                <a:lnTo>
                  <a:pt x="231" y="55"/>
                </a:lnTo>
                <a:lnTo>
                  <a:pt x="234" y="56"/>
                </a:lnTo>
                <a:lnTo>
                  <a:pt x="235" y="55"/>
                </a:lnTo>
                <a:lnTo>
                  <a:pt x="246" y="55"/>
                </a:lnTo>
                <a:lnTo>
                  <a:pt x="250" y="65"/>
                </a:lnTo>
                <a:lnTo>
                  <a:pt x="257" y="73"/>
                </a:lnTo>
                <a:lnTo>
                  <a:pt x="260" y="74"/>
                </a:lnTo>
                <a:lnTo>
                  <a:pt x="260" y="77"/>
                </a:lnTo>
                <a:lnTo>
                  <a:pt x="261" y="81"/>
                </a:lnTo>
                <a:lnTo>
                  <a:pt x="268" y="90"/>
                </a:lnTo>
                <a:lnTo>
                  <a:pt x="274" y="95"/>
                </a:lnTo>
                <a:lnTo>
                  <a:pt x="276" y="101"/>
                </a:lnTo>
                <a:lnTo>
                  <a:pt x="278" y="101"/>
                </a:lnTo>
                <a:lnTo>
                  <a:pt x="281" y="106"/>
                </a:lnTo>
                <a:lnTo>
                  <a:pt x="299" y="116"/>
                </a:lnTo>
                <a:lnTo>
                  <a:pt x="311" y="123"/>
                </a:lnTo>
                <a:lnTo>
                  <a:pt x="315" y="130"/>
                </a:lnTo>
                <a:lnTo>
                  <a:pt x="319" y="137"/>
                </a:lnTo>
                <a:lnTo>
                  <a:pt x="325" y="140"/>
                </a:lnTo>
                <a:lnTo>
                  <a:pt x="326" y="140"/>
                </a:lnTo>
                <a:lnTo>
                  <a:pt x="333" y="142"/>
                </a:lnTo>
                <a:lnTo>
                  <a:pt x="333" y="144"/>
                </a:lnTo>
                <a:lnTo>
                  <a:pt x="335" y="144"/>
                </a:lnTo>
                <a:lnTo>
                  <a:pt x="346" y="160"/>
                </a:lnTo>
                <a:lnTo>
                  <a:pt x="353" y="166"/>
                </a:lnTo>
                <a:lnTo>
                  <a:pt x="355" y="173"/>
                </a:lnTo>
                <a:lnTo>
                  <a:pt x="365" y="177"/>
                </a:lnTo>
                <a:lnTo>
                  <a:pt x="366" y="181"/>
                </a:lnTo>
                <a:lnTo>
                  <a:pt x="369" y="184"/>
                </a:lnTo>
                <a:lnTo>
                  <a:pt x="379" y="187"/>
                </a:lnTo>
                <a:lnTo>
                  <a:pt x="386" y="191"/>
                </a:lnTo>
                <a:lnTo>
                  <a:pt x="391" y="194"/>
                </a:lnTo>
                <a:lnTo>
                  <a:pt x="391" y="202"/>
                </a:lnTo>
                <a:lnTo>
                  <a:pt x="404" y="220"/>
                </a:lnTo>
                <a:lnTo>
                  <a:pt x="405" y="234"/>
                </a:lnTo>
                <a:lnTo>
                  <a:pt x="408" y="237"/>
                </a:lnTo>
                <a:lnTo>
                  <a:pt x="409" y="237"/>
                </a:lnTo>
                <a:lnTo>
                  <a:pt x="418" y="238"/>
                </a:lnTo>
                <a:lnTo>
                  <a:pt x="436" y="263"/>
                </a:lnTo>
                <a:lnTo>
                  <a:pt x="436" y="270"/>
                </a:lnTo>
                <a:lnTo>
                  <a:pt x="436" y="273"/>
                </a:lnTo>
                <a:lnTo>
                  <a:pt x="441" y="284"/>
                </a:lnTo>
                <a:lnTo>
                  <a:pt x="451" y="284"/>
                </a:lnTo>
                <a:lnTo>
                  <a:pt x="462" y="288"/>
                </a:lnTo>
                <a:lnTo>
                  <a:pt x="465" y="288"/>
                </a:lnTo>
                <a:lnTo>
                  <a:pt x="468" y="293"/>
                </a:lnTo>
                <a:lnTo>
                  <a:pt x="455" y="310"/>
                </a:lnTo>
                <a:lnTo>
                  <a:pt x="450" y="310"/>
                </a:lnTo>
                <a:lnTo>
                  <a:pt x="452" y="314"/>
                </a:lnTo>
                <a:lnTo>
                  <a:pt x="447" y="327"/>
                </a:lnTo>
                <a:lnTo>
                  <a:pt x="444" y="327"/>
                </a:lnTo>
                <a:lnTo>
                  <a:pt x="443" y="327"/>
                </a:lnTo>
                <a:lnTo>
                  <a:pt x="441" y="328"/>
                </a:lnTo>
                <a:lnTo>
                  <a:pt x="445" y="329"/>
                </a:lnTo>
                <a:lnTo>
                  <a:pt x="448" y="338"/>
                </a:lnTo>
                <a:lnTo>
                  <a:pt x="445" y="345"/>
                </a:lnTo>
                <a:lnTo>
                  <a:pt x="443" y="343"/>
                </a:lnTo>
                <a:lnTo>
                  <a:pt x="438" y="347"/>
                </a:lnTo>
                <a:lnTo>
                  <a:pt x="438" y="350"/>
                </a:lnTo>
                <a:lnTo>
                  <a:pt x="445" y="349"/>
                </a:lnTo>
                <a:lnTo>
                  <a:pt x="440" y="366"/>
                </a:lnTo>
                <a:lnTo>
                  <a:pt x="438" y="367"/>
                </a:lnTo>
                <a:lnTo>
                  <a:pt x="441" y="375"/>
                </a:lnTo>
                <a:lnTo>
                  <a:pt x="443" y="378"/>
                </a:lnTo>
                <a:lnTo>
                  <a:pt x="434" y="392"/>
                </a:lnTo>
                <a:lnTo>
                  <a:pt x="429" y="396"/>
                </a:lnTo>
                <a:lnTo>
                  <a:pt x="432" y="395"/>
                </a:lnTo>
                <a:lnTo>
                  <a:pt x="432" y="407"/>
                </a:lnTo>
                <a:lnTo>
                  <a:pt x="429" y="408"/>
                </a:lnTo>
                <a:lnTo>
                  <a:pt x="434" y="411"/>
                </a:lnTo>
                <a:lnTo>
                  <a:pt x="436" y="440"/>
                </a:lnTo>
                <a:lnTo>
                  <a:pt x="409" y="440"/>
                </a:lnTo>
                <a:lnTo>
                  <a:pt x="396" y="438"/>
                </a:lnTo>
                <a:lnTo>
                  <a:pt x="393" y="435"/>
                </a:lnTo>
                <a:lnTo>
                  <a:pt x="382" y="445"/>
                </a:lnTo>
                <a:lnTo>
                  <a:pt x="389" y="471"/>
                </a:lnTo>
                <a:lnTo>
                  <a:pt x="387" y="486"/>
                </a:lnTo>
                <a:lnTo>
                  <a:pt x="375" y="488"/>
                </a:lnTo>
                <a:lnTo>
                  <a:pt x="369" y="474"/>
                </a:lnTo>
                <a:lnTo>
                  <a:pt x="369" y="467"/>
                </a:lnTo>
                <a:lnTo>
                  <a:pt x="365" y="467"/>
                </a:lnTo>
                <a:lnTo>
                  <a:pt x="354" y="468"/>
                </a:lnTo>
                <a:lnTo>
                  <a:pt x="350" y="468"/>
                </a:lnTo>
                <a:lnTo>
                  <a:pt x="346" y="468"/>
                </a:lnTo>
                <a:lnTo>
                  <a:pt x="343" y="468"/>
                </a:lnTo>
                <a:lnTo>
                  <a:pt x="335" y="469"/>
                </a:lnTo>
                <a:lnTo>
                  <a:pt x="326" y="471"/>
                </a:lnTo>
                <a:lnTo>
                  <a:pt x="325" y="471"/>
                </a:lnTo>
                <a:lnTo>
                  <a:pt x="319" y="471"/>
                </a:lnTo>
                <a:lnTo>
                  <a:pt x="307" y="471"/>
                </a:lnTo>
                <a:lnTo>
                  <a:pt x="283" y="472"/>
                </a:lnTo>
                <a:lnTo>
                  <a:pt x="278" y="474"/>
                </a:lnTo>
                <a:lnTo>
                  <a:pt x="274" y="474"/>
                </a:lnTo>
                <a:lnTo>
                  <a:pt x="267" y="475"/>
                </a:lnTo>
                <a:lnTo>
                  <a:pt x="264" y="475"/>
                </a:lnTo>
                <a:lnTo>
                  <a:pt x="263" y="475"/>
                </a:lnTo>
                <a:lnTo>
                  <a:pt x="260" y="475"/>
                </a:lnTo>
                <a:lnTo>
                  <a:pt x="250" y="475"/>
                </a:lnTo>
                <a:lnTo>
                  <a:pt x="240" y="476"/>
                </a:lnTo>
                <a:lnTo>
                  <a:pt x="236" y="478"/>
                </a:lnTo>
                <a:lnTo>
                  <a:pt x="234" y="478"/>
                </a:lnTo>
                <a:lnTo>
                  <a:pt x="228" y="478"/>
                </a:lnTo>
                <a:lnTo>
                  <a:pt x="216" y="478"/>
                </a:lnTo>
                <a:lnTo>
                  <a:pt x="210" y="479"/>
                </a:lnTo>
                <a:lnTo>
                  <a:pt x="203" y="481"/>
                </a:lnTo>
                <a:lnTo>
                  <a:pt x="199" y="481"/>
                </a:lnTo>
                <a:lnTo>
                  <a:pt x="196" y="481"/>
                </a:lnTo>
                <a:lnTo>
                  <a:pt x="186" y="481"/>
                </a:lnTo>
                <a:lnTo>
                  <a:pt x="181" y="482"/>
                </a:lnTo>
                <a:lnTo>
                  <a:pt x="178" y="482"/>
                </a:lnTo>
                <a:lnTo>
                  <a:pt x="175" y="482"/>
                </a:lnTo>
                <a:lnTo>
                  <a:pt x="170" y="482"/>
                </a:lnTo>
                <a:lnTo>
                  <a:pt x="160" y="483"/>
                </a:lnTo>
                <a:lnTo>
                  <a:pt x="145" y="485"/>
                </a:lnTo>
                <a:lnTo>
                  <a:pt x="124" y="486"/>
                </a:lnTo>
                <a:lnTo>
                  <a:pt x="124" y="485"/>
                </a:lnTo>
                <a:lnTo>
                  <a:pt x="109" y="458"/>
                </a:lnTo>
                <a:lnTo>
                  <a:pt x="108" y="456"/>
                </a:lnTo>
                <a:lnTo>
                  <a:pt x="108" y="454"/>
                </a:lnTo>
                <a:lnTo>
                  <a:pt x="105" y="449"/>
                </a:lnTo>
                <a:lnTo>
                  <a:pt x="102" y="443"/>
                </a:lnTo>
                <a:lnTo>
                  <a:pt x="95" y="431"/>
                </a:lnTo>
                <a:lnTo>
                  <a:pt x="95" y="424"/>
                </a:lnTo>
                <a:lnTo>
                  <a:pt x="95" y="417"/>
                </a:lnTo>
                <a:lnTo>
                  <a:pt x="96" y="403"/>
                </a:lnTo>
                <a:lnTo>
                  <a:pt x="96" y="402"/>
                </a:lnTo>
                <a:lnTo>
                  <a:pt x="94" y="389"/>
                </a:lnTo>
                <a:lnTo>
                  <a:pt x="87" y="384"/>
                </a:lnTo>
                <a:lnTo>
                  <a:pt x="85" y="375"/>
                </a:lnTo>
                <a:lnTo>
                  <a:pt x="85" y="374"/>
                </a:lnTo>
                <a:lnTo>
                  <a:pt x="84" y="374"/>
                </a:lnTo>
                <a:lnTo>
                  <a:pt x="84" y="364"/>
                </a:lnTo>
                <a:lnTo>
                  <a:pt x="84" y="361"/>
                </a:lnTo>
                <a:lnTo>
                  <a:pt x="88" y="350"/>
                </a:lnTo>
                <a:lnTo>
                  <a:pt x="88" y="349"/>
                </a:lnTo>
                <a:lnTo>
                  <a:pt x="88" y="342"/>
                </a:lnTo>
                <a:lnTo>
                  <a:pt x="87" y="335"/>
                </a:lnTo>
                <a:lnTo>
                  <a:pt x="92" y="328"/>
                </a:lnTo>
                <a:lnTo>
                  <a:pt x="98" y="323"/>
                </a:lnTo>
                <a:lnTo>
                  <a:pt x="99" y="320"/>
                </a:lnTo>
                <a:lnTo>
                  <a:pt x="90" y="313"/>
                </a:lnTo>
                <a:lnTo>
                  <a:pt x="91" y="307"/>
                </a:lnTo>
                <a:lnTo>
                  <a:pt x="88" y="293"/>
                </a:lnTo>
                <a:lnTo>
                  <a:pt x="87" y="293"/>
                </a:lnTo>
                <a:lnTo>
                  <a:pt x="78" y="284"/>
                </a:lnTo>
                <a:lnTo>
                  <a:pt x="76" y="281"/>
                </a:lnTo>
                <a:lnTo>
                  <a:pt x="73" y="270"/>
                </a:lnTo>
                <a:lnTo>
                  <a:pt x="72" y="270"/>
                </a:lnTo>
                <a:lnTo>
                  <a:pt x="72" y="268"/>
                </a:lnTo>
                <a:lnTo>
                  <a:pt x="72" y="266"/>
                </a:lnTo>
                <a:lnTo>
                  <a:pt x="66" y="256"/>
                </a:lnTo>
                <a:lnTo>
                  <a:pt x="63" y="246"/>
                </a:lnTo>
                <a:lnTo>
                  <a:pt x="62" y="244"/>
                </a:lnTo>
                <a:lnTo>
                  <a:pt x="58" y="231"/>
                </a:lnTo>
                <a:lnTo>
                  <a:pt x="58" y="230"/>
                </a:lnTo>
                <a:lnTo>
                  <a:pt x="58" y="228"/>
                </a:lnTo>
                <a:lnTo>
                  <a:pt x="55" y="220"/>
                </a:lnTo>
                <a:lnTo>
                  <a:pt x="51" y="203"/>
                </a:lnTo>
                <a:lnTo>
                  <a:pt x="48" y="196"/>
                </a:lnTo>
                <a:lnTo>
                  <a:pt x="47" y="191"/>
                </a:lnTo>
                <a:lnTo>
                  <a:pt x="45" y="189"/>
                </a:lnTo>
                <a:lnTo>
                  <a:pt x="42" y="176"/>
                </a:lnTo>
                <a:lnTo>
                  <a:pt x="41" y="173"/>
                </a:lnTo>
                <a:lnTo>
                  <a:pt x="36" y="153"/>
                </a:lnTo>
                <a:lnTo>
                  <a:pt x="36" y="151"/>
                </a:lnTo>
                <a:lnTo>
                  <a:pt x="34" y="146"/>
                </a:lnTo>
                <a:lnTo>
                  <a:pt x="31" y="140"/>
                </a:lnTo>
                <a:lnTo>
                  <a:pt x="31" y="137"/>
                </a:lnTo>
                <a:lnTo>
                  <a:pt x="30" y="133"/>
                </a:lnTo>
                <a:lnTo>
                  <a:pt x="29" y="127"/>
                </a:lnTo>
                <a:lnTo>
                  <a:pt x="26" y="119"/>
                </a:lnTo>
                <a:lnTo>
                  <a:pt x="24" y="112"/>
                </a:lnTo>
                <a:lnTo>
                  <a:pt x="22" y="106"/>
                </a:lnTo>
                <a:lnTo>
                  <a:pt x="19" y="94"/>
                </a:lnTo>
                <a:lnTo>
                  <a:pt x="16" y="87"/>
                </a:lnTo>
                <a:lnTo>
                  <a:pt x="15" y="80"/>
                </a:lnTo>
                <a:lnTo>
                  <a:pt x="12" y="73"/>
                </a:lnTo>
                <a:lnTo>
                  <a:pt x="11" y="70"/>
                </a:lnTo>
                <a:lnTo>
                  <a:pt x="8" y="56"/>
                </a:lnTo>
                <a:lnTo>
                  <a:pt x="5" y="48"/>
                </a:lnTo>
                <a:lnTo>
                  <a:pt x="4" y="44"/>
                </a:lnTo>
                <a:lnTo>
                  <a:pt x="2" y="42"/>
                </a:lnTo>
                <a:lnTo>
                  <a:pt x="0" y="31"/>
                </a:lnTo>
                <a:lnTo>
                  <a:pt x="9" y="30"/>
                </a:lnTo>
                <a:lnTo>
                  <a:pt x="12" y="30"/>
                </a:lnTo>
                <a:lnTo>
                  <a:pt x="20" y="29"/>
                </a:lnTo>
                <a:lnTo>
                  <a:pt x="22" y="29"/>
                </a:lnTo>
                <a:lnTo>
                  <a:pt x="26" y="27"/>
                </a:lnTo>
                <a:lnTo>
                  <a:pt x="29" y="27"/>
                </a:lnTo>
                <a:lnTo>
                  <a:pt x="31" y="27"/>
                </a:lnTo>
                <a:lnTo>
                  <a:pt x="55" y="24"/>
                </a:lnTo>
                <a:lnTo>
                  <a:pt x="59" y="23"/>
                </a:lnTo>
                <a:lnTo>
                  <a:pt x="66" y="23"/>
                </a:lnTo>
                <a:lnTo>
                  <a:pt x="69" y="22"/>
                </a:lnTo>
              </a:path>
            </a:pathLst>
          </a:custGeom>
          <a:solidFill>
            <a:schemeClr val="accent5"/>
          </a:solidFill>
          <a:ln w="6350" cap="rnd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4162" name="Freeform 192" descr="Outlined diamond"/>
          <p:cNvSpPr>
            <a:spLocks/>
          </p:cNvSpPr>
          <p:nvPr/>
        </p:nvSpPr>
        <p:spPr bwMode="auto">
          <a:xfrm>
            <a:off x="5475288" y="3552825"/>
            <a:ext cx="995362" cy="471488"/>
          </a:xfrm>
          <a:custGeom>
            <a:avLst/>
            <a:gdLst>
              <a:gd name="T0" fmla="*/ 428 w 618"/>
              <a:gd name="T1" fmla="*/ 244 h 328"/>
              <a:gd name="T2" fmla="*/ 385 w 618"/>
              <a:gd name="T3" fmla="*/ 249 h 328"/>
              <a:gd name="T4" fmla="*/ 357 w 618"/>
              <a:gd name="T5" fmla="*/ 251 h 328"/>
              <a:gd name="T6" fmla="*/ 337 w 618"/>
              <a:gd name="T7" fmla="*/ 254 h 328"/>
              <a:gd name="T8" fmla="*/ 302 w 618"/>
              <a:gd name="T9" fmla="*/ 257 h 328"/>
              <a:gd name="T10" fmla="*/ 275 w 618"/>
              <a:gd name="T11" fmla="*/ 258 h 328"/>
              <a:gd name="T12" fmla="*/ 250 w 618"/>
              <a:gd name="T13" fmla="*/ 259 h 328"/>
              <a:gd name="T14" fmla="*/ 233 w 618"/>
              <a:gd name="T15" fmla="*/ 262 h 328"/>
              <a:gd name="T16" fmla="*/ 202 w 618"/>
              <a:gd name="T17" fmla="*/ 264 h 328"/>
              <a:gd name="T18" fmla="*/ 179 w 618"/>
              <a:gd name="T19" fmla="*/ 267 h 328"/>
              <a:gd name="T20" fmla="*/ 147 w 618"/>
              <a:gd name="T21" fmla="*/ 271 h 328"/>
              <a:gd name="T22" fmla="*/ 115 w 618"/>
              <a:gd name="T23" fmla="*/ 272 h 328"/>
              <a:gd name="T24" fmla="*/ 89 w 618"/>
              <a:gd name="T25" fmla="*/ 290 h 328"/>
              <a:gd name="T26" fmla="*/ 74 w 618"/>
              <a:gd name="T27" fmla="*/ 290 h 328"/>
              <a:gd name="T28" fmla="*/ 50 w 618"/>
              <a:gd name="T29" fmla="*/ 292 h 328"/>
              <a:gd name="T30" fmla="*/ 0 w 618"/>
              <a:gd name="T31" fmla="*/ 296 h 328"/>
              <a:gd name="T32" fmla="*/ 13 w 618"/>
              <a:gd name="T33" fmla="*/ 290 h 328"/>
              <a:gd name="T34" fmla="*/ 22 w 618"/>
              <a:gd name="T35" fmla="*/ 265 h 328"/>
              <a:gd name="T36" fmla="*/ 22 w 618"/>
              <a:gd name="T37" fmla="*/ 249 h 328"/>
              <a:gd name="T38" fmla="*/ 15 w 618"/>
              <a:gd name="T39" fmla="*/ 239 h 328"/>
              <a:gd name="T40" fmla="*/ 34 w 618"/>
              <a:gd name="T41" fmla="*/ 222 h 328"/>
              <a:gd name="T42" fmla="*/ 73 w 618"/>
              <a:gd name="T43" fmla="*/ 235 h 328"/>
              <a:gd name="T44" fmla="*/ 77 w 618"/>
              <a:gd name="T45" fmla="*/ 198 h 328"/>
              <a:gd name="T46" fmla="*/ 91 w 618"/>
              <a:gd name="T47" fmla="*/ 195 h 328"/>
              <a:gd name="T48" fmla="*/ 99 w 618"/>
              <a:gd name="T49" fmla="*/ 182 h 328"/>
              <a:gd name="T50" fmla="*/ 108 w 618"/>
              <a:gd name="T51" fmla="*/ 159 h 328"/>
              <a:gd name="T52" fmla="*/ 128 w 618"/>
              <a:gd name="T53" fmla="*/ 149 h 328"/>
              <a:gd name="T54" fmla="*/ 153 w 618"/>
              <a:gd name="T55" fmla="*/ 140 h 328"/>
              <a:gd name="T56" fmla="*/ 169 w 618"/>
              <a:gd name="T57" fmla="*/ 146 h 328"/>
              <a:gd name="T58" fmla="*/ 202 w 618"/>
              <a:gd name="T59" fmla="*/ 133 h 328"/>
              <a:gd name="T60" fmla="*/ 222 w 618"/>
              <a:gd name="T61" fmla="*/ 145 h 328"/>
              <a:gd name="T62" fmla="*/ 235 w 618"/>
              <a:gd name="T63" fmla="*/ 117 h 328"/>
              <a:gd name="T64" fmla="*/ 241 w 618"/>
              <a:gd name="T65" fmla="*/ 107 h 328"/>
              <a:gd name="T66" fmla="*/ 275 w 618"/>
              <a:gd name="T67" fmla="*/ 123 h 328"/>
              <a:gd name="T68" fmla="*/ 286 w 618"/>
              <a:gd name="T69" fmla="*/ 97 h 328"/>
              <a:gd name="T70" fmla="*/ 302 w 618"/>
              <a:gd name="T71" fmla="*/ 83 h 328"/>
              <a:gd name="T72" fmla="*/ 316 w 618"/>
              <a:gd name="T73" fmla="*/ 61 h 328"/>
              <a:gd name="T74" fmla="*/ 329 w 618"/>
              <a:gd name="T75" fmla="*/ 44 h 328"/>
              <a:gd name="T76" fmla="*/ 346 w 618"/>
              <a:gd name="T77" fmla="*/ 41 h 328"/>
              <a:gd name="T78" fmla="*/ 365 w 618"/>
              <a:gd name="T79" fmla="*/ 27 h 328"/>
              <a:gd name="T80" fmla="*/ 359 w 618"/>
              <a:gd name="T81" fmla="*/ 14 h 328"/>
              <a:gd name="T82" fmla="*/ 362 w 618"/>
              <a:gd name="T83" fmla="*/ 2 h 328"/>
              <a:gd name="T84" fmla="*/ 388 w 618"/>
              <a:gd name="T85" fmla="*/ 0 h 328"/>
              <a:gd name="T86" fmla="*/ 410 w 618"/>
              <a:gd name="T87" fmla="*/ 17 h 328"/>
              <a:gd name="T88" fmla="*/ 430 w 618"/>
              <a:gd name="T89" fmla="*/ 30 h 328"/>
              <a:gd name="T90" fmla="*/ 446 w 618"/>
              <a:gd name="T91" fmla="*/ 30 h 328"/>
              <a:gd name="T92" fmla="*/ 463 w 618"/>
              <a:gd name="T93" fmla="*/ 38 h 328"/>
              <a:gd name="T94" fmla="*/ 488 w 618"/>
              <a:gd name="T95" fmla="*/ 32 h 328"/>
              <a:gd name="T96" fmla="*/ 507 w 618"/>
              <a:gd name="T97" fmla="*/ 34 h 328"/>
              <a:gd name="T98" fmla="*/ 537 w 618"/>
              <a:gd name="T99" fmla="*/ 36 h 328"/>
              <a:gd name="T100" fmla="*/ 558 w 618"/>
              <a:gd name="T101" fmla="*/ 47 h 328"/>
              <a:gd name="T102" fmla="*/ 559 w 618"/>
              <a:gd name="T103" fmla="*/ 76 h 328"/>
              <a:gd name="T104" fmla="*/ 582 w 618"/>
              <a:gd name="T105" fmla="*/ 99 h 328"/>
              <a:gd name="T106" fmla="*/ 590 w 618"/>
              <a:gd name="T107" fmla="*/ 110 h 328"/>
              <a:gd name="T108" fmla="*/ 617 w 618"/>
              <a:gd name="T109" fmla="*/ 135 h 328"/>
              <a:gd name="T110" fmla="*/ 590 w 618"/>
              <a:gd name="T111" fmla="*/ 159 h 328"/>
              <a:gd name="T112" fmla="*/ 568 w 618"/>
              <a:gd name="T113" fmla="*/ 186 h 328"/>
              <a:gd name="T114" fmla="*/ 540 w 618"/>
              <a:gd name="T115" fmla="*/ 213 h 328"/>
              <a:gd name="T116" fmla="*/ 499 w 618"/>
              <a:gd name="T117" fmla="*/ 235 h 328"/>
              <a:gd name="T118" fmla="*/ 474 w 618"/>
              <a:gd name="T119" fmla="*/ 241 h 328"/>
              <a:gd name="T120" fmla="*/ 449 w 618"/>
              <a:gd name="T121" fmla="*/ 244 h 328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618"/>
              <a:gd name="T184" fmla="*/ 0 h 328"/>
              <a:gd name="T185" fmla="*/ 618 w 618"/>
              <a:gd name="T186" fmla="*/ 328 h 328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618" h="328">
                <a:moveTo>
                  <a:pt x="440" y="269"/>
                </a:moveTo>
                <a:lnTo>
                  <a:pt x="440" y="269"/>
                </a:lnTo>
                <a:lnTo>
                  <a:pt x="439" y="269"/>
                </a:lnTo>
                <a:lnTo>
                  <a:pt x="422" y="270"/>
                </a:lnTo>
                <a:lnTo>
                  <a:pt x="414" y="273"/>
                </a:lnTo>
                <a:lnTo>
                  <a:pt x="393" y="274"/>
                </a:lnTo>
                <a:lnTo>
                  <a:pt x="386" y="274"/>
                </a:lnTo>
                <a:lnTo>
                  <a:pt x="379" y="275"/>
                </a:lnTo>
                <a:lnTo>
                  <a:pt x="377" y="275"/>
                </a:lnTo>
                <a:lnTo>
                  <a:pt x="375" y="275"/>
                </a:lnTo>
                <a:lnTo>
                  <a:pt x="364" y="275"/>
                </a:lnTo>
                <a:lnTo>
                  <a:pt x="352" y="277"/>
                </a:lnTo>
                <a:lnTo>
                  <a:pt x="350" y="277"/>
                </a:lnTo>
                <a:lnTo>
                  <a:pt x="346" y="277"/>
                </a:lnTo>
                <a:lnTo>
                  <a:pt x="338" y="280"/>
                </a:lnTo>
                <a:lnTo>
                  <a:pt x="332" y="280"/>
                </a:lnTo>
                <a:lnTo>
                  <a:pt x="321" y="281"/>
                </a:lnTo>
                <a:lnTo>
                  <a:pt x="307" y="282"/>
                </a:lnTo>
                <a:lnTo>
                  <a:pt x="305" y="282"/>
                </a:lnTo>
                <a:lnTo>
                  <a:pt x="298" y="284"/>
                </a:lnTo>
                <a:lnTo>
                  <a:pt x="292" y="284"/>
                </a:lnTo>
                <a:lnTo>
                  <a:pt x="289" y="284"/>
                </a:lnTo>
                <a:lnTo>
                  <a:pt x="278" y="285"/>
                </a:lnTo>
                <a:lnTo>
                  <a:pt x="271" y="285"/>
                </a:lnTo>
                <a:lnTo>
                  <a:pt x="264" y="285"/>
                </a:lnTo>
                <a:lnTo>
                  <a:pt x="262" y="285"/>
                </a:lnTo>
                <a:lnTo>
                  <a:pt x="255" y="285"/>
                </a:lnTo>
                <a:lnTo>
                  <a:pt x="246" y="286"/>
                </a:lnTo>
                <a:lnTo>
                  <a:pt x="244" y="288"/>
                </a:lnTo>
                <a:lnTo>
                  <a:pt x="241" y="289"/>
                </a:lnTo>
                <a:lnTo>
                  <a:pt x="239" y="286"/>
                </a:lnTo>
                <a:lnTo>
                  <a:pt x="230" y="289"/>
                </a:lnTo>
                <a:lnTo>
                  <a:pt x="224" y="289"/>
                </a:lnTo>
                <a:lnTo>
                  <a:pt x="219" y="289"/>
                </a:lnTo>
                <a:lnTo>
                  <a:pt x="214" y="291"/>
                </a:lnTo>
                <a:lnTo>
                  <a:pt x="199" y="292"/>
                </a:lnTo>
                <a:lnTo>
                  <a:pt x="195" y="293"/>
                </a:lnTo>
                <a:lnTo>
                  <a:pt x="194" y="293"/>
                </a:lnTo>
                <a:lnTo>
                  <a:pt x="184" y="293"/>
                </a:lnTo>
                <a:lnTo>
                  <a:pt x="176" y="295"/>
                </a:lnTo>
                <a:lnTo>
                  <a:pt x="164" y="296"/>
                </a:lnTo>
                <a:lnTo>
                  <a:pt x="158" y="298"/>
                </a:lnTo>
                <a:lnTo>
                  <a:pt x="149" y="299"/>
                </a:lnTo>
                <a:lnTo>
                  <a:pt x="145" y="299"/>
                </a:lnTo>
                <a:lnTo>
                  <a:pt x="131" y="300"/>
                </a:lnTo>
                <a:lnTo>
                  <a:pt x="131" y="298"/>
                </a:lnTo>
                <a:lnTo>
                  <a:pt x="112" y="298"/>
                </a:lnTo>
                <a:lnTo>
                  <a:pt x="113" y="300"/>
                </a:lnTo>
                <a:lnTo>
                  <a:pt x="115" y="303"/>
                </a:lnTo>
                <a:lnTo>
                  <a:pt x="116" y="317"/>
                </a:lnTo>
                <a:lnTo>
                  <a:pt x="97" y="318"/>
                </a:lnTo>
                <a:lnTo>
                  <a:pt x="88" y="320"/>
                </a:lnTo>
                <a:lnTo>
                  <a:pt x="79" y="320"/>
                </a:lnTo>
                <a:lnTo>
                  <a:pt x="76" y="320"/>
                </a:lnTo>
                <a:lnTo>
                  <a:pt x="73" y="320"/>
                </a:lnTo>
                <a:lnTo>
                  <a:pt x="55" y="322"/>
                </a:lnTo>
                <a:lnTo>
                  <a:pt x="51" y="322"/>
                </a:lnTo>
                <a:lnTo>
                  <a:pt x="49" y="322"/>
                </a:lnTo>
                <a:lnTo>
                  <a:pt x="37" y="324"/>
                </a:lnTo>
                <a:lnTo>
                  <a:pt x="9" y="325"/>
                </a:lnTo>
                <a:lnTo>
                  <a:pt x="5" y="327"/>
                </a:lnTo>
                <a:lnTo>
                  <a:pt x="0" y="327"/>
                </a:lnTo>
                <a:lnTo>
                  <a:pt x="2" y="314"/>
                </a:lnTo>
                <a:lnTo>
                  <a:pt x="2" y="313"/>
                </a:lnTo>
                <a:lnTo>
                  <a:pt x="5" y="313"/>
                </a:lnTo>
                <a:lnTo>
                  <a:pt x="13" y="320"/>
                </a:lnTo>
                <a:lnTo>
                  <a:pt x="19" y="309"/>
                </a:lnTo>
                <a:lnTo>
                  <a:pt x="16" y="299"/>
                </a:lnTo>
                <a:lnTo>
                  <a:pt x="22" y="298"/>
                </a:lnTo>
                <a:lnTo>
                  <a:pt x="22" y="293"/>
                </a:lnTo>
                <a:lnTo>
                  <a:pt x="20" y="285"/>
                </a:lnTo>
                <a:lnTo>
                  <a:pt x="22" y="282"/>
                </a:lnTo>
                <a:lnTo>
                  <a:pt x="22" y="277"/>
                </a:lnTo>
                <a:lnTo>
                  <a:pt x="22" y="275"/>
                </a:lnTo>
                <a:lnTo>
                  <a:pt x="19" y="273"/>
                </a:lnTo>
                <a:lnTo>
                  <a:pt x="16" y="271"/>
                </a:lnTo>
                <a:lnTo>
                  <a:pt x="13" y="266"/>
                </a:lnTo>
                <a:lnTo>
                  <a:pt x="15" y="264"/>
                </a:lnTo>
                <a:lnTo>
                  <a:pt x="18" y="260"/>
                </a:lnTo>
                <a:lnTo>
                  <a:pt x="29" y="245"/>
                </a:lnTo>
                <a:lnTo>
                  <a:pt x="33" y="245"/>
                </a:lnTo>
                <a:lnTo>
                  <a:pt x="34" y="245"/>
                </a:lnTo>
                <a:lnTo>
                  <a:pt x="49" y="252"/>
                </a:lnTo>
                <a:lnTo>
                  <a:pt x="61" y="253"/>
                </a:lnTo>
                <a:lnTo>
                  <a:pt x="66" y="259"/>
                </a:lnTo>
                <a:lnTo>
                  <a:pt x="72" y="259"/>
                </a:lnTo>
                <a:lnTo>
                  <a:pt x="73" y="259"/>
                </a:lnTo>
                <a:lnTo>
                  <a:pt x="77" y="252"/>
                </a:lnTo>
                <a:lnTo>
                  <a:pt x="70" y="238"/>
                </a:lnTo>
                <a:lnTo>
                  <a:pt x="76" y="219"/>
                </a:lnTo>
                <a:lnTo>
                  <a:pt x="79" y="220"/>
                </a:lnTo>
                <a:lnTo>
                  <a:pt x="80" y="222"/>
                </a:lnTo>
                <a:lnTo>
                  <a:pt x="81" y="220"/>
                </a:lnTo>
                <a:lnTo>
                  <a:pt x="90" y="215"/>
                </a:lnTo>
                <a:lnTo>
                  <a:pt x="99" y="212"/>
                </a:lnTo>
                <a:lnTo>
                  <a:pt x="105" y="208"/>
                </a:lnTo>
                <a:lnTo>
                  <a:pt x="98" y="202"/>
                </a:lnTo>
                <a:lnTo>
                  <a:pt x="98" y="201"/>
                </a:lnTo>
                <a:lnTo>
                  <a:pt x="95" y="195"/>
                </a:lnTo>
                <a:lnTo>
                  <a:pt x="98" y="186"/>
                </a:lnTo>
                <a:lnTo>
                  <a:pt x="105" y="176"/>
                </a:lnTo>
                <a:lnTo>
                  <a:pt x="106" y="176"/>
                </a:lnTo>
                <a:lnTo>
                  <a:pt x="110" y="166"/>
                </a:lnTo>
                <a:lnTo>
                  <a:pt x="112" y="164"/>
                </a:lnTo>
                <a:lnTo>
                  <a:pt x="116" y="161"/>
                </a:lnTo>
                <a:lnTo>
                  <a:pt x="126" y="164"/>
                </a:lnTo>
                <a:lnTo>
                  <a:pt x="131" y="162"/>
                </a:lnTo>
                <a:lnTo>
                  <a:pt x="138" y="169"/>
                </a:lnTo>
                <a:lnTo>
                  <a:pt x="137" y="158"/>
                </a:lnTo>
                <a:lnTo>
                  <a:pt x="151" y="155"/>
                </a:lnTo>
                <a:lnTo>
                  <a:pt x="155" y="155"/>
                </a:lnTo>
                <a:lnTo>
                  <a:pt x="158" y="155"/>
                </a:lnTo>
                <a:lnTo>
                  <a:pt x="164" y="160"/>
                </a:lnTo>
                <a:lnTo>
                  <a:pt x="167" y="161"/>
                </a:lnTo>
                <a:lnTo>
                  <a:pt x="181" y="169"/>
                </a:lnTo>
                <a:lnTo>
                  <a:pt x="189" y="153"/>
                </a:lnTo>
                <a:lnTo>
                  <a:pt x="191" y="153"/>
                </a:lnTo>
                <a:lnTo>
                  <a:pt x="199" y="147"/>
                </a:lnTo>
                <a:lnTo>
                  <a:pt x="203" y="143"/>
                </a:lnTo>
                <a:lnTo>
                  <a:pt x="210" y="153"/>
                </a:lnTo>
                <a:lnTo>
                  <a:pt x="219" y="155"/>
                </a:lnTo>
                <a:lnTo>
                  <a:pt x="219" y="160"/>
                </a:lnTo>
                <a:lnTo>
                  <a:pt x="224" y="155"/>
                </a:lnTo>
                <a:lnTo>
                  <a:pt x="228" y="136"/>
                </a:lnTo>
                <a:lnTo>
                  <a:pt x="231" y="136"/>
                </a:lnTo>
                <a:lnTo>
                  <a:pt x="232" y="129"/>
                </a:lnTo>
                <a:lnTo>
                  <a:pt x="231" y="128"/>
                </a:lnTo>
                <a:lnTo>
                  <a:pt x="231" y="126"/>
                </a:lnTo>
                <a:lnTo>
                  <a:pt x="238" y="125"/>
                </a:lnTo>
                <a:lnTo>
                  <a:pt x="238" y="118"/>
                </a:lnTo>
                <a:lnTo>
                  <a:pt x="242" y="120"/>
                </a:lnTo>
                <a:lnTo>
                  <a:pt x="248" y="125"/>
                </a:lnTo>
                <a:lnTo>
                  <a:pt x="250" y="133"/>
                </a:lnTo>
                <a:lnTo>
                  <a:pt x="271" y="136"/>
                </a:lnTo>
                <a:lnTo>
                  <a:pt x="277" y="135"/>
                </a:lnTo>
                <a:lnTo>
                  <a:pt x="278" y="121"/>
                </a:lnTo>
                <a:lnTo>
                  <a:pt x="278" y="115"/>
                </a:lnTo>
                <a:lnTo>
                  <a:pt x="282" y="107"/>
                </a:lnTo>
                <a:lnTo>
                  <a:pt x="285" y="103"/>
                </a:lnTo>
                <a:lnTo>
                  <a:pt x="288" y="103"/>
                </a:lnTo>
                <a:lnTo>
                  <a:pt x="289" y="104"/>
                </a:lnTo>
                <a:lnTo>
                  <a:pt x="298" y="92"/>
                </a:lnTo>
                <a:lnTo>
                  <a:pt x="298" y="88"/>
                </a:lnTo>
                <a:lnTo>
                  <a:pt x="307" y="80"/>
                </a:lnTo>
                <a:lnTo>
                  <a:pt x="311" y="73"/>
                </a:lnTo>
                <a:lnTo>
                  <a:pt x="311" y="67"/>
                </a:lnTo>
                <a:lnTo>
                  <a:pt x="310" y="63"/>
                </a:lnTo>
                <a:lnTo>
                  <a:pt x="314" y="51"/>
                </a:lnTo>
                <a:lnTo>
                  <a:pt x="317" y="49"/>
                </a:lnTo>
                <a:lnTo>
                  <a:pt x="324" y="49"/>
                </a:lnTo>
                <a:lnTo>
                  <a:pt x="328" y="53"/>
                </a:lnTo>
                <a:lnTo>
                  <a:pt x="335" y="51"/>
                </a:lnTo>
                <a:lnTo>
                  <a:pt x="341" y="45"/>
                </a:lnTo>
                <a:lnTo>
                  <a:pt x="343" y="44"/>
                </a:lnTo>
                <a:lnTo>
                  <a:pt x="345" y="42"/>
                </a:lnTo>
                <a:lnTo>
                  <a:pt x="354" y="38"/>
                </a:lnTo>
                <a:lnTo>
                  <a:pt x="360" y="30"/>
                </a:lnTo>
                <a:lnTo>
                  <a:pt x="361" y="28"/>
                </a:lnTo>
                <a:lnTo>
                  <a:pt x="353" y="27"/>
                </a:lnTo>
                <a:lnTo>
                  <a:pt x="353" y="24"/>
                </a:lnTo>
                <a:lnTo>
                  <a:pt x="354" y="16"/>
                </a:lnTo>
                <a:lnTo>
                  <a:pt x="352" y="13"/>
                </a:lnTo>
                <a:lnTo>
                  <a:pt x="350" y="9"/>
                </a:lnTo>
                <a:lnTo>
                  <a:pt x="354" y="4"/>
                </a:lnTo>
                <a:lnTo>
                  <a:pt x="357" y="2"/>
                </a:lnTo>
                <a:lnTo>
                  <a:pt x="360" y="0"/>
                </a:lnTo>
                <a:lnTo>
                  <a:pt x="371" y="5"/>
                </a:lnTo>
                <a:lnTo>
                  <a:pt x="381" y="2"/>
                </a:lnTo>
                <a:lnTo>
                  <a:pt x="382" y="0"/>
                </a:lnTo>
                <a:lnTo>
                  <a:pt x="393" y="6"/>
                </a:lnTo>
                <a:lnTo>
                  <a:pt x="397" y="8"/>
                </a:lnTo>
                <a:lnTo>
                  <a:pt x="402" y="16"/>
                </a:lnTo>
                <a:lnTo>
                  <a:pt x="404" y="19"/>
                </a:lnTo>
                <a:lnTo>
                  <a:pt x="407" y="23"/>
                </a:lnTo>
                <a:lnTo>
                  <a:pt x="407" y="27"/>
                </a:lnTo>
                <a:lnTo>
                  <a:pt x="417" y="31"/>
                </a:lnTo>
                <a:lnTo>
                  <a:pt x="424" y="33"/>
                </a:lnTo>
                <a:lnTo>
                  <a:pt x="427" y="30"/>
                </a:lnTo>
                <a:lnTo>
                  <a:pt x="428" y="30"/>
                </a:lnTo>
                <a:lnTo>
                  <a:pt x="436" y="30"/>
                </a:lnTo>
                <a:lnTo>
                  <a:pt x="440" y="33"/>
                </a:lnTo>
                <a:lnTo>
                  <a:pt x="450" y="42"/>
                </a:lnTo>
                <a:lnTo>
                  <a:pt x="454" y="42"/>
                </a:lnTo>
                <a:lnTo>
                  <a:pt x="456" y="42"/>
                </a:lnTo>
                <a:lnTo>
                  <a:pt x="458" y="42"/>
                </a:lnTo>
                <a:lnTo>
                  <a:pt x="460" y="37"/>
                </a:lnTo>
                <a:lnTo>
                  <a:pt x="467" y="33"/>
                </a:lnTo>
                <a:lnTo>
                  <a:pt x="481" y="35"/>
                </a:lnTo>
                <a:lnTo>
                  <a:pt x="489" y="42"/>
                </a:lnTo>
                <a:lnTo>
                  <a:pt x="490" y="40"/>
                </a:lnTo>
                <a:lnTo>
                  <a:pt x="493" y="37"/>
                </a:lnTo>
                <a:lnTo>
                  <a:pt x="500" y="37"/>
                </a:lnTo>
                <a:lnTo>
                  <a:pt x="508" y="24"/>
                </a:lnTo>
                <a:lnTo>
                  <a:pt x="521" y="20"/>
                </a:lnTo>
                <a:lnTo>
                  <a:pt x="524" y="33"/>
                </a:lnTo>
                <a:lnTo>
                  <a:pt x="529" y="40"/>
                </a:lnTo>
                <a:lnTo>
                  <a:pt x="533" y="40"/>
                </a:lnTo>
                <a:lnTo>
                  <a:pt x="542" y="44"/>
                </a:lnTo>
                <a:lnTo>
                  <a:pt x="546" y="46"/>
                </a:lnTo>
                <a:lnTo>
                  <a:pt x="550" y="52"/>
                </a:lnTo>
                <a:lnTo>
                  <a:pt x="550" y="57"/>
                </a:lnTo>
                <a:lnTo>
                  <a:pt x="553" y="70"/>
                </a:lnTo>
                <a:lnTo>
                  <a:pt x="551" y="70"/>
                </a:lnTo>
                <a:lnTo>
                  <a:pt x="551" y="84"/>
                </a:lnTo>
                <a:lnTo>
                  <a:pt x="565" y="96"/>
                </a:lnTo>
                <a:lnTo>
                  <a:pt x="565" y="102"/>
                </a:lnTo>
                <a:lnTo>
                  <a:pt x="565" y="103"/>
                </a:lnTo>
                <a:lnTo>
                  <a:pt x="574" y="109"/>
                </a:lnTo>
                <a:lnTo>
                  <a:pt x="574" y="110"/>
                </a:lnTo>
                <a:lnTo>
                  <a:pt x="578" y="115"/>
                </a:lnTo>
                <a:lnTo>
                  <a:pt x="583" y="121"/>
                </a:lnTo>
                <a:lnTo>
                  <a:pt x="582" y="122"/>
                </a:lnTo>
                <a:lnTo>
                  <a:pt x="603" y="136"/>
                </a:lnTo>
                <a:lnTo>
                  <a:pt x="603" y="139"/>
                </a:lnTo>
                <a:lnTo>
                  <a:pt x="617" y="139"/>
                </a:lnTo>
                <a:lnTo>
                  <a:pt x="608" y="149"/>
                </a:lnTo>
                <a:lnTo>
                  <a:pt x="600" y="160"/>
                </a:lnTo>
                <a:lnTo>
                  <a:pt x="592" y="169"/>
                </a:lnTo>
                <a:lnTo>
                  <a:pt x="587" y="173"/>
                </a:lnTo>
                <a:lnTo>
                  <a:pt x="582" y="176"/>
                </a:lnTo>
                <a:lnTo>
                  <a:pt x="574" y="183"/>
                </a:lnTo>
                <a:lnTo>
                  <a:pt x="572" y="183"/>
                </a:lnTo>
                <a:lnTo>
                  <a:pt x="561" y="193"/>
                </a:lnTo>
                <a:lnTo>
                  <a:pt x="560" y="205"/>
                </a:lnTo>
                <a:lnTo>
                  <a:pt x="550" y="212"/>
                </a:lnTo>
                <a:lnTo>
                  <a:pt x="550" y="219"/>
                </a:lnTo>
                <a:lnTo>
                  <a:pt x="550" y="220"/>
                </a:lnTo>
                <a:lnTo>
                  <a:pt x="532" y="235"/>
                </a:lnTo>
                <a:lnTo>
                  <a:pt x="532" y="238"/>
                </a:lnTo>
                <a:lnTo>
                  <a:pt x="506" y="252"/>
                </a:lnTo>
                <a:lnTo>
                  <a:pt x="501" y="252"/>
                </a:lnTo>
                <a:lnTo>
                  <a:pt x="492" y="259"/>
                </a:lnTo>
                <a:lnTo>
                  <a:pt x="488" y="260"/>
                </a:lnTo>
                <a:lnTo>
                  <a:pt x="486" y="263"/>
                </a:lnTo>
                <a:lnTo>
                  <a:pt x="479" y="264"/>
                </a:lnTo>
                <a:lnTo>
                  <a:pt x="467" y="266"/>
                </a:lnTo>
                <a:lnTo>
                  <a:pt x="460" y="266"/>
                </a:lnTo>
                <a:lnTo>
                  <a:pt x="453" y="267"/>
                </a:lnTo>
                <a:lnTo>
                  <a:pt x="443" y="269"/>
                </a:lnTo>
                <a:lnTo>
                  <a:pt x="440" y="269"/>
                </a:lnTo>
              </a:path>
            </a:pathLst>
          </a:custGeom>
          <a:solidFill>
            <a:schemeClr val="accent5"/>
          </a:solidFill>
          <a:ln w="6350" cap="rnd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4163" name="Freeform 194" descr="Outlined diamond"/>
          <p:cNvSpPr>
            <a:spLocks/>
          </p:cNvSpPr>
          <p:nvPr/>
        </p:nvSpPr>
        <p:spPr bwMode="auto">
          <a:xfrm>
            <a:off x="6210300" y="3763963"/>
            <a:ext cx="1214438" cy="487362"/>
          </a:xfrm>
          <a:custGeom>
            <a:avLst/>
            <a:gdLst>
              <a:gd name="T0" fmla="*/ 166 w 753"/>
              <a:gd name="T1" fmla="*/ 130 h 338"/>
              <a:gd name="T2" fmla="*/ 181 w 753"/>
              <a:gd name="T3" fmla="*/ 131 h 338"/>
              <a:gd name="T4" fmla="*/ 192 w 753"/>
              <a:gd name="T5" fmla="*/ 110 h 338"/>
              <a:gd name="T6" fmla="*/ 205 w 753"/>
              <a:gd name="T7" fmla="*/ 81 h 338"/>
              <a:gd name="T8" fmla="*/ 233 w 753"/>
              <a:gd name="T9" fmla="*/ 78 h 338"/>
              <a:gd name="T10" fmla="*/ 274 w 753"/>
              <a:gd name="T11" fmla="*/ 73 h 338"/>
              <a:gd name="T12" fmla="*/ 278 w 753"/>
              <a:gd name="T13" fmla="*/ 73 h 338"/>
              <a:gd name="T14" fmla="*/ 301 w 753"/>
              <a:gd name="T15" fmla="*/ 69 h 338"/>
              <a:gd name="T16" fmla="*/ 338 w 753"/>
              <a:gd name="T17" fmla="*/ 65 h 338"/>
              <a:gd name="T18" fmla="*/ 360 w 753"/>
              <a:gd name="T19" fmla="*/ 62 h 338"/>
              <a:gd name="T20" fmla="*/ 391 w 753"/>
              <a:gd name="T21" fmla="*/ 56 h 338"/>
              <a:gd name="T22" fmla="*/ 423 w 753"/>
              <a:gd name="T23" fmla="*/ 52 h 338"/>
              <a:gd name="T24" fmla="*/ 454 w 753"/>
              <a:gd name="T25" fmla="*/ 46 h 338"/>
              <a:gd name="T26" fmla="*/ 477 w 753"/>
              <a:gd name="T27" fmla="*/ 43 h 338"/>
              <a:gd name="T28" fmla="*/ 492 w 753"/>
              <a:gd name="T29" fmla="*/ 39 h 338"/>
              <a:gd name="T30" fmla="*/ 520 w 753"/>
              <a:gd name="T31" fmla="*/ 34 h 338"/>
              <a:gd name="T32" fmla="*/ 537 w 753"/>
              <a:gd name="T33" fmla="*/ 31 h 338"/>
              <a:gd name="T34" fmla="*/ 580 w 753"/>
              <a:gd name="T35" fmla="*/ 23 h 338"/>
              <a:gd name="T36" fmla="*/ 597 w 753"/>
              <a:gd name="T37" fmla="*/ 20 h 338"/>
              <a:gd name="T38" fmla="*/ 627 w 753"/>
              <a:gd name="T39" fmla="*/ 14 h 338"/>
              <a:gd name="T40" fmla="*/ 659 w 753"/>
              <a:gd name="T41" fmla="*/ 7 h 338"/>
              <a:gd name="T42" fmla="*/ 670 w 753"/>
              <a:gd name="T43" fmla="*/ 5 h 338"/>
              <a:gd name="T44" fmla="*/ 704 w 753"/>
              <a:gd name="T45" fmla="*/ 4 h 338"/>
              <a:gd name="T46" fmla="*/ 744 w 753"/>
              <a:gd name="T47" fmla="*/ 129 h 338"/>
              <a:gd name="T48" fmla="*/ 690 w 753"/>
              <a:gd name="T49" fmla="*/ 198 h 338"/>
              <a:gd name="T50" fmla="*/ 630 w 753"/>
              <a:gd name="T51" fmla="*/ 213 h 338"/>
              <a:gd name="T52" fmla="*/ 583 w 753"/>
              <a:gd name="T53" fmla="*/ 288 h 338"/>
              <a:gd name="T54" fmla="*/ 531 w 753"/>
              <a:gd name="T55" fmla="*/ 306 h 338"/>
              <a:gd name="T56" fmla="*/ 496 w 753"/>
              <a:gd name="T57" fmla="*/ 282 h 338"/>
              <a:gd name="T58" fmla="*/ 447 w 753"/>
              <a:gd name="T59" fmla="*/ 252 h 338"/>
              <a:gd name="T60" fmla="*/ 434 w 753"/>
              <a:gd name="T61" fmla="*/ 243 h 338"/>
              <a:gd name="T62" fmla="*/ 406 w 753"/>
              <a:gd name="T63" fmla="*/ 230 h 338"/>
              <a:gd name="T64" fmla="*/ 360 w 753"/>
              <a:gd name="T65" fmla="*/ 236 h 338"/>
              <a:gd name="T66" fmla="*/ 313 w 753"/>
              <a:gd name="T67" fmla="*/ 243 h 338"/>
              <a:gd name="T68" fmla="*/ 302 w 753"/>
              <a:gd name="T69" fmla="*/ 223 h 338"/>
              <a:gd name="T70" fmla="*/ 286 w 753"/>
              <a:gd name="T71" fmla="*/ 214 h 338"/>
              <a:gd name="T72" fmla="*/ 257 w 753"/>
              <a:gd name="T73" fmla="*/ 217 h 338"/>
              <a:gd name="T74" fmla="*/ 212 w 753"/>
              <a:gd name="T75" fmla="*/ 221 h 338"/>
              <a:gd name="T76" fmla="*/ 183 w 753"/>
              <a:gd name="T77" fmla="*/ 224 h 338"/>
              <a:gd name="T78" fmla="*/ 158 w 753"/>
              <a:gd name="T79" fmla="*/ 231 h 338"/>
              <a:gd name="T80" fmla="*/ 136 w 753"/>
              <a:gd name="T81" fmla="*/ 243 h 338"/>
              <a:gd name="T82" fmla="*/ 115 w 753"/>
              <a:gd name="T83" fmla="*/ 252 h 338"/>
              <a:gd name="T84" fmla="*/ 74 w 753"/>
              <a:gd name="T85" fmla="*/ 260 h 338"/>
              <a:gd name="T86" fmla="*/ 61 w 753"/>
              <a:gd name="T87" fmla="*/ 262 h 338"/>
              <a:gd name="T88" fmla="*/ 18 w 753"/>
              <a:gd name="T89" fmla="*/ 266 h 338"/>
              <a:gd name="T90" fmla="*/ 0 w 753"/>
              <a:gd name="T91" fmla="*/ 256 h 338"/>
              <a:gd name="T92" fmla="*/ 22 w 753"/>
              <a:gd name="T93" fmla="*/ 236 h 338"/>
              <a:gd name="T94" fmla="*/ 24 w 753"/>
              <a:gd name="T95" fmla="*/ 218 h 338"/>
              <a:gd name="T96" fmla="*/ 52 w 753"/>
              <a:gd name="T97" fmla="*/ 204 h 338"/>
              <a:gd name="T98" fmla="*/ 93 w 753"/>
              <a:gd name="T99" fmla="*/ 179 h 338"/>
              <a:gd name="T100" fmla="*/ 111 w 753"/>
              <a:gd name="T101" fmla="*/ 164 h 338"/>
              <a:gd name="T102" fmla="*/ 134 w 753"/>
              <a:gd name="T103" fmla="*/ 146 h 338"/>
              <a:gd name="T104" fmla="*/ 146 w 753"/>
              <a:gd name="T105" fmla="*/ 147 h 338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753"/>
              <a:gd name="T160" fmla="*/ 0 h 338"/>
              <a:gd name="T161" fmla="*/ 753 w 753"/>
              <a:gd name="T162" fmla="*/ 338 h 338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753" h="338">
                <a:moveTo>
                  <a:pt x="146" y="155"/>
                </a:moveTo>
                <a:lnTo>
                  <a:pt x="150" y="151"/>
                </a:lnTo>
                <a:lnTo>
                  <a:pt x="160" y="146"/>
                </a:lnTo>
                <a:lnTo>
                  <a:pt x="163" y="143"/>
                </a:lnTo>
                <a:lnTo>
                  <a:pt x="170" y="146"/>
                </a:lnTo>
                <a:lnTo>
                  <a:pt x="171" y="147"/>
                </a:lnTo>
                <a:lnTo>
                  <a:pt x="175" y="147"/>
                </a:lnTo>
                <a:lnTo>
                  <a:pt x="178" y="144"/>
                </a:lnTo>
                <a:lnTo>
                  <a:pt x="180" y="144"/>
                </a:lnTo>
                <a:lnTo>
                  <a:pt x="185" y="128"/>
                </a:lnTo>
                <a:lnTo>
                  <a:pt x="186" y="125"/>
                </a:lnTo>
                <a:lnTo>
                  <a:pt x="189" y="121"/>
                </a:lnTo>
                <a:lnTo>
                  <a:pt x="199" y="118"/>
                </a:lnTo>
                <a:lnTo>
                  <a:pt x="200" y="111"/>
                </a:lnTo>
                <a:lnTo>
                  <a:pt x="202" y="98"/>
                </a:lnTo>
                <a:lnTo>
                  <a:pt x="202" y="89"/>
                </a:lnTo>
                <a:lnTo>
                  <a:pt x="206" y="89"/>
                </a:lnTo>
                <a:lnTo>
                  <a:pt x="218" y="87"/>
                </a:lnTo>
                <a:lnTo>
                  <a:pt x="221" y="87"/>
                </a:lnTo>
                <a:lnTo>
                  <a:pt x="229" y="86"/>
                </a:lnTo>
                <a:lnTo>
                  <a:pt x="232" y="84"/>
                </a:lnTo>
                <a:lnTo>
                  <a:pt x="254" y="82"/>
                </a:lnTo>
                <a:lnTo>
                  <a:pt x="267" y="80"/>
                </a:lnTo>
                <a:lnTo>
                  <a:pt x="270" y="80"/>
                </a:lnTo>
                <a:lnTo>
                  <a:pt x="271" y="80"/>
                </a:lnTo>
                <a:lnTo>
                  <a:pt x="272" y="80"/>
                </a:lnTo>
                <a:lnTo>
                  <a:pt x="274" y="80"/>
                </a:lnTo>
                <a:lnTo>
                  <a:pt x="278" y="79"/>
                </a:lnTo>
                <a:lnTo>
                  <a:pt x="283" y="77"/>
                </a:lnTo>
                <a:lnTo>
                  <a:pt x="292" y="77"/>
                </a:lnTo>
                <a:lnTo>
                  <a:pt x="296" y="76"/>
                </a:lnTo>
                <a:lnTo>
                  <a:pt x="301" y="76"/>
                </a:lnTo>
                <a:lnTo>
                  <a:pt x="306" y="75"/>
                </a:lnTo>
                <a:lnTo>
                  <a:pt x="318" y="73"/>
                </a:lnTo>
                <a:lnTo>
                  <a:pt x="333" y="72"/>
                </a:lnTo>
                <a:lnTo>
                  <a:pt x="340" y="71"/>
                </a:lnTo>
                <a:lnTo>
                  <a:pt x="342" y="71"/>
                </a:lnTo>
                <a:lnTo>
                  <a:pt x="344" y="69"/>
                </a:lnTo>
                <a:lnTo>
                  <a:pt x="354" y="68"/>
                </a:lnTo>
                <a:lnTo>
                  <a:pt x="368" y="65"/>
                </a:lnTo>
                <a:lnTo>
                  <a:pt x="375" y="64"/>
                </a:lnTo>
                <a:lnTo>
                  <a:pt x="380" y="64"/>
                </a:lnTo>
                <a:lnTo>
                  <a:pt x="385" y="62"/>
                </a:lnTo>
                <a:lnTo>
                  <a:pt x="397" y="61"/>
                </a:lnTo>
                <a:lnTo>
                  <a:pt x="407" y="58"/>
                </a:lnTo>
                <a:lnTo>
                  <a:pt x="409" y="58"/>
                </a:lnTo>
                <a:lnTo>
                  <a:pt x="416" y="57"/>
                </a:lnTo>
                <a:lnTo>
                  <a:pt x="443" y="51"/>
                </a:lnTo>
                <a:lnTo>
                  <a:pt x="444" y="51"/>
                </a:lnTo>
                <a:lnTo>
                  <a:pt x="445" y="51"/>
                </a:lnTo>
                <a:lnTo>
                  <a:pt x="447" y="51"/>
                </a:lnTo>
                <a:lnTo>
                  <a:pt x="450" y="50"/>
                </a:lnTo>
                <a:lnTo>
                  <a:pt x="451" y="50"/>
                </a:lnTo>
                <a:lnTo>
                  <a:pt x="459" y="48"/>
                </a:lnTo>
                <a:lnTo>
                  <a:pt x="470" y="47"/>
                </a:lnTo>
                <a:lnTo>
                  <a:pt x="473" y="45"/>
                </a:lnTo>
                <a:lnTo>
                  <a:pt x="477" y="44"/>
                </a:lnTo>
                <a:lnTo>
                  <a:pt x="480" y="44"/>
                </a:lnTo>
                <a:lnTo>
                  <a:pt x="484" y="43"/>
                </a:lnTo>
                <a:lnTo>
                  <a:pt x="491" y="41"/>
                </a:lnTo>
                <a:lnTo>
                  <a:pt x="494" y="41"/>
                </a:lnTo>
                <a:lnTo>
                  <a:pt x="509" y="38"/>
                </a:lnTo>
                <a:lnTo>
                  <a:pt x="512" y="37"/>
                </a:lnTo>
                <a:lnTo>
                  <a:pt x="516" y="37"/>
                </a:lnTo>
                <a:lnTo>
                  <a:pt x="520" y="36"/>
                </a:lnTo>
                <a:lnTo>
                  <a:pt x="526" y="34"/>
                </a:lnTo>
                <a:lnTo>
                  <a:pt x="529" y="34"/>
                </a:lnTo>
                <a:lnTo>
                  <a:pt x="533" y="33"/>
                </a:lnTo>
                <a:lnTo>
                  <a:pt x="548" y="30"/>
                </a:lnTo>
                <a:lnTo>
                  <a:pt x="551" y="30"/>
                </a:lnTo>
                <a:lnTo>
                  <a:pt x="571" y="25"/>
                </a:lnTo>
                <a:lnTo>
                  <a:pt x="576" y="25"/>
                </a:lnTo>
                <a:lnTo>
                  <a:pt x="583" y="23"/>
                </a:lnTo>
                <a:lnTo>
                  <a:pt x="585" y="23"/>
                </a:lnTo>
                <a:lnTo>
                  <a:pt x="588" y="22"/>
                </a:lnTo>
                <a:lnTo>
                  <a:pt x="603" y="18"/>
                </a:lnTo>
                <a:lnTo>
                  <a:pt x="606" y="18"/>
                </a:lnTo>
                <a:lnTo>
                  <a:pt x="617" y="15"/>
                </a:lnTo>
                <a:lnTo>
                  <a:pt x="635" y="11"/>
                </a:lnTo>
                <a:lnTo>
                  <a:pt x="638" y="11"/>
                </a:lnTo>
                <a:lnTo>
                  <a:pt x="639" y="11"/>
                </a:lnTo>
                <a:lnTo>
                  <a:pt x="649" y="8"/>
                </a:lnTo>
                <a:lnTo>
                  <a:pt x="652" y="8"/>
                </a:lnTo>
                <a:lnTo>
                  <a:pt x="655" y="6"/>
                </a:lnTo>
                <a:lnTo>
                  <a:pt x="657" y="6"/>
                </a:lnTo>
                <a:lnTo>
                  <a:pt x="659" y="6"/>
                </a:lnTo>
                <a:lnTo>
                  <a:pt x="670" y="4"/>
                </a:lnTo>
                <a:lnTo>
                  <a:pt x="679" y="1"/>
                </a:lnTo>
                <a:lnTo>
                  <a:pt x="691" y="0"/>
                </a:lnTo>
                <a:lnTo>
                  <a:pt x="693" y="4"/>
                </a:lnTo>
                <a:lnTo>
                  <a:pt x="706" y="32"/>
                </a:lnTo>
                <a:lnTo>
                  <a:pt x="747" y="90"/>
                </a:lnTo>
                <a:lnTo>
                  <a:pt x="752" y="132"/>
                </a:lnTo>
                <a:lnTo>
                  <a:pt x="732" y="142"/>
                </a:lnTo>
                <a:lnTo>
                  <a:pt x="714" y="161"/>
                </a:lnTo>
                <a:lnTo>
                  <a:pt x="695" y="186"/>
                </a:lnTo>
                <a:lnTo>
                  <a:pt x="679" y="218"/>
                </a:lnTo>
                <a:lnTo>
                  <a:pt x="671" y="214"/>
                </a:lnTo>
                <a:lnTo>
                  <a:pt x="659" y="214"/>
                </a:lnTo>
                <a:lnTo>
                  <a:pt x="630" y="226"/>
                </a:lnTo>
                <a:lnTo>
                  <a:pt x="620" y="235"/>
                </a:lnTo>
                <a:lnTo>
                  <a:pt x="599" y="256"/>
                </a:lnTo>
                <a:lnTo>
                  <a:pt x="585" y="275"/>
                </a:lnTo>
                <a:lnTo>
                  <a:pt x="583" y="279"/>
                </a:lnTo>
                <a:lnTo>
                  <a:pt x="574" y="317"/>
                </a:lnTo>
                <a:lnTo>
                  <a:pt x="573" y="324"/>
                </a:lnTo>
                <a:lnTo>
                  <a:pt x="558" y="323"/>
                </a:lnTo>
                <a:lnTo>
                  <a:pt x="537" y="328"/>
                </a:lnTo>
                <a:lnTo>
                  <a:pt x="523" y="337"/>
                </a:lnTo>
                <a:lnTo>
                  <a:pt x="520" y="334"/>
                </a:lnTo>
                <a:lnTo>
                  <a:pt x="513" y="330"/>
                </a:lnTo>
                <a:lnTo>
                  <a:pt x="511" y="328"/>
                </a:lnTo>
                <a:lnTo>
                  <a:pt x="488" y="311"/>
                </a:lnTo>
                <a:lnTo>
                  <a:pt x="473" y="302"/>
                </a:lnTo>
                <a:lnTo>
                  <a:pt x="468" y="298"/>
                </a:lnTo>
                <a:lnTo>
                  <a:pt x="447" y="282"/>
                </a:lnTo>
                <a:lnTo>
                  <a:pt x="440" y="277"/>
                </a:lnTo>
                <a:lnTo>
                  <a:pt x="429" y="268"/>
                </a:lnTo>
                <a:lnTo>
                  <a:pt x="427" y="268"/>
                </a:lnTo>
                <a:lnTo>
                  <a:pt x="427" y="267"/>
                </a:lnTo>
                <a:lnTo>
                  <a:pt x="412" y="257"/>
                </a:lnTo>
                <a:lnTo>
                  <a:pt x="405" y="253"/>
                </a:lnTo>
                <a:lnTo>
                  <a:pt x="404" y="253"/>
                </a:lnTo>
                <a:lnTo>
                  <a:pt x="400" y="253"/>
                </a:lnTo>
                <a:lnTo>
                  <a:pt x="389" y="256"/>
                </a:lnTo>
                <a:lnTo>
                  <a:pt x="383" y="256"/>
                </a:lnTo>
                <a:lnTo>
                  <a:pt x="378" y="257"/>
                </a:lnTo>
                <a:lnTo>
                  <a:pt x="354" y="260"/>
                </a:lnTo>
                <a:lnTo>
                  <a:pt x="348" y="261"/>
                </a:lnTo>
                <a:lnTo>
                  <a:pt x="337" y="263"/>
                </a:lnTo>
                <a:lnTo>
                  <a:pt x="329" y="265"/>
                </a:lnTo>
                <a:lnTo>
                  <a:pt x="308" y="267"/>
                </a:lnTo>
                <a:lnTo>
                  <a:pt x="307" y="256"/>
                </a:lnTo>
                <a:lnTo>
                  <a:pt x="301" y="249"/>
                </a:lnTo>
                <a:lnTo>
                  <a:pt x="300" y="247"/>
                </a:lnTo>
                <a:lnTo>
                  <a:pt x="297" y="245"/>
                </a:lnTo>
                <a:lnTo>
                  <a:pt x="294" y="242"/>
                </a:lnTo>
                <a:lnTo>
                  <a:pt x="286" y="243"/>
                </a:lnTo>
                <a:lnTo>
                  <a:pt x="281" y="236"/>
                </a:lnTo>
                <a:lnTo>
                  <a:pt x="282" y="236"/>
                </a:lnTo>
                <a:lnTo>
                  <a:pt x="272" y="236"/>
                </a:lnTo>
                <a:lnTo>
                  <a:pt x="263" y="238"/>
                </a:lnTo>
                <a:lnTo>
                  <a:pt x="256" y="239"/>
                </a:lnTo>
                <a:lnTo>
                  <a:pt x="253" y="239"/>
                </a:lnTo>
                <a:lnTo>
                  <a:pt x="242" y="240"/>
                </a:lnTo>
                <a:lnTo>
                  <a:pt x="220" y="243"/>
                </a:lnTo>
                <a:lnTo>
                  <a:pt x="218" y="243"/>
                </a:lnTo>
                <a:lnTo>
                  <a:pt x="209" y="243"/>
                </a:lnTo>
                <a:lnTo>
                  <a:pt x="200" y="245"/>
                </a:lnTo>
                <a:lnTo>
                  <a:pt x="192" y="246"/>
                </a:lnTo>
                <a:lnTo>
                  <a:pt x="186" y="246"/>
                </a:lnTo>
                <a:lnTo>
                  <a:pt x="180" y="247"/>
                </a:lnTo>
                <a:lnTo>
                  <a:pt x="178" y="247"/>
                </a:lnTo>
                <a:lnTo>
                  <a:pt x="177" y="247"/>
                </a:lnTo>
                <a:lnTo>
                  <a:pt x="167" y="250"/>
                </a:lnTo>
                <a:lnTo>
                  <a:pt x="156" y="254"/>
                </a:lnTo>
                <a:lnTo>
                  <a:pt x="149" y="259"/>
                </a:lnTo>
                <a:lnTo>
                  <a:pt x="142" y="260"/>
                </a:lnTo>
                <a:lnTo>
                  <a:pt x="139" y="261"/>
                </a:lnTo>
                <a:lnTo>
                  <a:pt x="134" y="268"/>
                </a:lnTo>
                <a:lnTo>
                  <a:pt x="126" y="270"/>
                </a:lnTo>
                <a:lnTo>
                  <a:pt x="123" y="271"/>
                </a:lnTo>
                <a:lnTo>
                  <a:pt x="114" y="275"/>
                </a:lnTo>
                <a:lnTo>
                  <a:pt x="113" y="277"/>
                </a:lnTo>
                <a:lnTo>
                  <a:pt x="106" y="279"/>
                </a:lnTo>
                <a:lnTo>
                  <a:pt x="99" y="281"/>
                </a:lnTo>
                <a:lnTo>
                  <a:pt x="87" y="284"/>
                </a:lnTo>
                <a:lnTo>
                  <a:pt x="73" y="286"/>
                </a:lnTo>
                <a:lnTo>
                  <a:pt x="72" y="286"/>
                </a:lnTo>
                <a:lnTo>
                  <a:pt x="67" y="286"/>
                </a:lnTo>
                <a:lnTo>
                  <a:pt x="60" y="288"/>
                </a:lnTo>
                <a:lnTo>
                  <a:pt x="60" y="289"/>
                </a:lnTo>
                <a:lnTo>
                  <a:pt x="34" y="292"/>
                </a:lnTo>
                <a:lnTo>
                  <a:pt x="33" y="292"/>
                </a:lnTo>
                <a:lnTo>
                  <a:pt x="27" y="293"/>
                </a:lnTo>
                <a:lnTo>
                  <a:pt x="18" y="293"/>
                </a:lnTo>
                <a:lnTo>
                  <a:pt x="6" y="296"/>
                </a:lnTo>
                <a:lnTo>
                  <a:pt x="1" y="296"/>
                </a:lnTo>
                <a:lnTo>
                  <a:pt x="1" y="295"/>
                </a:lnTo>
                <a:lnTo>
                  <a:pt x="0" y="282"/>
                </a:lnTo>
                <a:lnTo>
                  <a:pt x="0" y="272"/>
                </a:lnTo>
                <a:lnTo>
                  <a:pt x="4" y="267"/>
                </a:lnTo>
                <a:lnTo>
                  <a:pt x="16" y="265"/>
                </a:lnTo>
                <a:lnTo>
                  <a:pt x="22" y="260"/>
                </a:lnTo>
                <a:lnTo>
                  <a:pt x="22" y="250"/>
                </a:lnTo>
                <a:lnTo>
                  <a:pt x="22" y="245"/>
                </a:lnTo>
                <a:lnTo>
                  <a:pt x="24" y="240"/>
                </a:lnTo>
                <a:lnTo>
                  <a:pt x="31" y="233"/>
                </a:lnTo>
                <a:lnTo>
                  <a:pt x="41" y="226"/>
                </a:lnTo>
                <a:lnTo>
                  <a:pt x="49" y="225"/>
                </a:lnTo>
                <a:lnTo>
                  <a:pt x="51" y="225"/>
                </a:lnTo>
                <a:lnTo>
                  <a:pt x="63" y="224"/>
                </a:lnTo>
                <a:lnTo>
                  <a:pt x="83" y="207"/>
                </a:lnTo>
                <a:lnTo>
                  <a:pt x="81" y="204"/>
                </a:lnTo>
                <a:lnTo>
                  <a:pt x="92" y="197"/>
                </a:lnTo>
                <a:lnTo>
                  <a:pt x="102" y="194"/>
                </a:lnTo>
                <a:lnTo>
                  <a:pt x="105" y="192"/>
                </a:lnTo>
                <a:lnTo>
                  <a:pt x="109" y="182"/>
                </a:lnTo>
                <a:lnTo>
                  <a:pt x="109" y="181"/>
                </a:lnTo>
                <a:lnTo>
                  <a:pt x="109" y="175"/>
                </a:lnTo>
                <a:lnTo>
                  <a:pt x="119" y="168"/>
                </a:lnTo>
                <a:lnTo>
                  <a:pt x="130" y="158"/>
                </a:lnTo>
                <a:lnTo>
                  <a:pt x="132" y="161"/>
                </a:lnTo>
                <a:lnTo>
                  <a:pt x="131" y="165"/>
                </a:lnTo>
                <a:lnTo>
                  <a:pt x="142" y="167"/>
                </a:lnTo>
                <a:lnTo>
                  <a:pt x="142" y="165"/>
                </a:lnTo>
                <a:lnTo>
                  <a:pt x="144" y="162"/>
                </a:lnTo>
                <a:lnTo>
                  <a:pt x="146" y="155"/>
                </a:lnTo>
              </a:path>
            </a:pathLst>
          </a:custGeom>
          <a:solidFill>
            <a:schemeClr val="accent5"/>
          </a:solidFill>
          <a:ln w="6350" cap="rnd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4164" name="Freeform 195" descr="Outlined diamond"/>
          <p:cNvSpPr>
            <a:spLocks/>
          </p:cNvSpPr>
          <p:nvPr/>
        </p:nvSpPr>
        <p:spPr bwMode="auto">
          <a:xfrm>
            <a:off x="6353175" y="4105275"/>
            <a:ext cx="701675" cy="479425"/>
          </a:xfrm>
          <a:custGeom>
            <a:avLst/>
            <a:gdLst>
              <a:gd name="T0" fmla="*/ 81 w 435"/>
              <a:gd name="T1" fmla="*/ 136 h 332"/>
              <a:gd name="T2" fmla="*/ 117 w 435"/>
              <a:gd name="T3" fmla="*/ 157 h 332"/>
              <a:gd name="T4" fmla="*/ 128 w 435"/>
              <a:gd name="T5" fmla="*/ 166 h 332"/>
              <a:gd name="T6" fmla="*/ 136 w 435"/>
              <a:gd name="T7" fmla="*/ 169 h 332"/>
              <a:gd name="T8" fmla="*/ 157 w 435"/>
              <a:gd name="T9" fmla="*/ 196 h 332"/>
              <a:gd name="T10" fmla="*/ 172 w 435"/>
              <a:gd name="T11" fmla="*/ 206 h 332"/>
              <a:gd name="T12" fmla="*/ 194 w 435"/>
              <a:gd name="T13" fmla="*/ 215 h 332"/>
              <a:gd name="T14" fmla="*/ 208 w 435"/>
              <a:gd name="T15" fmla="*/ 251 h 332"/>
              <a:gd name="T16" fmla="*/ 220 w 435"/>
              <a:gd name="T17" fmla="*/ 256 h 332"/>
              <a:gd name="T18" fmla="*/ 239 w 435"/>
              <a:gd name="T19" fmla="*/ 287 h 332"/>
              <a:gd name="T20" fmla="*/ 266 w 435"/>
              <a:gd name="T21" fmla="*/ 301 h 332"/>
              <a:gd name="T22" fmla="*/ 277 w 435"/>
              <a:gd name="T23" fmla="*/ 289 h 332"/>
              <a:gd name="T24" fmla="*/ 268 w 435"/>
              <a:gd name="T25" fmla="*/ 267 h 332"/>
              <a:gd name="T26" fmla="*/ 301 w 435"/>
              <a:gd name="T27" fmla="*/ 260 h 332"/>
              <a:gd name="T28" fmla="*/ 303 w 435"/>
              <a:gd name="T29" fmla="*/ 251 h 332"/>
              <a:gd name="T30" fmla="*/ 308 w 435"/>
              <a:gd name="T31" fmla="*/ 251 h 332"/>
              <a:gd name="T32" fmla="*/ 336 w 435"/>
              <a:gd name="T33" fmla="*/ 233 h 332"/>
              <a:gd name="T34" fmla="*/ 367 w 435"/>
              <a:gd name="T35" fmla="*/ 196 h 332"/>
              <a:gd name="T36" fmla="*/ 390 w 435"/>
              <a:gd name="T37" fmla="*/ 174 h 332"/>
              <a:gd name="T38" fmla="*/ 405 w 435"/>
              <a:gd name="T39" fmla="*/ 125 h 332"/>
              <a:gd name="T40" fmla="*/ 441 w 435"/>
              <a:gd name="T41" fmla="*/ 90 h 332"/>
              <a:gd name="T42" fmla="*/ 428 w 435"/>
              <a:gd name="T43" fmla="*/ 83 h 332"/>
              <a:gd name="T44" fmla="*/ 384 w 435"/>
              <a:gd name="T45" fmla="*/ 55 h 332"/>
              <a:gd name="T46" fmla="*/ 344 w 435"/>
              <a:gd name="T47" fmla="*/ 28 h 332"/>
              <a:gd name="T48" fmla="*/ 343 w 435"/>
              <a:gd name="T49" fmla="*/ 27 h 332"/>
              <a:gd name="T50" fmla="*/ 319 w 435"/>
              <a:gd name="T51" fmla="*/ 15 h 332"/>
              <a:gd name="T52" fmla="*/ 298 w 435"/>
              <a:gd name="T53" fmla="*/ 17 h 332"/>
              <a:gd name="T54" fmla="*/ 263 w 435"/>
              <a:gd name="T55" fmla="*/ 22 h 332"/>
              <a:gd name="T56" fmla="*/ 223 w 435"/>
              <a:gd name="T57" fmla="*/ 27 h 332"/>
              <a:gd name="T58" fmla="*/ 213 w 435"/>
              <a:gd name="T59" fmla="*/ 10 h 332"/>
              <a:gd name="T60" fmla="*/ 199 w 435"/>
              <a:gd name="T61" fmla="*/ 5 h 332"/>
              <a:gd name="T62" fmla="*/ 186 w 435"/>
              <a:gd name="T63" fmla="*/ 0 h 332"/>
              <a:gd name="T64" fmla="*/ 166 w 435"/>
              <a:gd name="T65" fmla="*/ 2 h 332"/>
              <a:gd name="T66" fmla="*/ 130 w 435"/>
              <a:gd name="T67" fmla="*/ 5 h 332"/>
              <a:gd name="T68" fmla="*/ 104 w 435"/>
              <a:gd name="T69" fmla="*/ 8 h 332"/>
              <a:gd name="T70" fmla="*/ 89 w 435"/>
              <a:gd name="T71" fmla="*/ 10 h 332"/>
              <a:gd name="T72" fmla="*/ 67 w 435"/>
              <a:gd name="T73" fmla="*/ 16 h 332"/>
              <a:gd name="T74" fmla="*/ 50 w 435"/>
              <a:gd name="T75" fmla="*/ 22 h 332"/>
              <a:gd name="T76" fmla="*/ 34 w 435"/>
              <a:gd name="T77" fmla="*/ 31 h 332"/>
              <a:gd name="T78" fmla="*/ 16 w 435"/>
              <a:gd name="T79" fmla="*/ 38 h 332"/>
              <a:gd name="T80" fmla="*/ 0 w 435"/>
              <a:gd name="T81" fmla="*/ 70 h 332"/>
              <a:gd name="T82" fmla="*/ 20 w 435"/>
              <a:gd name="T83" fmla="*/ 83 h 332"/>
              <a:gd name="T84" fmla="*/ 30 w 435"/>
              <a:gd name="T85" fmla="*/ 89 h 332"/>
              <a:gd name="T86" fmla="*/ 46 w 435"/>
              <a:gd name="T87" fmla="*/ 89 h 332"/>
              <a:gd name="T88" fmla="*/ 60 w 435"/>
              <a:gd name="T89" fmla="*/ 106 h 332"/>
              <a:gd name="T90" fmla="*/ 68 w 435"/>
              <a:gd name="T91" fmla="*/ 120 h 332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435"/>
              <a:gd name="T139" fmla="*/ 0 h 332"/>
              <a:gd name="T140" fmla="*/ 435 w 435"/>
              <a:gd name="T141" fmla="*/ 332 h 332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435" h="332">
                <a:moveTo>
                  <a:pt x="76" y="144"/>
                </a:moveTo>
                <a:lnTo>
                  <a:pt x="77" y="144"/>
                </a:lnTo>
                <a:lnTo>
                  <a:pt x="80" y="149"/>
                </a:lnTo>
                <a:lnTo>
                  <a:pt x="98" y="159"/>
                </a:lnTo>
                <a:lnTo>
                  <a:pt x="110" y="166"/>
                </a:lnTo>
                <a:lnTo>
                  <a:pt x="115" y="173"/>
                </a:lnTo>
                <a:lnTo>
                  <a:pt x="119" y="180"/>
                </a:lnTo>
                <a:lnTo>
                  <a:pt x="124" y="182"/>
                </a:lnTo>
                <a:lnTo>
                  <a:pt x="126" y="182"/>
                </a:lnTo>
                <a:lnTo>
                  <a:pt x="133" y="185"/>
                </a:lnTo>
                <a:lnTo>
                  <a:pt x="133" y="186"/>
                </a:lnTo>
                <a:lnTo>
                  <a:pt x="134" y="186"/>
                </a:lnTo>
                <a:lnTo>
                  <a:pt x="145" y="203"/>
                </a:lnTo>
                <a:lnTo>
                  <a:pt x="152" y="209"/>
                </a:lnTo>
                <a:lnTo>
                  <a:pt x="155" y="216"/>
                </a:lnTo>
                <a:lnTo>
                  <a:pt x="165" y="220"/>
                </a:lnTo>
                <a:lnTo>
                  <a:pt x="166" y="224"/>
                </a:lnTo>
                <a:lnTo>
                  <a:pt x="169" y="227"/>
                </a:lnTo>
                <a:lnTo>
                  <a:pt x="178" y="229"/>
                </a:lnTo>
                <a:lnTo>
                  <a:pt x="185" y="234"/>
                </a:lnTo>
                <a:lnTo>
                  <a:pt x="191" y="236"/>
                </a:lnTo>
                <a:lnTo>
                  <a:pt x="191" y="245"/>
                </a:lnTo>
                <a:lnTo>
                  <a:pt x="203" y="263"/>
                </a:lnTo>
                <a:lnTo>
                  <a:pt x="205" y="276"/>
                </a:lnTo>
                <a:lnTo>
                  <a:pt x="207" y="279"/>
                </a:lnTo>
                <a:lnTo>
                  <a:pt x="209" y="279"/>
                </a:lnTo>
                <a:lnTo>
                  <a:pt x="217" y="281"/>
                </a:lnTo>
                <a:lnTo>
                  <a:pt x="235" y="306"/>
                </a:lnTo>
                <a:lnTo>
                  <a:pt x="235" y="312"/>
                </a:lnTo>
                <a:lnTo>
                  <a:pt x="235" y="315"/>
                </a:lnTo>
                <a:lnTo>
                  <a:pt x="241" y="326"/>
                </a:lnTo>
                <a:lnTo>
                  <a:pt x="250" y="326"/>
                </a:lnTo>
                <a:lnTo>
                  <a:pt x="262" y="331"/>
                </a:lnTo>
                <a:lnTo>
                  <a:pt x="262" y="326"/>
                </a:lnTo>
                <a:lnTo>
                  <a:pt x="273" y="318"/>
                </a:lnTo>
                <a:lnTo>
                  <a:pt x="278" y="308"/>
                </a:lnTo>
                <a:lnTo>
                  <a:pt x="270" y="304"/>
                </a:lnTo>
                <a:lnTo>
                  <a:pt x="264" y="293"/>
                </a:lnTo>
                <a:lnTo>
                  <a:pt x="281" y="304"/>
                </a:lnTo>
                <a:lnTo>
                  <a:pt x="292" y="297"/>
                </a:lnTo>
                <a:lnTo>
                  <a:pt x="296" y="286"/>
                </a:lnTo>
                <a:lnTo>
                  <a:pt x="287" y="275"/>
                </a:lnTo>
                <a:lnTo>
                  <a:pt x="293" y="275"/>
                </a:lnTo>
                <a:lnTo>
                  <a:pt x="298" y="276"/>
                </a:lnTo>
                <a:lnTo>
                  <a:pt x="300" y="274"/>
                </a:lnTo>
                <a:lnTo>
                  <a:pt x="302" y="274"/>
                </a:lnTo>
                <a:lnTo>
                  <a:pt x="303" y="276"/>
                </a:lnTo>
                <a:lnTo>
                  <a:pt x="306" y="272"/>
                </a:lnTo>
                <a:lnTo>
                  <a:pt x="318" y="261"/>
                </a:lnTo>
                <a:lnTo>
                  <a:pt x="331" y="256"/>
                </a:lnTo>
                <a:lnTo>
                  <a:pt x="338" y="239"/>
                </a:lnTo>
                <a:lnTo>
                  <a:pt x="350" y="232"/>
                </a:lnTo>
                <a:lnTo>
                  <a:pt x="361" y="216"/>
                </a:lnTo>
                <a:lnTo>
                  <a:pt x="360" y="207"/>
                </a:lnTo>
                <a:lnTo>
                  <a:pt x="378" y="203"/>
                </a:lnTo>
                <a:lnTo>
                  <a:pt x="384" y="191"/>
                </a:lnTo>
                <a:lnTo>
                  <a:pt x="386" y="189"/>
                </a:lnTo>
                <a:lnTo>
                  <a:pt x="391" y="162"/>
                </a:lnTo>
                <a:lnTo>
                  <a:pt x="399" y="137"/>
                </a:lnTo>
                <a:lnTo>
                  <a:pt x="413" y="114"/>
                </a:lnTo>
                <a:lnTo>
                  <a:pt x="417" y="110"/>
                </a:lnTo>
                <a:lnTo>
                  <a:pt x="434" y="99"/>
                </a:lnTo>
                <a:lnTo>
                  <a:pt x="431" y="96"/>
                </a:lnTo>
                <a:lnTo>
                  <a:pt x="424" y="92"/>
                </a:lnTo>
                <a:lnTo>
                  <a:pt x="421" y="91"/>
                </a:lnTo>
                <a:lnTo>
                  <a:pt x="399" y="74"/>
                </a:lnTo>
                <a:lnTo>
                  <a:pt x="384" y="65"/>
                </a:lnTo>
                <a:lnTo>
                  <a:pt x="378" y="60"/>
                </a:lnTo>
                <a:lnTo>
                  <a:pt x="357" y="45"/>
                </a:lnTo>
                <a:lnTo>
                  <a:pt x="350" y="40"/>
                </a:lnTo>
                <a:lnTo>
                  <a:pt x="339" y="31"/>
                </a:lnTo>
                <a:lnTo>
                  <a:pt x="338" y="31"/>
                </a:lnTo>
                <a:lnTo>
                  <a:pt x="338" y="30"/>
                </a:lnTo>
                <a:lnTo>
                  <a:pt x="323" y="20"/>
                </a:lnTo>
                <a:lnTo>
                  <a:pt x="316" y="16"/>
                </a:lnTo>
                <a:lnTo>
                  <a:pt x="314" y="16"/>
                </a:lnTo>
                <a:lnTo>
                  <a:pt x="310" y="16"/>
                </a:lnTo>
                <a:lnTo>
                  <a:pt x="299" y="19"/>
                </a:lnTo>
                <a:lnTo>
                  <a:pt x="293" y="19"/>
                </a:lnTo>
                <a:lnTo>
                  <a:pt x="288" y="20"/>
                </a:lnTo>
                <a:lnTo>
                  <a:pt x="264" y="23"/>
                </a:lnTo>
                <a:lnTo>
                  <a:pt x="259" y="24"/>
                </a:lnTo>
                <a:lnTo>
                  <a:pt x="248" y="26"/>
                </a:lnTo>
                <a:lnTo>
                  <a:pt x="239" y="29"/>
                </a:lnTo>
                <a:lnTo>
                  <a:pt x="219" y="30"/>
                </a:lnTo>
                <a:lnTo>
                  <a:pt x="217" y="19"/>
                </a:lnTo>
                <a:lnTo>
                  <a:pt x="212" y="12"/>
                </a:lnTo>
                <a:lnTo>
                  <a:pt x="210" y="11"/>
                </a:lnTo>
                <a:lnTo>
                  <a:pt x="207" y="8"/>
                </a:lnTo>
                <a:lnTo>
                  <a:pt x="205" y="5"/>
                </a:lnTo>
                <a:lnTo>
                  <a:pt x="196" y="6"/>
                </a:lnTo>
                <a:lnTo>
                  <a:pt x="191" y="0"/>
                </a:lnTo>
                <a:lnTo>
                  <a:pt x="192" y="0"/>
                </a:lnTo>
                <a:lnTo>
                  <a:pt x="183" y="0"/>
                </a:lnTo>
                <a:lnTo>
                  <a:pt x="173" y="1"/>
                </a:lnTo>
                <a:lnTo>
                  <a:pt x="166" y="2"/>
                </a:lnTo>
                <a:lnTo>
                  <a:pt x="163" y="2"/>
                </a:lnTo>
                <a:lnTo>
                  <a:pt x="152" y="4"/>
                </a:lnTo>
                <a:lnTo>
                  <a:pt x="130" y="6"/>
                </a:lnTo>
                <a:lnTo>
                  <a:pt x="128" y="6"/>
                </a:lnTo>
                <a:lnTo>
                  <a:pt x="119" y="6"/>
                </a:lnTo>
                <a:lnTo>
                  <a:pt x="110" y="8"/>
                </a:lnTo>
                <a:lnTo>
                  <a:pt x="102" y="9"/>
                </a:lnTo>
                <a:lnTo>
                  <a:pt x="97" y="9"/>
                </a:lnTo>
                <a:lnTo>
                  <a:pt x="90" y="11"/>
                </a:lnTo>
                <a:lnTo>
                  <a:pt x="88" y="11"/>
                </a:lnTo>
                <a:lnTo>
                  <a:pt x="87" y="11"/>
                </a:lnTo>
                <a:lnTo>
                  <a:pt x="77" y="13"/>
                </a:lnTo>
                <a:lnTo>
                  <a:pt x="66" y="18"/>
                </a:lnTo>
                <a:lnTo>
                  <a:pt x="59" y="22"/>
                </a:lnTo>
                <a:lnTo>
                  <a:pt x="52" y="23"/>
                </a:lnTo>
                <a:lnTo>
                  <a:pt x="49" y="24"/>
                </a:lnTo>
                <a:lnTo>
                  <a:pt x="44" y="31"/>
                </a:lnTo>
                <a:lnTo>
                  <a:pt x="36" y="33"/>
                </a:lnTo>
                <a:lnTo>
                  <a:pt x="33" y="34"/>
                </a:lnTo>
                <a:lnTo>
                  <a:pt x="24" y="38"/>
                </a:lnTo>
                <a:lnTo>
                  <a:pt x="23" y="40"/>
                </a:lnTo>
                <a:lnTo>
                  <a:pt x="16" y="42"/>
                </a:lnTo>
                <a:lnTo>
                  <a:pt x="15" y="51"/>
                </a:lnTo>
                <a:lnTo>
                  <a:pt x="5" y="60"/>
                </a:lnTo>
                <a:lnTo>
                  <a:pt x="0" y="77"/>
                </a:lnTo>
                <a:lnTo>
                  <a:pt x="1" y="80"/>
                </a:lnTo>
                <a:lnTo>
                  <a:pt x="9" y="85"/>
                </a:lnTo>
                <a:lnTo>
                  <a:pt x="20" y="91"/>
                </a:lnTo>
                <a:lnTo>
                  <a:pt x="23" y="94"/>
                </a:lnTo>
                <a:lnTo>
                  <a:pt x="29" y="96"/>
                </a:lnTo>
                <a:lnTo>
                  <a:pt x="30" y="98"/>
                </a:lnTo>
                <a:lnTo>
                  <a:pt x="33" y="99"/>
                </a:lnTo>
                <a:lnTo>
                  <a:pt x="34" y="98"/>
                </a:lnTo>
                <a:lnTo>
                  <a:pt x="45" y="98"/>
                </a:lnTo>
                <a:lnTo>
                  <a:pt x="49" y="108"/>
                </a:lnTo>
                <a:lnTo>
                  <a:pt x="56" y="116"/>
                </a:lnTo>
                <a:lnTo>
                  <a:pt x="59" y="117"/>
                </a:lnTo>
                <a:lnTo>
                  <a:pt x="59" y="120"/>
                </a:lnTo>
                <a:lnTo>
                  <a:pt x="61" y="124"/>
                </a:lnTo>
                <a:lnTo>
                  <a:pt x="67" y="132"/>
                </a:lnTo>
                <a:lnTo>
                  <a:pt x="73" y="138"/>
                </a:lnTo>
                <a:lnTo>
                  <a:pt x="76" y="144"/>
                </a:lnTo>
              </a:path>
            </a:pathLst>
          </a:custGeom>
          <a:solidFill>
            <a:schemeClr val="accent5"/>
          </a:solidFill>
          <a:ln w="6350" cap="rnd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en-US"/>
          </a:p>
        </p:txBody>
      </p:sp>
      <p:grpSp>
        <p:nvGrpSpPr>
          <p:cNvPr id="14" name="Group 196"/>
          <p:cNvGrpSpPr>
            <a:grpSpLocks/>
          </p:cNvGrpSpPr>
          <p:nvPr/>
        </p:nvGrpSpPr>
        <p:grpSpPr bwMode="auto">
          <a:xfrm>
            <a:off x="1219200" y="4829175"/>
            <a:ext cx="903288" cy="566738"/>
            <a:chOff x="1710" y="3401"/>
            <a:chExt cx="498" cy="349"/>
          </a:xfrm>
          <a:solidFill>
            <a:schemeClr val="accent5"/>
          </a:solidFill>
        </p:grpSpPr>
        <p:sp>
          <p:nvSpPr>
            <p:cNvPr id="4176" name="Freeform 197" descr="Outlined diamond"/>
            <p:cNvSpPr>
              <a:spLocks/>
            </p:cNvSpPr>
            <p:nvPr/>
          </p:nvSpPr>
          <p:spPr bwMode="auto">
            <a:xfrm>
              <a:off x="2101" y="3607"/>
              <a:ext cx="107" cy="143"/>
            </a:xfrm>
            <a:custGeom>
              <a:avLst/>
              <a:gdLst>
                <a:gd name="T0" fmla="*/ 29 w 120"/>
                <a:gd name="T1" fmla="*/ 143 h 160"/>
                <a:gd name="T2" fmla="*/ 57 w 120"/>
                <a:gd name="T3" fmla="*/ 107 h 160"/>
                <a:gd name="T4" fmla="*/ 107 w 120"/>
                <a:gd name="T5" fmla="*/ 86 h 160"/>
                <a:gd name="T6" fmla="*/ 93 w 120"/>
                <a:gd name="T7" fmla="*/ 64 h 160"/>
                <a:gd name="T8" fmla="*/ 93 w 120"/>
                <a:gd name="T9" fmla="*/ 57 h 160"/>
                <a:gd name="T10" fmla="*/ 78 w 120"/>
                <a:gd name="T11" fmla="*/ 57 h 160"/>
                <a:gd name="T12" fmla="*/ 71 w 120"/>
                <a:gd name="T13" fmla="*/ 43 h 160"/>
                <a:gd name="T14" fmla="*/ 64 w 120"/>
                <a:gd name="T15" fmla="*/ 29 h 160"/>
                <a:gd name="T16" fmla="*/ 29 w 120"/>
                <a:gd name="T17" fmla="*/ 7 h 160"/>
                <a:gd name="T18" fmla="*/ 14 w 120"/>
                <a:gd name="T19" fmla="*/ 0 h 160"/>
                <a:gd name="T20" fmla="*/ 7 w 120"/>
                <a:gd name="T21" fmla="*/ 7 h 160"/>
                <a:gd name="T22" fmla="*/ 0 w 120"/>
                <a:gd name="T23" fmla="*/ 57 h 160"/>
                <a:gd name="T24" fmla="*/ 0 w 120"/>
                <a:gd name="T25" fmla="*/ 93 h 160"/>
                <a:gd name="T26" fmla="*/ 0 w 120"/>
                <a:gd name="T27" fmla="*/ 107 h 160"/>
                <a:gd name="T28" fmla="*/ 0 w 120"/>
                <a:gd name="T29" fmla="*/ 122 h 160"/>
                <a:gd name="T30" fmla="*/ 14 w 120"/>
                <a:gd name="T31" fmla="*/ 129 h 160"/>
                <a:gd name="T32" fmla="*/ 21 w 120"/>
                <a:gd name="T33" fmla="*/ 143 h 160"/>
                <a:gd name="T34" fmla="*/ 29 w 120"/>
                <a:gd name="T35" fmla="*/ 143 h 16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20"/>
                <a:gd name="T55" fmla="*/ 0 h 160"/>
                <a:gd name="T56" fmla="*/ 120 w 120"/>
                <a:gd name="T57" fmla="*/ 160 h 16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20" h="160">
                  <a:moveTo>
                    <a:pt x="32" y="160"/>
                  </a:moveTo>
                  <a:lnTo>
                    <a:pt x="64" y="120"/>
                  </a:lnTo>
                  <a:lnTo>
                    <a:pt x="120" y="96"/>
                  </a:lnTo>
                  <a:lnTo>
                    <a:pt x="104" y="72"/>
                  </a:lnTo>
                  <a:lnTo>
                    <a:pt x="104" y="64"/>
                  </a:lnTo>
                  <a:lnTo>
                    <a:pt x="88" y="64"/>
                  </a:lnTo>
                  <a:lnTo>
                    <a:pt x="80" y="48"/>
                  </a:lnTo>
                  <a:lnTo>
                    <a:pt x="72" y="32"/>
                  </a:lnTo>
                  <a:lnTo>
                    <a:pt x="32" y="8"/>
                  </a:lnTo>
                  <a:lnTo>
                    <a:pt x="16" y="0"/>
                  </a:lnTo>
                  <a:lnTo>
                    <a:pt x="8" y="8"/>
                  </a:lnTo>
                  <a:lnTo>
                    <a:pt x="0" y="64"/>
                  </a:lnTo>
                  <a:lnTo>
                    <a:pt x="0" y="104"/>
                  </a:lnTo>
                  <a:lnTo>
                    <a:pt x="0" y="120"/>
                  </a:lnTo>
                  <a:lnTo>
                    <a:pt x="0" y="136"/>
                  </a:lnTo>
                  <a:lnTo>
                    <a:pt x="16" y="144"/>
                  </a:lnTo>
                  <a:lnTo>
                    <a:pt x="24" y="160"/>
                  </a:lnTo>
                  <a:lnTo>
                    <a:pt x="32" y="160"/>
                  </a:lnTo>
                  <a:close/>
                </a:path>
              </a:pathLst>
            </a:custGeom>
            <a:grpFill/>
            <a:ln w="63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ct val="50000"/>
                </a:spcBef>
                <a:defRPr/>
              </a:pPr>
              <a:endParaRPr lang="en-US"/>
            </a:p>
          </p:txBody>
        </p:sp>
        <p:sp>
          <p:nvSpPr>
            <p:cNvPr id="4177" name="Freeform 198" descr="Outlined diamond"/>
            <p:cNvSpPr>
              <a:spLocks/>
            </p:cNvSpPr>
            <p:nvPr/>
          </p:nvSpPr>
          <p:spPr bwMode="auto">
            <a:xfrm>
              <a:off x="2037" y="3529"/>
              <a:ext cx="57" cy="43"/>
            </a:xfrm>
            <a:custGeom>
              <a:avLst/>
              <a:gdLst>
                <a:gd name="T0" fmla="*/ 21 w 64"/>
                <a:gd name="T1" fmla="*/ 14 h 48"/>
                <a:gd name="T2" fmla="*/ 0 w 64"/>
                <a:gd name="T3" fmla="*/ 0 h 48"/>
                <a:gd name="T4" fmla="*/ 0 w 64"/>
                <a:gd name="T5" fmla="*/ 22 h 48"/>
                <a:gd name="T6" fmla="*/ 14 w 64"/>
                <a:gd name="T7" fmla="*/ 29 h 48"/>
                <a:gd name="T8" fmla="*/ 14 w 64"/>
                <a:gd name="T9" fmla="*/ 36 h 48"/>
                <a:gd name="T10" fmla="*/ 29 w 64"/>
                <a:gd name="T11" fmla="*/ 43 h 48"/>
                <a:gd name="T12" fmla="*/ 57 w 64"/>
                <a:gd name="T13" fmla="*/ 36 h 48"/>
                <a:gd name="T14" fmla="*/ 57 w 64"/>
                <a:gd name="T15" fmla="*/ 22 h 48"/>
                <a:gd name="T16" fmla="*/ 50 w 64"/>
                <a:gd name="T17" fmla="*/ 22 h 48"/>
                <a:gd name="T18" fmla="*/ 36 w 64"/>
                <a:gd name="T19" fmla="*/ 14 h 48"/>
                <a:gd name="T20" fmla="*/ 21 w 64"/>
                <a:gd name="T21" fmla="*/ 14 h 4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4"/>
                <a:gd name="T34" fmla="*/ 0 h 48"/>
                <a:gd name="T35" fmla="*/ 64 w 64"/>
                <a:gd name="T36" fmla="*/ 48 h 4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4" h="48">
                  <a:moveTo>
                    <a:pt x="24" y="16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16" y="32"/>
                  </a:lnTo>
                  <a:lnTo>
                    <a:pt x="16" y="40"/>
                  </a:lnTo>
                  <a:lnTo>
                    <a:pt x="32" y="48"/>
                  </a:lnTo>
                  <a:lnTo>
                    <a:pt x="64" y="40"/>
                  </a:lnTo>
                  <a:lnTo>
                    <a:pt x="64" y="24"/>
                  </a:lnTo>
                  <a:lnTo>
                    <a:pt x="56" y="24"/>
                  </a:lnTo>
                  <a:lnTo>
                    <a:pt x="40" y="16"/>
                  </a:lnTo>
                  <a:lnTo>
                    <a:pt x="24" y="16"/>
                  </a:lnTo>
                  <a:close/>
                </a:path>
              </a:pathLst>
            </a:custGeom>
            <a:grpFill/>
            <a:ln w="63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ct val="50000"/>
                </a:spcBef>
                <a:defRPr/>
              </a:pPr>
              <a:endParaRPr lang="en-US"/>
            </a:p>
          </p:txBody>
        </p:sp>
        <p:sp>
          <p:nvSpPr>
            <p:cNvPr id="4178" name="Freeform 199"/>
            <p:cNvSpPr>
              <a:spLocks/>
            </p:cNvSpPr>
            <p:nvPr/>
          </p:nvSpPr>
          <p:spPr bwMode="auto">
            <a:xfrm>
              <a:off x="2023" y="3579"/>
              <a:ext cx="21" cy="1"/>
            </a:xfrm>
            <a:custGeom>
              <a:avLst/>
              <a:gdLst>
                <a:gd name="T0" fmla="*/ 21 w 24"/>
                <a:gd name="T1" fmla="*/ 0 h 1"/>
                <a:gd name="T2" fmla="*/ 0 w 24"/>
                <a:gd name="T3" fmla="*/ 0 h 1"/>
                <a:gd name="T4" fmla="*/ 21 w 24"/>
                <a:gd name="T5" fmla="*/ 0 h 1"/>
                <a:gd name="T6" fmla="*/ 0 60000 65536"/>
                <a:gd name="T7" fmla="*/ 0 60000 65536"/>
                <a:gd name="T8" fmla="*/ 0 60000 65536"/>
                <a:gd name="T9" fmla="*/ 0 w 24"/>
                <a:gd name="T10" fmla="*/ 0 h 1"/>
                <a:gd name="T11" fmla="*/ 24 w 24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" h="1">
                  <a:moveTo>
                    <a:pt x="24" y="0"/>
                  </a:moveTo>
                  <a:lnTo>
                    <a:pt x="0" y="0"/>
                  </a:lnTo>
                  <a:lnTo>
                    <a:pt x="24" y="0"/>
                  </a:lnTo>
                  <a:close/>
                </a:path>
              </a:pathLst>
            </a:custGeom>
            <a:grpFill/>
            <a:ln w="63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ct val="50000"/>
                </a:spcBef>
                <a:defRPr/>
              </a:pPr>
              <a:endParaRPr lang="en-US"/>
            </a:p>
          </p:txBody>
        </p:sp>
        <p:sp>
          <p:nvSpPr>
            <p:cNvPr id="4179" name="Freeform 200" descr="Outlined diamond"/>
            <p:cNvSpPr>
              <a:spLocks/>
            </p:cNvSpPr>
            <p:nvPr/>
          </p:nvSpPr>
          <p:spPr bwMode="auto">
            <a:xfrm>
              <a:off x="1973" y="3515"/>
              <a:ext cx="57" cy="14"/>
            </a:xfrm>
            <a:custGeom>
              <a:avLst/>
              <a:gdLst>
                <a:gd name="T0" fmla="*/ 57 w 64"/>
                <a:gd name="T1" fmla="*/ 0 h 16"/>
                <a:gd name="T2" fmla="*/ 7 w 64"/>
                <a:gd name="T3" fmla="*/ 0 h 16"/>
                <a:gd name="T4" fmla="*/ 0 w 64"/>
                <a:gd name="T5" fmla="*/ 7 h 16"/>
                <a:gd name="T6" fmla="*/ 7 w 64"/>
                <a:gd name="T7" fmla="*/ 14 h 16"/>
                <a:gd name="T8" fmla="*/ 57 w 64"/>
                <a:gd name="T9" fmla="*/ 7 h 16"/>
                <a:gd name="T10" fmla="*/ 50 w 64"/>
                <a:gd name="T11" fmla="*/ 0 h 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4"/>
                <a:gd name="T19" fmla="*/ 0 h 16"/>
                <a:gd name="T20" fmla="*/ 64 w 64"/>
                <a:gd name="T21" fmla="*/ 16 h 1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4" h="16">
                  <a:moveTo>
                    <a:pt x="64" y="0"/>
                  </a:moveTo>
                  <a:lnTo>
                    <a:pt x="8" y="0"/>
                  </a:lnTo>
                  <a:lnTo>
                    <a:pt x="0" y="8"/>
                  </a:lnTo>
                  <a:lnTo>
                    <a:pt x="8" y="16"/>
                  </a:lnTo>
                  <a:lnTo>
                    <a:pt x="64" y="8"/>
                  </a:lnTo>
                  <a:lnTo>
                    <a:pt x="56" y="0"/>
                  </a:lnTo>
                </a:path>
              </a:pathLst>
            </a:custGeom>
            <a:grpFill/>
            <a:ln w="63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ct val="50000"/>
                </a:spcBef>
                <a:defRPr/>
              </a:pPr>
              <a:endParaRPr lang="en-US"/>
            </a:p>
          </p:txBody>
        </p:sp>
        <p:sp>
          <p:nvSpPr>
            <p:cNvPr id="4180" name="Freeform 201" descr="Outlined diamond"/>
            <p:cNvSpPr>
              <a:spLocks/>
            </p:cNvSpPr>
            <p:nvPr/>
          </p:nvSpPr>
          <p:spPr bwMode="auto">
            <a:xfrm>
              <a:off x="1880" y="3465"/>
              <a:ext cx="64" cy="36"/>
            </a:xfrm>
            <a:custGeom>
              <a:avLst/>
              <a:gdLst>
                <a:gd name="T0" fmla="*/ 7 w 72"/>
                <a:gd name="T1" fmla="*/ 7 h 40"/>
                <a:gd name="T2" fmla="*/ 14 w 72"/>
                <a:gd name="T3" fmla="*/ 22 h 40"/>
                <a:gd name="T4" fmla="*/ 36 w 72"/>
                <a:gd name="T5" fmla="*/ 29 h 40"/>
                <a:gd name="T6" fmla="*/ 43 w 72"/>
                <a:gd name="T7" fmla="*/ 36 h 40"/>
                <a:gd name="T8" fmla="*/ 57 w 72"/>
                <a:gd name="T9" fmla="*/ 36 h 40"/>
                <a:gd name="T10" fmla="*/ 64 w 72"/>
                <a:gd name="T11" fmla="*/ 36 h 40"/>
                <a:gd name="T12" fmla="*/ 57 w 72"/>
                <a:gd name="T13" fmla="*/ 22 h 40"/>
                <a:gd name="T14" fmla="*/ 43 w 72"/>
                <a:gd name="T15" fmla="*/ 14 h 40"/>
                <a:gd name="T16" fmla="*/ 36 w 72"/>
                <a:gd name="T17" fmla="*/ 0 h 40"/>
                <a:gd name="T18" fmla="*/ 21 w 72"/>
                <a:gd name="T19" fmla="*/ 0 h 40"/>
                <a:gd name="T20" fmla="*/ 0 w 72"/>
                <a:gd name="T21" fmla="*/ 0 h 40"/>
                <a:gd name="T22" fmla="*/ 7 w 72"/>
                <a:gd name="T23" fmla="*/ 7 h 4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72"/>
                <a:gd name="T37" fmla="*/ 0 h 40"/>
                <a:gd name="T38" fmla="*/ 72 w 72"/>
                <a:gd name="T39" fmla="*/ 40 h 4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72" h="40">
                  <a:moveTo>
                    <a:pt x="8" y="8"/>
                  </a:moveTo>
                  <a:lnTo>
                    <a:pt x="16" y="24"/>
                  </a:lnTo>
                  <a:lnTo>
                    <a:pt x="40" y="32"/>
                  </a:lnTo>
                  <a:lnTo>
                    <a:pt x="48" y="40"/>
                  </a:lnTo>
                  <a:lnTo>
                    <a:pt x="64" y="40"/>
                  </a:lnTo>
                  <a:lnTo>
                    <a:pt x="72" y="40"/>
                  </a:lnTo>
                  <a:lnTo>
                    <a:pt x="64" y="24"/>
                  </a:lnTo>
                  <a:lnTo>
                    <a:pt x="48" y="16"/>
                  </a:lnTo>
                  <a:lnTo>
                    <a:pt x="40" y="0"/>
                  </a:lnTo>
                  <a:lnTo>
                    <a:pt x="24" y="0"/>
                  </a:lnTo>
                  <a:lnTo>
                    <a:pt x="0" y="0"/>
                  </a:lnTo>
                  <a:lnTo>
                    <a:pt x="8" y="8"/>
                  </a:lnTo>
                  <a:close/>
                </a:path>
              </a:pathLst>
            </a:custGeom>
            <a:grpFill/>
            <a:ln w="63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ct val="50000"/>
                </a:spcBef>
                <a:defRPr/>
              </a:pPr>
              <a:endParaRPr lang="en-US"/>
            </a:p>
          </p:txBody>
        </p:sp>
        <p:sp>
          <p:nvSpPr>
            <p:cNvPr id="4181" name="Freeform 202" descr="Outlined diamond"/>
            <p:cNvSpPr>
              <a:spLocks/>
            </p:cNvSpPr>
            <p:nvPr/>
          </p:nvSpPr>
          <p:spPr bwMode="auto">
            <a:xfrm>
              <a:off x="2001" y="3543"/>
              <a:ext cx="22" cy="15"/>
            </a:xfrm>
            <a:custGeom>
              <a:avLst/>
              <a:gdLst>
                <a:gd name="T0" fmla="*/ 0 w 24"/>
                <a:gd name="T1" fmla="*/ 0 h 16"/>
                <a:gd name="T2" fmla="*/ 22 w 24"/>
                <a:gd name="T3" fmla="*/ 8 h 16"/>
                <a:gd name="T4" fmla="*/ 7 w 24"/>
                <a:gd name="T5" fmla="*/ 15 h 16"/>
                <a:gd name="T6" fmla="*/ 0 w 24"/>
                <a:gd name="T7" fmla="*/ 0 h 1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16"/>
                <a:gd name="T14" fmla="*/ 24 w 24"/>
                <a:gd name="T15" fmla="*/ 16 h 1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16">
                  <a:moveTo>
                    <a:pt x="0" y="0"/>
                  </a:moveTo>
                  <a:lnTo>
                    <a:pt x="24" y="8"/>
                  </a:lnTo>
                  <a:lnTo>
                    <a:pt x="8" y="1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ct val="50000"/>
                </a:spcBef>
                <a:defRPr/>
              </a:pPr>
              <a:endParaRPr lang="en-US"/>
            </a:p>
          </p:txBody>
        </p:sp>
        <p:sp>
          <p:nvSpPr>
            <p:cNvPr id="4182" name="Freeform 203" descr="Outlined diamond"/>
            <p:cNvSpPr>
              <a:spLocks/>
            </p:cNvSpPr>
            <p:nvPr/>
          </p:nvSpPr>
          <p:spPr bwMode="auto">
            <a:xfrm>
              <a:off x="1752" y="3401"/>
              <a:ext cx="50" cy="36"/>
            </a:xfrm>
            <a:custGeom>
              <a:avLst/>
              <a:gdLst>
                <a:gd name="T0" fmla="*/ 43 w 56"/>
                <a:gd name="T1" fmla="*/ 29 h 40"/>
                <a:gd name="T2" fmla="*/ 43 w 56"/>
                <a:gd name="T3" fmla="*/ 14 h 40"/>
                <a:gd name="T4" fmla="*/ 50 w 56"/>
                <a:gd name="T5" fmla="*/ 7 h 40"/>
                <a:gd name="T6" fmla="*/ 43 w 56"/>
                <a:gd name="T7" fmla="*/ 0 h 40"/>
                <a:gd name="T8" fmla="*/ 7 w 56"/>
                <a:gd name="T9" fmla="*/ 0 h 40"/>
                <a:gd name="T10" fmla="*/ 0 w 56"/>
                <a:gd name="T11" fmla="*/ 7 h 40"/>
                <a:gd name="T12" fmla="*/ 7 w 56"/>
                <a:gd name="T13" fmla="*/ 29 h 40"/>
                <a:gd name="T14" fmla="*/ 21 w 56"/>
                <a:gd name="T15" fmla="*/ 36 h 40"/>
                <a:gd name="T16" fmla="*/ 43 w 56"/>
                <a:gd name="T17" fmla="*/ 29 h 4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6"/>
                <a:gd name="T28" fmla="*/ 0 h 40"/>
                <a:gd name="T29" fmla="*/ 56 w 56"/>
                <a:gd name="T30" fmla="*/ 40 h 4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6" h="40">
                  <a:moveTo>
                    <a:pt x="48" y="32"/>
                  </a:moveTo>
                  <a:lnTo>
                    <a:pt x="48" y="16"/>
                  </a:lnTo>
                  <a:lnTo>
                    <a:pt x="56" y="8"/>
                  </a:lnTo>
                  <a:lnTo>
                    <a:pt x="48" y="0"/>
                  </a:lnTo>
                  <a:lnTo>
                    <a:pt x="8" y="0"/>
                  </a:lnTo>
                  <a:lnTo>
                    <a:pt x="0" y="8"/>
                  </a:lnTo>
                  <a:lnTo>
                    <a:pt x="8" y="32"/>
                  </a:lnTo>
                  <a:lnTo>
                    <a:pt x="24" y="40"/>
                  </a:lnTo>
                  <a:lnTo>
                    <a:pt x="48" y="32"/>
                  </a:lnTo>
                  <a:close/>
                </a:path>
              </a:pathLst>
            </a:custGeom>
            <a:grpFill/>
            <a:ln w="63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ct val="50000"/>
                </a:spcBef>
                <a:defRPr/>
              </a:pPr>
              <a:endParaRPr lang="en-US"/>
            </a:p>
          </p:txBody>
        </p:sp>
        <p:sp>
          <p:nvSpPr>
            <p:cNvPr id="4183" name="Freeform 204" descr="Outlined diamond"/>
            <p:cNvSpPr>
              <a:spLocks/>
            </p:cNvSpPr>
            <p:nvPr/>
          </p:nvSpPr>
          <p:spPr bwMode="auto">
            <a:xfrm>
              <a:off x="1710" y="3422"/>
              <a:ext cx="28" cy="22"/>
            </a:xfrm>
            <a:custGeom>
              <a:avLst/>
              <a:gdLst>
                <a:gd name="T0" fmla="*/ 28 w 32"/>
                <a:gd name="T1" fmla="*/ 7 h 24"/>
                <a:gd name="T2" fmla="*/ 14 w 32"/>
                <a:gd name="T3" fmla="*/ 0 h 24"/>
                <a:gd name="T4" fmla="*/ 0 w 32"/>
                <a:gd name="T5" fmla="*/ 15 h 24"/>
                <a:gd name="T6" fmla="*/ 0 w 32"/>
                <a:gd name="T7" fmla="*/ 22 h 24"/>
                <a:gd name="T8" fmla="*/ 14 w 32"/>
                <a:gd name="T9" fmla="*/ 22 h 24"/>
                <a:gd name="T10" fmla="*/ 28 w 32"/>
                <a:gd name="T11" fmla="*/ 15 h 24"/>
                <a:gd name="T12" fmla="*/ 28 w 32"/>
                <a:gd name="T13" fmla="*/ 7 h 2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2"/>
                <a:gd name="T22" fmla="*/ 0 h 24"/>
                <a:gd name="T23" fmla="*/ 32 w 32"/>
                <a:gd name="T24" fmla="*/ 24 h 2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2" h="24">
                  <a:moveTo>
                    <a:pt x="32" y="8"/>
                  </a:moveTo>
                  <a:lnTo>
                    <a:pt x="16" y="0"/>
                  </a:lnTo>
                  <a:lnTo>
                    <a:pt x="0" y="16"/>
                  </a:lnTo>
                  <a:lnTo>
                    <a:pt x="0" y="24"/>
                  </a:lnTo>
                  <a:lnTo>
                    <a:pt x="16" y="24"/>
                  </a:lnTo>
                  <a:lnTo>
                    <a:pt x="32" y="16"/>
                  </a:lnTo>
                  <a:lnTo>
                    <a:pt x="32" y="8"/>
                  </a:lnTo>
                  <a:close/>
                </a:path>
              </a:pathLst>
            </a:custGeom>
            <a:grpFill/>
            <a:ln w="63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ct val="50000"/>
                </a:spcBef>
                <a:defRPr/>
              </a:pPr>
              <a:endParaRPr lang="en-US"/>
            </a:p>
          </p:txBody>
        </p:sp>
      </p:grpSp>
      <p:sp>
        <p:nvSpPr>
          <p:cNvPr id="4165" name="Line 217"/>
          <p:cNvSpPr>
            <a:spLocks noChangeShapeType="1"/>
          </p:cNvSpPr>
          <p:nvPr/>
        </p:nvSpPr>
        <p:spPr bwMode="auto">
          <a:xfrm flipH="1" flipV="1">
            <a:off x="7086600" y="3479800"/>
            <a:ext cx="457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166" name="Rectangle 93"/>
          <p:cNvSpPr>
            <a:spLocks noChangeArrowheads="1"/>
          </p:cNvSpPr>
          <p:nvPr/>
        </p:nvSpPr>
        <p:spPr bwMode="auto">
          <a:xfrm>
            <a:off x="5572125" y="5546725"/>
            <a:ext cx="86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>
                <a:latin typeface="Tahoma" pitchFamily="34" charset="0"/>
              </a:rPr>
              <a:t>Puerto Rico </a:t>
            </a:r>
            <a:endParaRPr lang="en-US" sz="1000"/>
          </a:p>
        </p:txBody>
      </p:sp>
      <p:grpSp>
        <p:nvGrpSpPr>
          <p:cNvPr id="15" name="Group 95"/>
          <p:cNvGrpSpPr>
            <a:grpSpLocks/>
          </p:cNvGrpSpPr>
          <p:nvPr/>
        </p:nvGrpSpPr>
        <p:grpSpPr bwMode="auto">
          <a:xfrm>
            <a:off x="5105400" y="5622925"/>
            <a:ext cx="454025" cy="101600"/>
            <a:chOff x="4878" y="3444"/>
            <a:chExt cx="286" cy="64"/>
          </a:xfrm>
          <a:noFill/>
        </p:grpSpPr>
        <p:sp>
          <p:nvSpPr>
            <p:cNvPr id="4172" name="Freeform 203" descr="Outlined diamond"/>
            <p:cNvSpPr>
              <a:spLocks/>
            </p:cNvSpPr>
            <p:nvPr/>
          </p:nvSpPr>
          <p:spPr bwMode="auto">
            <a:xfrm>
              <a:off x="4944" y="3456"/>
              <a:ext cx="144" cy="48"/>
            </a:xfrm>
            <a:custGeom>
              <a:avLst/>
              <a:gdLst>
                <a:gd name="T0" fmla="*/ 123 w 56"/>
                <a:gd name="T1" fmla="*/ 38 h 40"/>
                <a:gd name="T2" fmla="*/ 123 w 56"/>
                <a:gd name="T3" fmla="*/ 19 h 40"/>
                <a:gd name="T4" fmla="*/ 144 w 56"/>
                <a:gd name="T5" fmla="*/ 10 h 40"/>
                <a:gd name="T6" fmla="*/ 123 w 56"/>
                <a:gd name="T7" fmla="*/ 0 h 40"/>
                <a:gd name="T8" fmla="*/ 21 w 56"/>
                <a:gd name="T9" fmla="*/ 0 h 40"/>
                <a:gd name="T10" fmla="*/ 0 w 56"/>
                <a:gd name="T11" fmla="*/ 10 h 40"/>
                <a:gd name="T12" fmla="*/ 21 w 56"/>
                <a:gd name="T13" fmla="*/ 38 h 40"/>
                <a:gd name="T14" fmla="*/ 62 w 56"/>
                <a:gd name="T15" fmla="*/ 48 h 40"/>
                <a:gd name="T16" fmla="*/ 123 w 56"/>
                <a:gd name="T17" fmla="*/ 38 h 4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6"/>
                <a:gd name="T28" fmla="*/ 0 h 40"/>
                <a:gd name="T29" fmla="*/ 56 w 56"/>
                <a:gd name="T30" fmla="*/ 40 h 4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6" h="40">
                  <a:moveTo>
                    <a:pt x="48" y="32"/>
                  </a:moveTo>
                  <a:lnTo>
                    <a:pt x="48" y="16"/>
                  </a:lnTo>
                  <a:lnTo>
                    <a:pt x="56" y="8"/>
                  </a:lnTo>
                  <a:lnTo>
                    <a:pt x="48" y="0"/>
                  </a:lnTo>
                  <a:lnTo>
                    <a:pt x="8" y="0"/>
                  </a:lnTo>
                  <a:lnTo>
                    <a:pt x="0" y="8"/>
                  </a:lnTo>
                  <a:lnTo>
                    <a:pt x="8" y="32"/>
                  </a:lnTo>
                  <a:lnTo>
                    <a:pt x="24" y="40"/>
                  </a:lnTo>
                  <a:lnTo>
                    <a:pt x="48" y="32"/>
                  </a:lnTo>
                  <a:close/>
                </a:path>
              </a:pathLst>
            </a:custGeom>
            <a:grpFill/>
            <a:ln w="63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ct val="50000"/>
                </a:spcBef>
                <a:defRPr/>
              </a:pPr>
              <a:endParaRPr lang="en-US"/>
            </a:p>
          </p:txBody>
        </p:sp>
        <p:sp>
          <p:nvSpPr>
            <p:cNvPr id="4173" name="Freeform 204" descr="Outlined diamond"/>
            <p:cNvSpPr>
              <a:spLocks/>
            </p:cNvSpPr>
            <p:nvPr/>
          </p:nvSpPr>
          <p:spPr bwMode="auto">
            <a:xfrm flipH="1">
              <a:off x="4878" y="3468"/>
              <a:ext cx="12" cy="12"/>
            </a:xfrm>
            <a:custGeom>
              <a:avLst/>
              <a:gdLst>
                <a:gd name="T0" fmla="*/ 12 w 32"/>
                <a:gd name="T1" fmla="*/ 4 h 24"/>
                <a:gd name="T2" fmla="*/ 6 w 32"/>
                <a:gd name="T3" fmla="*/ 0 h 24"/>
                <a:gd name="T4" fmla="*/ 0 w 32"/>
                <a:gd name="T5" fmla="*/ 8 h 24"/>
                <a:gd name="T6" fmla="*/ 0 w 32"/>
                <a:gd name="T7" fmla="*/ 12 h 24"/>
                <a:gd name="T8" fmla="*/ 6 w 32"/>
                <a:gd name="T9" fmla="*/ 12 h 24"/>
                <a:gd name="T10" fmla="*/ 12 w 32"/>
                <a:gd name="T11" fmla="*/ 8 h 24"/>
                <a:gd name="T12" fmla="*/ 12 w 32"/>
                <a:gd name="T13" fmla="*/ 4 h 2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2"/>
                <a:gd name="T22" fmla="*/ 0 h 24"/>
                <a:gd name="T23" fmla="*/ 32 w 32"/>
                <a:gd name="T24" fmla="*/ 24 h 2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2" h="24">
                  <a:moveTo>
                    <a:pt x="32" y="8"/>
                  </a:moveTo>
                  <a:lnTo>
                    <a:pt x="16" y="0"/>
                  </a:lnTo>
                  <a:lnTo>
                    <a:pt x="0" y="16"/>
                  </a:lnTo>
                  <a:lnTo>
                    <a:pt x="0" y="24"/>
                  </a:lnTo>
                  <a:lnTo>
                    <a:pt x="16" y="24"/>
                  </a:lnTo>
                  <a:lnTo>
                    <a:pt x="32" y="16"/>
                  </a:lnTo>
                  <a:lnTo>
                    <a:pt x="32" y="8"/>
                  </a:lnTo>
                  <a:close/>
                </a:path>
              </a:pathLst>
            </a:custGeom>
            <a:grpFill/>
            <a:ln w="63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ct val="50000"/>
                </a:spcBef>
                <a:defRPr/>
              </a:pPr>
              <a:endParaRPr lang="en-US"/>
            </a:p>
          </p:txBody>
        </p:sp>
        <p:sp>
          <p:nvSpPr>
            <p:cNvPr id="4174" name="Freeform 204" descr="Outlined diamond"/>
            <p:cNvSpPr>
              <a:spLocks/>
            </p:cNvSpPr>
            <p:nvPr/>
          </p:nvSpPr>
          <p:spPr bwMode="auto">
            <a:xfrm>
              <a:off x="5152" y="3444"/>
              <a:ext cx="12" cy="6"/>
            </a:xfrm>
            <a:custGeom>
              <a:avLst/>
              <a:gdLst>
                <a:gd name="T0" fmla="*/ 12 w 32"/>
                <a:gd name="T1" fmla="*/ 2 h 24"/>
                <a:gd name="T2" fmla="*/ 6 w 32"/>
                <a:gd name="T3" fmla="*/ 0 h 24"/>
                <a:gd name="T4" fmla="*/ 0 w 32"/>
                <a:gd name="T5" fmla="*/ 4 h 24"/>
                <a:gd name="T6" fmla="*/ 0 w 32"/>
                <a:gd name="T7" fmla="*/ 6 h 24"/>
                <a:gd name="T8" fmla="*/ 6 w 32"/>
                <a:gd name="T9" fmla="*/ 6 h 24"/>
                <a:gd name="T10" fmla="*/ 12 w 32"/>
                <a:gd name="T11" fmla="*/ 4 h 24"/>
                <a:gd name="T12" fmla="*/ 12 w 32"/>
                <a:gd name="T13" fmla="*/ 2 h 2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2"/>
                <a:gd name="T22" fmla="*/ 0 h 24"/>
                <a:gd name="T23" fmla="*/ 32 w 32"/>
                <a:gd name="T24" fmla="*/ 24 h 2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2" h="24">
                  <a:moveTo>
                    <a:pt x="32" y="8"/>
                  </a:moveTo>
                  <a:lnTo>
                    <a:pt x="16" y="0"/>
                  </a:lnTo>
                  <a:lnTo>
                    <a:pt x="0" y="16"/>
                  </a:lnTo>
                  <a:lnTo>
                    <a:pt x="0" y="24"/>
                  </a:lnTo>
                  <a:lnTo>
                    <a:pt x="16" y="24"/>
                  </a:lnTo>
                  <a:lnTo>
                    <a:pt x="32" y="16"/>
                  </a:lnTo>
                  <a:lnTo>
                    <a:pt x="32" y="8"/>
                  </a:lnTo>
                  <a:close/>
                </a:path>
              </a:pathLst>
            </a:custGeom>
            <a:grpFill/>
            <a:ln w="63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ct val="50000"/>
                </a:spcBef>
                <a:defRPr/>
              </a:pPr>
              <a:endParaRPr lang="en-US"/>
            </a:p>
          </p:txBody>
        </p:sp>
        <p:sp>
          <p:nvSpPr>
            <p:cNvPr id="4175" name="Freeform 204" descr="Outlined diamond"/>
            <p:cNvSpPr>
              <a:spLocks/>
            </p:cNvSpPr>
            <p:nvPr/>
          </p:nvSpPr>
          <p:spPr bwMode="auto">
            <a:xfrm>
              <a:off x="5136" y="3496"/>
              <a:ext cx="6" cy="12"/>
            </a:xfrm>
            <a:custGeom>
              <a:avLst/>
              <a:gdLst>
                <a:gd name="T0" fmla="*/ 6 w 32"/>
                <a:gd name="T1" fmla="*/ 4 h 24"/>
                <a:gd name="T2" fmla="*/ 3 w 32"/>
                <a:gd name="T3" fmla="*/ 0 h 24"/>
                <a:gd name="T4" fmla="*/ 0 w 32"/>
                <a:gd name="T5" fmla="*/ 8 h 24"/>
                <a:gd name="T6" fmla="*/ 0 w 32"/>
                <a:gd name="T7" fmla="*/ 12 h 24"/>
                <a:gd name="T8" fmla="*/ 3 w 32"/>
                <a:gd name="T9" fmla="*/ 12 h 24"/>
                <a:gd name="T10" fmla="*/ 6 w 32"/>
                <a:gd name="T11" fmla="*/ 8 h 24"/>
                <a:gd name="T12" fmla="*/ 6 w 32"/>
                <a:gd name="T13" fmla="*/ 4 h 2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2"/>
                <a:gd name="T22" fmla="*/ 0 h 24"/>
                <a:gd name="T23" fmla="*/ 32 w 32"/>
                <a:gd name="T24" fmla="*/ 24 h 2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2" h="24">
                  <a:moveTo>
                    <a:pt x="32" y="8"/>
                  </a:moveTo>
                  <a:lnTo>
                    <a:pt x="16" y="0"/>
                  </a:lnTo>
                  <a:lnTo>
                    <a:pt x="0" y="16"/>
                  </a:lnTo>
                  <a:lnTo>
                    <a:pt x="0" y="24"/>
                  </a:lnTo>
                  <a:lnTo>
                    <a:pt x="16" y="24"/>
                  </a:lnTo>
                  <a:lnTo>
                    <a:pt x="32" y="16"/>
                  </a:lnTo>
                  <a:lnTo>
                    <a:pt x="32" y="8"/>
                  </a:lnTo>
                  <a:close/>
                </a:path>
              </a:pathLst>
            </a:custGeom>
            <a:grpFill/>
            <a:ln w="63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ct val="50000"/>
                </a:spcBef>
                <a:defRPr/>
              </a:pPr>
              <a:endParaRPr lang="en-US"/>
            </a:p>
          </p:txBody>
        </p:sp>
      </p:grpSp>
      <p:sp>
        <p:nvSpPr>
          <p:cNvPr id="4168" name="Oval 201"/>
          <p:cNvSpPr>
            <a:spLocks noChangeArrowheads="1"/>
          </p:cNvSpPr>
          <p:nvPr/>
        </p:nvSpPr>
        <p:spPr bwMode="auto">
          <a:xfrm>
            <a:off x="7543800" y="3556000"/>
            <a:ext cx="228600" cy="228600"/>
          </a:xfrm>
          <a:prstGeom prst="ellipse">
            <a:avLst/>
          </a:prstGeom>
          <a:noFill/>
          <a:ln w="635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spcBef>
                <a:spcPct val="50000"/>
              </a:spcBef>
            </a:pPr>
            <a:endParaRPr lang="en-US"/>
          </a:p>
        </p:txBody>
      </p:sp>
      <p:sp>
        <p:nvSpPr>
          <p:cNvPr id="100" name="TextBox 202"/>
          <p:cNvSpPr txBox="1">
            <a:spLocks noChangeArrowheads="1"/>
          </p:cNvSpPr>
          <p:nvPr/>
        </p:nvSpPr>
        <p:spPr bwMode="auto">
          <a:xfrm>
            <a:off x="7485063" y="3562350"/>
            <a:ext cx="381000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900" b="1" dirty="0">
                <a:latin typeface="+mj-lt"/>
              </a:rPr>
              <a:t>DC</a:t>
            </a:r>
          </a:p>
        </p:txBody>
      </p:sp>
      <p:sp>
        <p:nvSpPr>
          <p:cNvPr id="103" name="Text Box 221"/>
          <p:cNvSpPr txBox="1">
            <a:spLocks noChangeArrowheads="1"/>
          </p:cNvSpPr>
          <p:nvPr/>
        </p:nvSpPr>
        <p:spPr bwMode="auto">
          <a:xfrm>
            <a:off x="7239000" y="5257800"/>
            <a:ext cx="1752600" cy="1200150"/>
          </a:xfrm>
          <a:prstGeom prst="rect">
            <a:avLst/>
          </a:prstGeom>
          <a:solidFill>
            <a:schemeClr val="accent6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dirty="0" smtClean="0">
                <a:latin typeface="Tahoma" pitchFamily="1" charset="0"/>
              </a:rPr>
              <a:t>24 states </a:t>
            </a:r>
            <a:r>
              <a:rPr lang="en-US" sz="1600" b="1" dirty="0" smtClean="0">
                <a:latin typeface="Tahoma" pitchFamily="1" charset="0"/>
              </a:rPr>
              <a:t> </a:t>
            </a:r>
            <a:r>
              <a:rPr lang="en-US" sz="1600" b="1" dirty="0">
                <a:latin typeface="Tahoma" pitchFamily="1" charset="0"/>
              </a:rPr>
              <a:t>offer tax credits for renewables</a:t>
            </a:r>
          </a:p>
        </p:txBody>
      </p:sp>
    </p:spTree>
  </p:cSld>
  <p:clrMapOvr>
    <a:masterClrMapping/>
  </p:clrMapOvr>
  <p:transition>
    <p:zoom/>
  </p:transition>
</p:sld>
</file>

<file path=ppt/theme/theme1.xml><?xml version="1.0" encoding="utf-8"?>
<a:theme xmlns:a="http://schemas.openxmlformats.org/drawingml/2006/main" name="map-2-1-11">
  <a:themeElements>
    <a:clrScheme name="Custom 1">
      <a:dk1>
        <a:sysClr val="windowText" lastClr="000000"/>
      </a:dk1>
      <a:lt1>
        <a:sysClr val="window" lastClr="FFFFFF"/>
      </a:lt1>
      <a:dk2>
        <a:srgbClr val="7F7F7F"/>
      </a:dk2>
      <a:lt2>
        <a:srgbClr val="EEECE1"/>
      </a:lt2>
      <a:accent1>
        <a:srgbClr val="DF3911"/>
      </a:accent1>
      <a:accent2>
        <a:srgbClr val="EF6B16"/>
      </a:accent2>
      <a:accent3>
        <a:srgbClr val="EE9110"/>
      </a:accent3>
      <a:accent4>
        <a:srgbClr val="F1BD07"/>
      </a:accent4>
      <a:accent5>
        <a:srgbClr val="CC0000"/>
      </a:accent5>
      <a:accent6>
        <a:srgbClr val="7F7F7F"/>
      </a:accent6>
      <a:hlink>
        <a:srgbClr val="000000"/>
      </a:hlink>
      <a:folHlink>
        <a:srgbClr val="595959"/>
      </a:folHlink>
    </a:clrScheme>
    <a:fontScheme name="Custom 1">
      <a:majorFont>
        <a:latin typeface="Tahom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map-2-1-11</Template>
  <TotalTime>74</TotalTime>
  <Words>58</Words>
  <Application>Microsoft Office PowerPoint</Application>
  <PresentationFormat>On-screen Show (4:3)</PresentationFormat>
  <Paragraphs>10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map-2-1-11</vt:lpstr>
      <vt:lpstr>Slide 1</vt:lpstr>
    </vt:vector>
  </TitlesOfParts>
  <Company>NC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sdcross</dc:creator>
  <cp:lastModifiedBy>Justin Barnes</cp:lastModifiedBy>
  <cp:revision>18</cp:revision>
  <dcterms:created xsi:type="dcterms:W3CDTF">2011-02-04T15:55:20Z</dcterms:created>
  <dcterms:modified xsi:type="dcterms:W3CDTF">2011-09-06T15:24:26Z</dcterms:modified>
</cp:coreProperties>
</file>