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Lst>
  <p:notesMasterIdLst>
    <p:notesMasterId r:id="rId14"/>
  </p:notesMasterIdLst>
  <p:sldIdLst>
    <p:sldId id="256" r:id="rId3"/>
    <p:sldId id="257" r:id="rId4"/>
    <p:sldId id="258" r:id="rId5"/>
    <p:sldId id="259" r:id="rId6"/>
    <p:sldId id="260" r:id="rId7"/>
    <p:sldId id="261" r:id="rId8"/>
    <p:sldId id="271" r:id="rId9"/>
    <p:sldId id="263" r:id="rId10"/>
    <p:sldId id="266" r:id="rId11"/>
    <p:sldId id="264" r:id="rId12"/>
    <p:sldId id="272"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54460" autoAdjust="0"/>
  </p:normalViewPr>
  <p:slideViewPr>
    <p:cSldViewPr>
      <p:cViewPr varScale="1">
        <p:scale>
          <a:sx n="79" d="100"/>
          <a:sy n="79" d="100"/>
        </p:scale>
        <p:origin x="-148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DBFBB7B3-5DAA-4F90-B4B4-62480A7D2E55}" type="datetimeFigureOut">
              <a:rPr lang="en-US"/>
              <a:pPr>
                <a:defRPr/>
              </a:pPr>
              <a:t>9/23/2010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BD5F78A-5B19-4E1E-A3B2-DD19444C50A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821CCBC-ADE8-49E1-A03C-D6AEB1011CED}"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Vision California estimate household savings of $6400 per year, just on automobile costs</a:t>
            </a:r>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F72B62E-4922-4362-A643-0C688CD3C48F}" type="slidenum">
              <a:rPr lang="en-US"/>
              <a:pPr fontAlgn="base">
                <a:spcBef>
                  <a:spcPct val="0"/>
                </a:spcBef>
                <a:spcAft>
                  <a:spcPct val="0"/>
                </a:spcAft>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We are a collaboration of organizations and individuals that are individually working on the various components of what has come to be known as sustainable communities.  </a:t>
            </a:r>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11F74BB-6375-4631-ACDC-C5BA2446648F}"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list was in your packet.  You can see that we have experts and advocates in the areas of multi-modal transportation , creating homes that are affordable for all income levels, land use planning, public health, philanthropy, social equity and business. We have been staffed with a small sub-grant from the Ford Foundation to the San Diego Housing Federation have Hannah Cohen organize the group.  We have received additional support from the San Diego Foundation and the Jacobs Family Foundation. </a:t>
            </a:r>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952E50-2179-4CE2-8239-F8D6F57AB9AA}"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We believe the San Diego Region can be collection of vibrant neighborhoods that promote healthy lifestyles and are enjoyed by all regardless of income</a:t>
            </a:r>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8D92DD5-A53C-4A01-86F9-ED484CF21F8E}"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Good land use and transportation planning in the context of assuring that the benefits accrue to all San Diegans  will provide the greatest return on investment in terms of not only reducing green house gases, but creating a more vibrant region.  </a:t>
            </a:r>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1F6256C-611B-48A2-AFAF-F5F7BBCF67DC}"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To work with SANDAG and the general public to develop a ground-breaking RTP  and Sustainable Communities Strategy  that will serve as a model for the California and the Nation.   We want to bring the expertise of our individual organizations in the areas of healthy communities; clean transportation alternatives; and community development to complement SANDAG’s strengths. </a:t>
            </a:r>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E5E330-778A-45A1-80E5-7A66364784AE}"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08BBCBB-E398-4539-839E-DC19C74D442E}" type="slidenum">
              <a:rPr lang="en-US">
                <a:solidFill>
                  <a:srgbClr val="000000"/>
                </a:solidFill>
              </a:rPr>
              <a:pPr fontAlgn="base">
                <a:spcBef>
                  <a:spcPct val="0"/>
                </a:spcBef>
                <a:spcAft>
                  <a:spcPct val="0"/>
                </a:spcAft>
              </a:pPr>
              <a:t>7</a:t>
            </a:fld>
            <a:endParaRPr lang="en-US">
              <a:solidFill>
                <a:srgbClr val="000000"/>
              </a:solidFill>
            </a:endParaRPr>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604" name="Rectangle 3"/>
          <p:cNvSpPr>
            <a:spLocks noGrp="1" noChangeArrowheads="1"/>
          </p:cNvSpPr>
          <p:nvPr>
            <p:ph type="body" idx="1"/>
          </p:nvPr>
        </p:nvSpPr>
        <p:spPr bwMode="auto">
          <a:xfrm>
            <a:off x="914400" y="4184650"/>
            <a:ext cx="5029200" cy="4114800"/>
          </a:xfrm>
          <a:noFill/>
        </p:spPr>
        <p:txBody>
          <a:bodyPr wrap="square" numCol="1" anchor="t" anchorCtr="0" compatLnSpc="1">
            <a:prstTxWarp prst="textNoShape">
              <a:avLst/>
            </a:prstTxWarp>
          </a:bodyPr>
          <a:lstStyle/>
          <a:p>
            <a:pPr>
              <a:spcBef>
                <a:spcPct val="0"/>
              </a:spcBef>
            </a:pPr>
            <a:r>
              <a:rPr lang="en-US" sz="1000" smtClean="0">
                <a:latin typeface="Arial" charset="0"/>
              </a:rPr>
              <a:t>SANDAG is well down the road.  This slide from your Smart Growth Toolbox demonstrates the basis of our shared vision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We want to add some fine graining to that vision that we believe when modeled will greatly expand the GHG reduction possibilities for the 2035 target dates</a:t>
            </a:r>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C18383F-0F24-421A-A151-2CD6AA1952CB}"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We think that re-prioritizing transportation and other investments will take you farther down the road.  For example, </a:t>
            </a:r>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EE649B-4715-443E-8DD0-B6B53716F459}"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2336801A-4FE9-47C2-BB0F-48775EFACCB7}" type="datetimeFigureOut">
              <a:rPr lang="en-US"/>
              <a:pPr>
                <a:defRPr/>
              </a:pPr>
              <a:t>9/23/2010</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F7ED6B6C-2144-45A3-8F91-44FCF917114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D40FAFC-33E5-4FA9-AAF3-E421C285EB63}" type="datetimeFigureOut">
              <a:rPr lang="en-US"/>
              <a:pPr>
                <a:defRPr/>
              </a:pPr>
              <a:t>9/23/2010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BCF8627-69D4-4619-A8E3-25B86607E57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2AD8DF4-9C0F-410E-A579-80FD654FCEBD}" type="datetimeFigureOut">
              <a:rPr lang="en-US"/>
              <a:pPr>
                <a:defRPr/>
              </a:pPr>
              <a:t>9/23/2010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B64BA42-D2CF-4291-B1D8-6C28B70868E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0"/>
          <p:cNvSpPr>
            <a:spLocks noGrp="1" noChangeArrowheads="1"/>
          </p:cNvSpPr>
          <p:nvPr>
            <p:ph type="sldNum" sz="quarter" idx="10"/>
          </p:nvPr>
        </p:nvSpPr>
        <p:spPr/>
        <p:txBody>
          <a:bodyPr/>
          <a:lstStyle>
            <a:lvl1pPr algn="l" fontAlgn="auto">
              <a:spcBef>
                <a:spcPts val="0"/>
              </a:spcBef>
              <a:spcAft>
                <a:spcPts val="0"/>
              </a:spcAft>
              <a:defRPr>
                <a:ea typeface="+mn-ea"/>
              </a:defRPr>
            </a:lvl1pPr>
          </a:lstStyle>
          <a:p>
            <a:pPr>
              <a:defRPr/>
            </a:pPr>
            <a:fld id="{A1831C0E-7394-4253-8952-6ECA69DDEEF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DE9D3BE-C7EE-41B9-B08A-31D7D321C4EA}" type="datetimeFigureOut">
              <a:rPr lang="en-US"/>
              <a:pPr>
                <a:defRPr/>
              </a:pPr>
              <a:t>9/23/2010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F54D7F6-63D9-42DF-BE5E-DA925F3A16D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5FEDE22-4184-4FA5-984C-F2E80B20EB23}" type="datetimeFigureOut">
              <a:rPr lang="en-US"/>
              <a:pPr>
                <a:defRPr/>
              </a:pPr>
              <a:t>9/23/2010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9027A7-32D5-46E0-8B11-CCCCB3D1ACA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8C6AF76-4C6C-4C7B-8CC4-A68C797B6A33}" type="datetimeFigureOut">
              <a:rPr lang="en-US"/>
              <a:pPr>
                <a:defRPr/>
              </a:pPr>
              <a:t>9/23/2010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E35D676B-A4F1-4227-99B8-9FBA0803C3B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A5034741-0013-4544-A86A-FF0E37D5BC90}" type="datetimeFigureOut">
              <a:rPr lang="en-US"/>
              <a:pPr>
                <a:defRPr/>
              </a:pPr>
              <a:t>9/23/2010</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BB27F6AA-95AF-4676-BCE9-F2236225C08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2C7A4542-C28A-4FDD-889B-12D746885315}" type="datetimeFigureOut">
              <a:rPr lang="en-US"/>
              <a:pPr>
                <a:defRPr/>
              </a:pPr>
              <a:t>9/23/2010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8968C62-F38D-454E-8F77-28A831B0917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0ED13F89-C2FF-4365-A4CC-2C73E8911D2F}" type="datetimeFigureOut">
              <a:rPr lang="en-US"/>
              <a:pPr>
                <a:defRPr/>
              </a:pPr>
              <a:t>9/23/2010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6CA71D72-5974-428F-9512-EA7ECDD00FC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81F96E9-8011-4D16-A2ED-1FAF5A76C415}" type="datetimeFigureOut">
              <a:rPr lang="en-US"/>
              <a:pPr>
                <a:defRPr/>
              </a:pPr>
              <a:t>9/23/2010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CB51C88-E318-43A2-BBDC-3340542F7A2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4A8C9F66-EA6E-4918-9CDD-57E09B0185E8}" type="datetimeFigureOut">
              <a:rPr lang="en-US"/>
              <a:pPr>
                <a:defRPr/>
              </a:pPr>
              <a:t>9/23/2010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E8F08956-83FB-407D-AD9C-6F28F242C87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D793F0BE-5650-4A85-9B66-905A318F7B7D}" type="datetimeFigureOut">
              <a:rPr lang="en-US"/>
              <a:pPr>
                <a:defRPr/>
              </a:pPr>
              <a:t>9/23/2010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cs typeface="+mn-cs"/>
              </a:defRPr>
            </a:lvl1pPr>
          </a:lstStyle>
          <a:p>
            <a:pPr>
              <a:defRPr/>
            </a:pPr>
            <a:fld id="{35496BE8-B856-47BD-93E3-8B10CD4F237B}"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46" r:id="rId1"/>
    <p:sldLayoutId id="2147483738" r:id="rId2"/>
    <p:sldLayoutId id="2147483747" r:id="rId3"/>
    <p:sldLayoutId id="2147483739" r:id="rId4"/>
    <p:sldLayoutId id="2147483740" r:id="rId5"/>
    <p:sldLayoutId id="2147483741" r:id="rId6"/>
    <p:sldLayoutId id="2147483742" r:id="rId7"/>
    <p:sldLayoutId id="2147483743" r:id="rId8"/>
    <p:sldLayoutId id="2147483748" r:id="rId9"/>
    <p:sldLayoutId id="2147483744" r:id="rId10"/>
    <p:sldLayoutId id="2147483745"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16" descr="terrain only"/>
          <p:cNvPicPr>
            <a:picLocks noChangeAspect="1" noChangeArrowheads="1"/>
          </p:cNvPicPr>
          <p:nvPr userDrawn="1"/>
        </p:nvPicPr>
        <p:blipFill>
          <a:blip r:embed="rId3" cstate="print"/>
          <a:srcRect/>
          <a:stretch>
            <a:fillRect/>
          </a:stretch>
        </p:blipFill>
        <p:spPr bwMode="auto">
          <a:xfrm>
            <a:off x="0" y="0"/>
            <a:ext cx="9144000" cy="6869113"/>
          </a:xfrm>
          <a:prstGeom prst="rect">
            <a:avLst/>
          </a:prstGeom>
          <a:noFill/>
          <a:ln w="9525">
            <a:noFill/>
            <a:miter lim="800000"/>
            <a:headEnd/>
            <a:tailEnd/>
          </a:ln>
        </p:spPr>
      </p:pic>
      <p:pic>
        <p:nvPicPr>
          <p:cNvPr id="3191" name="Picture 119" descr="circles"/>
          <p:cNvPicPr>
            <a:picLocks noChangeAspect="1" noChangeArrowheads="1"/>
          </p:cNvPicPr>
          <p:nvPr userDrawn="1"/>
        </p:nvPicPr>
        <p:blipFill>
          <a:blip r:embed="rId4" cstate="print"/>
          <a:srcRect/>
          <a:stretch>
            <a:fillRect/>
          </a:stretch>
        </p:blipFill>
        <p:spPr bwMode="auto">
          <a:xfrm>
            <a:off x="0" y="0"/>
            <a:ext cx="9144000" cy="6858000"/>
          </a:xfrm>
          <a:prstGeom prst="rect">
            <a:avLst/>
          </a:prstGeom>
          <a:noFill/>
          <a:ln w="9525">
            <a:noFill/>
            <a:miter lim="800000"/>
            <a:headEnd/>
            <a:tailEnd/>
          </a:ln>
        </p:spPr>
      </p:pic>
      <p:sp>
        <p:nvSpPr>
          <p:cNvPr id="3074" name="Rectangle 2"/>
          <p:cNvSpPr>
            <a:spLocks noGrp="1" noChangeArrowheads="1"/>
          </p:cNvSpPr>
          <p:nvPr>
            <p:ph type="title"/>
          </p:nvPr>
        </p:nvSpPr>
        <p:spPr bwMode="auto">
          <a:xfrm>
            <a:off x="457200" y="417513"/>
            <a:ext cx="8229600" cy="715962"/>
          </a:xfrm>
          <a:prstGeom prst="rect">
            <a:avLst/>
          </a:prstGeom>
          <a:noFill/>
          <a:ln w="9525">
            <a:noFill/>
            <a:miter lim="800000"/>
            <a:headEnd/>
            <a:tailEnd/>
          </a:ln>
          <a:effectLst>
            <a:outerShdw blurRad="63500" dist="38099" dir="2700000" algn="ctr" rotWithShape="0">
              <a:schemeClr val="tx2">
                <a:alpha val="74998"/>
              </a:schemeClr>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3" name="Rectangle 3"/>
          <p:cNvSpPr>
            <a:spLocks noGrp="1" noChangeArrowheads="1"/>
          </p:cNvSpPr>
          <p:nvPr>
            <p:ph type="body" idx="1"/>
          </p:nvPr>
        </p:nvSpPr>
        <p:spPr bwMode="auto">
          <a:xfrm>
            <a:off x="457200" y="1600200"/>
            <a:ext cx="82296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2054" name="Group 44"/>
          <p:cNvGrpSpPr>
            <a:grpSpLocks/>
          </p:cNvGrpSpPr>
          <p:nvPr userDrawn="1"/>
        </p:nvGrpSpPr>
        <p:grpSpPr bwMode="auto">
          <a:xfrm>
            <a:off x="7480300" y="6465888"/>
            <a:ext cx="1462088" cy="266700"/>
            <a:chOff x="523" y="2653"/>
            <a:chExt cx="4752" cy="832"/>
          </a:xfrm>
        </p:grpSpPr>
        <p:sp>
          <p:nvSpPr>
            <p:cNvPr id="3117" name="Freeform 45"/>
            <p:cNvSpPr>
              <a:spLocks/>
            </p:cNvSpPr>
            <p:nvPr/>
          </p:nvSpPr>
          <p:spPr bwMode="auto">
            <a:xfrm>
              <a:off x="523" y="2653"/>
              <a:ext cx="4752" cy="832"/>
            </a:xfrm>
            <a:custGeom>
              <a:avLst/>
              <a:gdLst/>
              <a:ahLst/>
              <a:cxnLst>
                <a:cxn ang="0">
                  <a:pos x="1301" y="1346"/>
                </a:cxn>
                <a:cxn ang="0">
                  <a:pos x="986" y="1291"/>
                </a:cxn>
                <a:cxn ang="0">
                  <a:pos x="666" y="1210"/>
                </a:cxn>
                <a:cxn ang="0">
                  <a:pos x="403" y="1123"/>
                </a:cxn>
                <a:cxn ang="0">
                  <a:pos x="242" y="1038"/>
                </a:cxn>
                <a:cxn ang="0">
                  <a:pos x="120" y="938"/>
                </a:cxn>
                <a:cxn ang="0">
                  <a:pos x="48" y="847"/>
                </a:cxn>
                <a:cxn ang="0">
                  <a:pos x="14" y="770"/>
                </a:cxn>
                <a:cxn ang="0">
                  <a:pos x="0" y="690"/>
                </a:cxn>
                <a:cxn ang="0">
                  <a:pos x="6" y="608"/>
                </a:cxn>
                <a:cxn ang="0">
                  <a:pos x="38" y="526"/>
                </a:cxn>
                <a:cxn ang="0">
                  <a:pos x="92" y="448"/>
                </a:cxn>
                <a:cxn ang="0">
                  <a:pos x="208" y="338"/>
                </a:cxn>
                <a:cxn ang="0">
                  <a:pos x="327" y="258"/>
                </a:cxn>
                <a:cxn ang="0">
                  <a:pos x="536" y="153"/>
                </a:cxn>
                <a:cxn ang="0">
                  <a:pos x="741" y="84"/>
                </a:cxn>
                <a:cxn ang="0">
                  <a:pos x="1021" y="24"/>
                </a:cxn>
                <a:cxn ang="0">
                  <a:pos x="1198" y="0"/>
                </a:cxn>
                <a:cxn ang="0">
                  <a:pos x="954" y="63"/>
                </a:cxn>
                <a:cxn ang="0">
                  <a:pos x="728" y="140"/>
                </a:cxn>
                <a:cxn ang="0">
                  <a:pos x="538" y="227"/>
                </a:cxn>
                <a:cxn ang="0">
                  <a:pos x="408" y="307"/>
                </a:cxn>
                <a:cxn ang="0">
                  <a:pos x="332" y="376"/>
                </a:cxn>
                <a:cxn ang="0">
                  <a:pos x="282" y="451"/>
                </a:cxn>
                <a:cxn ang="0">
                  <a:pos x="249" y="527"/>
                </a:cxn>
                <a:cxn ang="0">
                  <a:pos x="232" y="606"/>
                </a:cxn>
                <a:cxn ang="0">
                  <a:pos x="234" y="657"/>
                </a:cxn>
                <a:cxn ang="0">
                  <a:pos x="245" y="708"/>
                </a:cxn>
                <a:cxn ang="0">
                  <a:pos x="277" y="771"/>
                </a:cxn>
                <a:cxn ang="0">
                  <a:pos x="347" y="844"/>
                </a:cxn>
                <a:cxn ang="0">
                  <a:pos x="451" y="913"/>
                </a:cxn>
                <a:cxn ang="0">
                  <a:pos x="598" y="976"/>
                </a:cxn>
                <a:cxn ang="0">
                  <a:pos x="790" y="1035"/>
                </a:cxn>
                <a:cxn ang="0">
                  <a:pos x="1125" y="1101"/>
                </a:cxn>
                <a:cxn ang="0">
                  <a:pos x="1499" y="1146"/>
                </a:cxn>
                <a:cxn ang="0">
                  <a:pos x="1943" y="1177"/>
                </a:cxn>
                <a:cxn ang="0">
                  <a:pos x="2386" y="1185"/>
                </a:cxn>
                <a:cxn ang="0">
                  <a:pos x="2829" y="1175"/>
                </a:cxn>
                <a:cxn ang="0">
                  <a:pos x="3512" y="1125"/>
                </a:cxn>
                <a:cxn ang="0">
                  <a:pos x="4228" y="1043"/>
                </a:cxn>
                <a:cxn ang="0">
                  <a:pos x="5210" y="907"/>
                </a:cxn>
                <a:cxn ang="0">
                  <a:pos x="5886" y="798"/>
                </a:cxn>
                <a:cxn ang="0">
                  <a:pos x="6269" y="717"/>
                </a:cxn>
                <a:cxn ang="0">
                  <a:pos x="6756" y="584"/>
                </a:cxn>
                <a:cxn ang="0">
                  <a:pos x="6790" y="289"/>
                </a:cxn>
                <a:cxn ang="0">
                  <a:pos x="7097" y="1175"/>
                </a:cxn>
                <a:cxn ang="0">
                  <a:pos x="6791" y="980"/>
                </a:cxn>
                <a:cxn ang="0">
                  <a:pos x="6039" y="1137"/>
                </a:cxn>
                <a:cxn ang="0">
                  <a:pos x="5314" y="1262"/>
                </a:cxn>
                <a:cxn ang="0">
                  <a:pos x="4794" y="1332"/>
                </a:cxn>
                <a:cxn ang="0">
                  <a:pos x="4271" y="1382"/>
                </a:cxn>
                <a:cxn ang="0">
                  <a:pos x="3540" y="1416"/>
                </a:cxn>
                <a:cxn ang="0">
                  <a:pos x="2818" y="1430"/>
                </a:cxn>
                <a:cxn ang="0">
                  <a:pos x="2169" y="1422"/>
                </a:cxn>
                <a:cxn ang="0">
                  <a:pos x="1713" y="1396"/>
                </a:cxn>
              </a:cxnLst>
              <a:rect l="0" t="0" r="r" b="b"/>
              <a:pathLst>
                <a:path w="8188" h="1430">
                  <a:moveTo>
                    <a:pt x="1557" y="1381"/>
                  </a:moveTo>
                  <a:lnTo>
                    <a:pt x="1301" y="1346"/>
                  </a:lnTo>
                  <a:lnTo>
                    <a:pt x="1175" y="1327"/>
                  </a:lnTo>
                  <a:lnTo>
                    <a:pt x="986" y="1291"/>
                  </a:lnTo>
                  <a:lnTo>
                    <a:pt x="860" y="1262"/>
                  </a:lnTo>
                  <a:lnTo>
                    <a:pt x="666" y="1210"/>
                  </a:lnTo>
                  <a:lnTo>
                    <a:pt x="499" y="1158"/>
                  </a:lnTo>
                  <a:lnTo>
                    <a:pt x="403" y="1123"/>
                  </a:lnTo>
                  <a:lnTo>
                    <a:pt x="318" y="1081"/>
                  </a:lnTo>
                  <a:lnTo>
                    <a:pt x="242" y="1038"/>
                  </a:lnTo>
                  <a:lnTo>
                    <a:pt x="176" y="989"/>
                  </a:lnTo>
                  <a:lnTo>
                    <a:pt x="120" y="938"/>
                  </a:lnTo>
                  <a:lnTo>
                    <a:pt x="73" y="884"/>
                  </a:lnTo>
                  <a:lnTo>
                    <a:pt x="48" y="847"/>
                  </a:lnTo>
                  <a:lnTo>
                    <a:pt x="29" y="809"/>
                  </a:lnTo>
                  <a:lnTo>
                    <a:pt x="14" y="770"/>
                  </a:lnTo>
                  <a:lnTo>
                    <a:pt x="4" y="731"/>
                  </a:lnTo>
                  <a:lnTo>
                    <a:pt x="0" y="690"/>
                  </a:lnTo>
                  <a:lnTo>
                    <a:pt x="0" y="649"/>
                  </a:lnTo>
                  <a:lnTo>
                    <a:pt x="6" y="608"/>
                  </a:lnTo>
                  <a:lnTo>
                    <a:pt x="18" y="566"/>
                  </a:lnTo>
                  <a:lnTo>
                    <a:pt x="38" y="526"/>
                  </a:lnTo>
                  <a:lnTo>
                    <a:pt x="62" y="487"/>
                  </a:lnTo>
                  <a:lnTo>
                    <a:pt x="92" y="448"/>
                  </a:lnTo>
                  <a:lnTo>
                    <a:pt x="146" y="393"/>
                  </a:lnTo>
                  <a:lnTo>
                    <a:pt x="208" y="338"/>
                  </a:lnTo>
                  <a:lnTo>
                    <a:pt x="277" y="289"/>
                  </a:lnTo>
                  <a:lnTo>
                    <a:pt x="327" y="258"/>
                  </a:lnTo>
                  <a:lnTo>
                    <a:pt x="430" y="201"/>
                  </a:lnTo>
                  <a:lnTo>
                    <a:pt x="536" y="153"/>
                  </a:lnTo>
                  <a:lnTo>
                    <a:pt x="639" y="114"/>
                  </a:lnTo>
                  <a:lnTo>
                    <a:pt x="741" y="84"/>
                  </a:lnTo>
                  <a:lnTo>
                    <a:pt x="889" y="48"/>
                  </a:lnTo>
                  <a:lnTo>
                    <a:pt x="1021" y="24"/>
                  </a:lnTo>
                  <a:lnTo>
                    <a:pt x="1185" y="1"/>
                  </a:lnTo>
                  <a:lnTo>
                    <a:pt x="1198" y="0"/>
                  </a:lnTo>
                  <a:lnTo>
                    <a:pt x="1079" y="27"/>
                  </a:lnTo>
                  <a:lnTo>
                    <a:pt x="954" y="63"/>
                  </a:lnTo>
                  <a:lnTo>
                    <a:pt x="805" y="111"/>
                  </a:lnTo>
                  <a:lnTo>
                    <a:pt x="728" y="140"/>
                  </a:lnTo>
                  <a:lnTo>
                    <a:pt x="612" y="190"/>
                  </a:lnTo>
                  <a:lnTo>
                    <a:pt x="538" y="227"/>
                  </a:lnTo>
                  <a:lnTo>
                    <a:pt x="470" y="266"/>
                  </a:lnTo>
                  <a:lnTo>
                    <a:pt x="408" y="307"/>
                  </a:lnTo>
                  <a:lnTo>
                    <a:pt x="355" y="352"/>
                  </a:lnTo>
                  <a:lnTo>
                    <a:pt x="332" y="376"/>
                  </a:lnTo>
                  <a:lnTo>
                    <a:pt x="312" y="401"/>
                  </a:lnTo>
                  <a:lnTo>
                    <a:pt x="282" y="451"/>
                  </a:lnTo>
                  <a:lnTo>
                    <a:pt x="258" y="502"/>
                  </a:lnTo>
                  <a:lnTo>
                    <a:pt x="249" y="527"/>
                  </a:lnTo>
                  <a:lnTo>
                    <a:pt x="236" y="580"/>
                  </a:lnTo>
                  <a:lnTo>
                    <a:pt x="232" y="606"/>
                  </a:lnTo>
                  <a:lnTo>
                    <a:pt x="231" y="632"/>
                  </a:lnTo>
                  <a:lnTo>
                    <a:pt x="234" y="657"/>
                  </a:lnTo>
                  <a:lnTo>
                    <a:pt x="238" y="683"/>
                  </a:lnTo>
                  <a:lnTo>
                    <a:pt x="245" y="708"/>
                  </a:lnTo>
                  <a:lnTo>
                    <a:pt x="256" y="733"/>
                  </a:lnTo>
                  <a:lnTo>
                    <a:pt x="277" y="771"/>
                  </a:lnTo>
                  <a:lnTo>
                    <a:pt x="307" y="808"/>
                  </a:lnTo>
                  <a:lnTo>
                    <a:pt x="347" y="844"/>
                  </a:lnTo>
                  <a:lnTo>
                    <a:pt x="394" y="880"/>
                  </a:lnTo>
                  <a:lnTo>
                    <a:pt x="451" y="913"/>
                  </a:lnTo>
                  <a:lnTo>
                    <a:pt x="518" y="945"/>
                  </a:lnTo>
                  <a:lnTo>
                    <a:pt x="598" y="976"/>
                  </a:lnTo>
                  <a:lnTo>
                    <a:pt x="688" y="1006"/>
                  </a:lnTo>
                  <a:lnTo>
                    <a:pt x="790" y="1035"/>
                  </a:lnTo>
                  <a:lnTo>
                    <a:pt x="946" y="1070"/>
                  </a:lnTo>
                  <a:lnTo>
                    <a:pt x="1125" y="1101"/>
                  </a:lnTo>
                  <a:lnTo>
                    <a:pt x="1278" y="1122"/>
                  </a:lnTo>
                  <a:lnTo>
                    <a:pt x="1499" y="1146"/>
                  </a:lnTo>
                  <a:lnTo>
                    <a:pt x="1721" y="1164"/>
                  </a:lnTo>
                  <a:lnTo>
                    <a:pt x="1943" y="1177"/>
                  </a:lnTo>
                  <a:lnTo>
                    <a:pt x="2165" y="1184"/>
                  </a:lnTo>
                  <a:lnTo>
                    <a:pt x="2386" y="1185"/>
                  </a:lnTo>
                  <a:lnTo>
                    <a:pt x="2607" y="1183"/>
                  </a:lnTo>
                  <a:lnTo>
                    <a:pt x="2829" y="1175"/>
                  </a:lnTo>
                  <a:lnTo>
                    <a:pt x="3168" y="1154"/>
                  </a:lnTo>
                  <a:lnTo>
                    <a:pt x="3512" y="1125"/>
                  </a:lnTo>
                  <a:lnTo>
                    <a:pt x="3864" y="1088"/>
                  </a:lnTo>
                  <a:lnTo>
                    <a:pt x="4228" y="1043"/>
                  </a:lnTo>
                  <a:lnTo>
                    <a:pt x="4604" y="994"/>
                  </a:lnTo>
                  <a:lnTo>
                    <a:pt x="5210" y="907"/>
                  </a:lnTo>
                  <a:lnTo>
                    <a:pt x="5576" y="852"/>
                  </a:lnTo>
                  <a:lnTo>
                    <a:pt x="5886" y="798"/>
                  </a:lnTo>
                  <a:lnTo>
                    <a:pt x="6054" y="765"/>
                  </a:lnTo>
                  <a:lnTo>
                    <a:pt x="6269" y="717"/>
                  </a:lnTo>
                  <a:lnTo>
                    <a:pt x="6533" y="648"/>
                  </a:lnTo>
                  <a:lnTo>
                    <a:pt x="6756" y="584"/>
                  </a:lnTo>
                  <a:lnTo>
                    <a:pt x="7067" y="485"/>
                  </a:lnTo>
                  <a:lnTo>
                    <a:pt x="6790" y="289"/>
                  </a:lnTo>
                  <a:lnTo>
                    <a:pt x="8188" y="285"/>
                  </a:lnTo>
                  <a:lnTo>
                    <a:pt x="7097" y="1175"/>
                  </a:lnTo>
                  <a:lnTo>
                    <a:pt x="7134" y="898"/>
                  </a:lnTo>
                  <a:lnTo>
                    <a:pt x="6791" y="980"/>
                  </a:lnTo>
                  <a:lnTo>
                    <a:pt x="6455" y="1054"/>
                  </a:lnTo>
                  <a:lnTo>
                    <a:pt x="6039" y="1137"/>
                  </a:lnTo>
                  <a:lnTo>
                    <a:pt x="5566" y="1222"/>
                  </a:lnTo>
                  <a:lnTo>
                    <a:pt x="5314" y="1262"/>
                  </a:lnTo>
                  <a:lnTo>
                    <a:pt x="5055" y="1299"/>
                  </a:lnTo>
                  <a:lnTo>
                    <a:pt x="4794" y="1332"/>
                  </a:lnTo>
                  <a:lnTo>
                    <a:pt x="4531" y="1360"/>
                  </a:lnTo>
                  <a:lnTo>
                    <a:pt x="4271" y="1382"/>
                  </a:lnTo>
                  <a:lnTo>
                    <a:pt x="3893" y="1403"/>
                  </a:lnTo>
                  <a:lnTo>
                    <a:pt x="3540" y="1416"/>
                  </a:lnTo>
                  <a:lnTo>
                    <a:pt x="3213" y="1426"/>
                  </a:lnTo>
                  <a:lnTo>
                    <a:pt x="2818" y="1430"/>
                  </a:lnTo>
                  <a:lnTo>
                    <a:pt x="2470" y="1429"/>
                  </a:lnTo>
                  <a:lnTo>
                    <a:pt x="2169" y="1422"/>
                  </a:lnTo>
                  <a:lnTo>
                    <a:pt x="1917" y="1411"/>
                  </a:lnTo>
                  <a:lnTo>
                    <a:pt x="1713" y="1396"/>
                  </a:lnTo>
                  <a:lnTo>
                    <a:pt x="1557" y="1381"/>
                  </a:lnTo>
                  <a:close/>
                </a:path>
              </a:pathLst>
            </a:custGeom>
            <a:gradFill rotWithShape="0">
              <a:gsLst>
                <a:gs pos="0">
                  <a:srgbClr val="FF0000"/>
                </a:gs>
                <a:gs pos="100000">
                  <a:srgbClr val="FFD400"/>
                </a:gs>
              </a:gsLst>
              <a:lin ang="0" scaled="1"/>
            </a:gra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18" name="Freeform 46"/>
            <p:cNvSpPr>
              <a:spLocks/>
            </p:cNvSpPr>
            <p:nvPr/>
          </p:nvSpPr>
          <p:spPr bwMode="auto">
            <a:xfrm>
              <a:off x="3180" y="2732"/>
              <a:ext cx="640" cy="490"/>
            </a:xfrm>
            <a:custGeom>
              <a:avLst/>
              <a:gdLst/>
              <a:ahLst/>
              <a:cxnLst>
                <a:cxn ang="0">
                  <a:pos x="467" y="5"/>
                </a:cxn>
                <a:cxn ang="0">
                  <a:pos x="446" y="43"/>
                </a:cxn>
                <a:cxn ang="0">
                  <a:pos x="408" y="111"/>
                </a:cxn>
                <a:cxn ang="0">
                  <a:pos x="357" y="202"/>
                </a:cxn>
                <a:cxn ang="0">
                  <a:pos x="299" y="309"/>
                </a:cxn>
                <a:cxn ang="0">
                  <a:pos x="235" y="423"/>
                </a:cxn>
                <a:cxn ang="0">
                  <a:pos x="172" y="536"/>
                </a:cxn>
                <a:cxn ang="0">
                  <a:pos x="112" y="643"/>
                </a:cxn>
                <a:cxn ang="0">
                  <a:pos x="61" y="734"/>
                </a:cxn>
                <a:cxn ang="0">
                  <a:pos x="23" y="802"/>
                </a:cxn>
                <a:cxn ang="0">
                  <a:pos x="2" y="840"/>
                </a:cxn>
                <a:cxn ang="0">
                  <a:pos x="20" y="845"/>
                </a:cxn>
                <a:cxn ang="0">
                  <a:pos x="141" y="845"/>
                </a:cxn>
                <a:cxn ang="0">
                  <a:pos x="287" y="845"/>
                </a:cxn>
                <a:cxn ang="0">
                  <a:pos x="357" y="845"/>
                </a:cxn>
                <a:cxn ang="0">
                  <a:pos x="406" y="745"/>
                </a:cxn>
                <a:cxn ang="0">
                  <a:pos x="452" y="709"/>
                </a:cxn>
                <a:cxn ang="0">
                  <a:pos x="600" y="709"/>
                </a:cxn>
                <a:cxn ang="0">
                  <a:pos x="696" y="709"/>
                </a:cxn>
                <a:cxn ang="0">
                  <a:pos x="703" y="810"/>
                </a:cxn>
                <a:cxn ang="0">
                  <a:pos x="721" y="845"/>
                </a:cxn>
                <a:cxn ang="0">
                  <a:pos x="829" y="845"/>
                </a:cxn>
                <a:cxn ang="0">
                  <a:pos x="971" y="845"/>
                </a:cxn>
                <a:cxn ang="0">
                  <a:pos x="1079" y="845"/>
                </a:cxn>
                <a:cxn ang="0">
                  <a:pos x="1095" y="838"/>
                </a:cxn>
                <a:cxn ang="0">
                  <a:pos x="1087" y="788"/>
                </a:cxn>
                <a:cxn ang="0">
                  <a:pos x="1072" y="701"/>
                </a:cxn>
                <a:cxn ang="0">
                  <a:pos x="1053" y="586"/>
                </a:cxn>
                <a:cxn ang="0">
                  <a:pos x="1031" y="455"/>
                </a:cxn>
                <a:cxn ang="0">
                  <a:pos x="1009" y="323"/>
                </a:cxn>
                <a:cxn ang="0">
                  <a:pos x="990" y="200"/>
                </a:cxn>
                <a:cxn ang="0">
                  <a:pos x="973" y="97"/>
                </a:cxn>
                <a:cxn ang="0">
                  <a:pos x="961" y="26"/>
                </a:cxn>
                <a:cxn ang="0">
                  <a:pos x="956" y="0"/>
                </a:cxn>
                <a:cxn ang="0">
                  <a:pos x="906" y="0"/>
                </a:cxn>
                <a:cxn ang="0">
                  <a:pos x="785" y="0"/>
                </a:cxn>
                <a:cxn ang="0">
                  <a:pos x="641" y="0"/>
                </a:cxn>
                <a:cxn ang="0">
                  <a:pos x="520" y="0"/>
                </a:cxn>
                <a:cxn ang="0">
                  <a:pos x="469" y="0"/>
                </a:cxn>
                <a:cxn ang="0">
                  <a:pos x="663" y="189"/>
                </a:cxn>
                <a:cxn ang="0">
                  <a:pos x="666" y="189"/>
                </a:cxn>
                <a:cxn ang="0">
                  <a:pos x="670" y="271"/>
                </a:cxn>
                <a:cxn ang="0">
                  <a:pos x="677" y="422"/>
                </a:cxn>
                <a:cxn ang="0">
                  <a:pos x="680" y="503"/>
                </a:cxn>
                <a:cxn ang="0">
                  <a:pos x="560" y="503"/>
                </a:cxn>
                <a:cxn ang="0">
                  <a:pos x="526" y="485"/>
                </a:cxn>
                <a:cxn ang="0">
                  <a:pos x="574" y="379"/>
                </a:cxn>
                <a:cxn ang="0">
                  <a:pos x="633" y="252"/>
                </a:cxn>
                <a:cxn ang="0">
                  <a:pos x="660" y="189"/>
                </a:cxn>
              </a:cxnLst>
              <a:rect l="0" t="0" r="r" b="b"/>
              <a:pathLst>
                <a:path w="1096" h="845">
                  <a:moveTo>
                    <a:pt x="469" y="0"/>
                  </a:moveTo>
                  <a:lnTo>
                    <a:pt x="467" y="5"/>
                  </a:lnTo>
                  <a:lnTo>
                    <a:pt x="459" y="20"/>
                  </a:lnTo>
                  <a:lnTo>
                    <a:pt x="446" y="43"/>
                  </a:lnTo>
                  <a:lnTo>
                    <a:pt x="429" y="74"/>
                  </a:lnTo>
                  <a:lnTo>
                    <a:pt x="408" y="111"/>
                  </a:lnTo>
                  <a:lnTo>
                    <a:pt x="384" y="155"/>
                  </a:lnTo>
                  <a:lnTo>
                    <a:pt x="357" y="202"/>
                  </a:lnTo>
                  <a:lnTo>
                    <a:pt x="329" y="254"/>
                  </a:lnTo>
                  <a:lnTo>
                    <a:pt x="299" y="309"/>
                  </a:lnTo>
                  <a:lnTo>
                    <a:pt x="266" y="366"/>
                  </a:lnTo>
                  <a:lnTo>
                    <a:pt x="235" y="423"/>
                  </a:lnTo>
                  <a:lnTo>
                    <a:pt x="203" y="480"/>
                  </a:lnTo>
                  <a:lnTo>
                    <a:pt x="172" y="536"/>
                  </a:lnTo>
                  <a:lnTo>
                    <a:pt x="141" y="591"/>
                  </a:lnTo>
                  <a:lnTo>
                    <a:pt x="112" y="643"/>
                  </a:lnTo>
                  <a:lnTo>
                    <a:pt x="85" y="690"/>
                  </a:lnTo>
                  <a:lnTo>
                    <a:pt x="61" y="734"/>
                  </a:lnTo>
                  <a:lnTo>
                    <a:pt x="41" y="771"/>
                  </a:lnTo>
                  <a:lnTo>
                    <a:pt x="23" y="802"/>
                  </a:lnTo>
                  <a:lnTo>
                    <a:pt x="11" y="825"/>
                  </a:lnTo>
                  <a:lnTo>
                    <a:pt x="2" y="840"/>
                  </a:lnTo>
                  <a:lnTo>
                    <a:pt x="0" y="845"/>
                  </a:lnTo>
                  <a:lnTo>
                    <a:pt x="20" y="845"/>
                  </a:lnTo>
                  <a:lnTo>
                    <a:pt x="70" y="845"/>
                  </a:lnTo>
                  <a:lnTo>
                    <a:pt x="141" y="845"/>
                  </a:lnTo>
                  <a:lnTo>
                    <a:pt x="217" y="845"/>
                  </a:lnTo>
                  <a:lnTo>
                    <a:pt x="287" y="845"/>
                  </a:lnTo>
                  <a:lnTo>
                    <a:pt x="338" y="845"/>
                  </a:lnTo>
                  <a:lnTo>
                    <a:pt x="357" y="845"/>
                  </a:lnTo>
                  <a:lnTo>
                    <a:pt x="375" y="810"/>
                  </a:lnTo>
                  <a:lnTo>
                    <a:pt x="406" y="745"/>
                  </a:lnTo>
                  <a:lnTo>
                    <a:pt x="423" y="709"/>
                  </a:lnTo>
                  <a:lnTo>
                    <a:pt x="452" y="709"/>
                  </a:lnTo>
                  <a:lnTo>
                    <a:pt x="520" y="709"/>
                  </a:lnTo>
                  <a:lnTo>
                    <a:pt x="600" y="709"/>
                  </a:lnTo>
                  <a:lnTo>
                    <a:pt x="667" y="709"/>
                  </a:lnTo>
                  <a:lnTo>
                    <a:pt x="696" y="709"/>
                  </a:lnTo>
                  <a:lnTo>
                    <a:pt x="698" y="745"/>
                  </a:lnTo>
                  <a:lnTo>
                    <a:pt x="703" y="810"/>
                  </a:lnTo>
                  <a:lnTo>
                    <a:pt x="705" y="845"/>
                  </a:lnTo>
                  <a:lnTo>
                    <a:pt x="721" y="845"/>
                  </a:lnTo>
                  <a:lnTo>
                    <a:pt x="766" y="845"/>
                  </a:lnTo>
                  <a:lnTo>
                    <a:pt x="829" y="845"/>
                  </a:lnTo>
                  <a:lnTo>
                    <a:pt x="900" y="845"/>
                  </a:lnTo>
                  <a:lnTo>
                    <a:pt x="971" y="845"/>
                  </a:lnTo>
                  <a:lnTo>
                    <a:pt x="1035" y="845"/>
                  </a:lnTo>
                  <a:lnTo>
                    <a:pt x="1079" y="845"/>
                  </a:lnTo>
                  <a:lnTo>
                    <a:pt x="1096" y="845"/>
                  </a:lnTo>
                  <a:lnTo>
                    <a:pt x="1095" y="838"/>
                  </a:lnTo>
                  <a:lnTo>
                    <a:pt x="1091" y="819"/>
                  </a:lnTo>
                  <a:lnTo>
                    <a:pt x="1087" y="788"/>
                  </a:lnTo>
                  <a:lnTo>
                    <a:pt x="1080" y="748"/>
                  </a:lnTo>
                  <a:lnTo>
                    <a:pt x="1072" y="701"/>
                  </a:lnTo>
                  <a:lnTo>
                    <a:pt x="1062" y="645"/>
                  </a:lnTo>
                  <a:lnTo>
                    <a:pt x="1053" y="586"/>
                  </a:lnTo>
                  <a:lnTo>
                    <a:pt x="1043" y="522"/>
                  </a:lnTo>
                  <a:lnTo>
                    <a:pt x="1031" y="455"/>
                  </a:lnTo>
                  <a:lnTo>
                    <a:pt x="1021" y="390"/>
                  </a:lnTo>
                  <a:lnTo>
                    <a:pt x="1009" y="323"/>
                  </a:lnTo>
                  <a:lnTo>
                    <a:pt x="999" y="260"/>
                  </a:lnTo>
                  <a:lnTo>
                    <a:pt x="990" y="200"/>
                  </a:lnTo>
                  <a:lnTo>
                    <a:pt x="981" y="144"/>
                  </a:lnTo>
                  <a:lnTo>
                    <a:pt x="973" y="97"/>
                  </a:lnTo>
                  <a:lnTo>
                    <a:pt x="966" y="57"/>
                  </a:lnTo>
                  <a:lnTo>
                    <a:pt x="961" y="26"/>
                  </a:lnTo>
                  <a:lnTo>
                    <a:pt x="958" y="7"/>
                  </a:lnTo>
                  <a:lnTo>
                    <a:pt x="956" y="0"/>
                  </a:lnTo>
                  <a:lnTo>
                    <a:pt x="943" y="0"/>
                  </a:lnTo>
                  <a:lnTo>
                    <a:pt x="906" y="0"/>
                  </a:lnTo>
                  <a:lnTo>
                    <a:pt x="852" y="0"/>
                  </a:lnTo>
                  <a:lnTo>
                    <a:pt x="785" y="0"/>
                  </a:lnTo>
                  <a:lnTo>
                    <a:pt x="713" y="0"/>
                  </a:lnTo>
                  <a:lnTo>
                    <a:pt x="641" y="0"/>
                  </a:lnTo>
                  <a:lnTo>
                    <a:pt x="575" y="0"/>
                  </a:lnTo>
                  <a:lnTo>
                    <a:pt x="520" y="0"/>
                  </a:lnTo>
                  <a:lnTo>
                    <a:pt x="483" y="0"/>
                  </a:lnTo>
                  <a:lnTo>
                    <a:pt x="469" y="0"/>
                  </a:lnTo>
                  <a:lnTo>
                    <a:pt x="660" y="189"/>
                  </a:lnTo>
                  <a:lnTo>
                    <a:pt x="663" y="189"/>
                  </a:lnTo>
                  <a:lnTo>
                    <a:pt x="665" y="189"/>
                  </a:lnTo>
                  <a:lnTo>
                    <a:pt x="666" y="189"/>
                  </a:lnTo>
                  <a:lnTo>
                    <a:pt x="667" y="212"/>
                  </a:lnTo>
                  <a:lnTo>
                    <a:pt x="670" y="271"/>
                  </a:lnTo>
                  <a:lnTo>
                    <a:pt x="673" y="346"/>
                  </a:lnTo>
                  <a:lnTo>
                    <a:pt x="677" y="422"/>
                  </a:lnTo>
                  <a:lnTo>
                    <a:pt x="679" y="480"/>
                  </a:lnTo>
                  <a:lnTo>
                    <a:pt x="680" y="503"/>
                  </a:lnTo>
                  <a:lnTo>
                    <a:pt x="637" y="503"/>
                  </a:lnTo>
                  <a:lnTo>
                    <a:pt x="560" y="503"/>
                  </a:lnTo>
                  <a:lnTo>
                    <a:pt x="518" y="503"/>
                  </a:lnTo>
                  <a:lnTo>
                    <a:pt x="526" y="485"/>
                  </a:lnTo>
                  <a:lnTo>
                    <a:pt x="546" y="440"/>
                  </a:lnTo>
                  <a:lnTo>
                    <a:pt x="574" y="379"/>
                  </a:lnTo>
                  <a:lnTo>
                    <a:pt x="604" y="313"/>
                  </a:lnTo>
                  <a:lnTo>
                    <a:pt x="633" y="252"/>
                  </a:lnTo>
                  <a:lnTo>
                    <a:pt x="652" y="207"/>
                  </a:lnTo>
                  <a:lnTo>
                    <a:pt x="660" y="189"/>
                  </a:lnTo>
                  <a:lnTo>
                    <a:pt x="469" y="0"/>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19" name="Freeform 47"/>
            <p:cNvSpPr>
              <a:spLocks/>
            </p:cNvSpPr>
            <p:nvPr/>
          </p:nvSpPr>
          <p:spPr bwMode="auto">
            <a:xfrm>
              <a:off x="2675" y="2732"/>
              <a:ext cx="609" cy="490"/>
            </a:xfrm>
            <a:custGeom>
              <a:avLst/>
              <a:gdLst/>
              <a:ahLst/>
              <a:cxnLst>
                <a:cxn ang="0">
                  <a:pos x="164" y="7"/>
                </a:cxn>
                <a:cxn ang="0">
                  <a:pos x="155" y="57"/>
                </a:cxn>
                <a:cxn ang="0">
                  <a:pos x="137" y="144"/>
                </a:cxn>
                <a:cxn ang="0">
                  <a:pos x="114" y="260"/>
                </a:cxn>
                <a:cxn ang="0">
                  <a:pos x="89" y="390"/>
                </a:cxn>
                <a:cxn ang="0">
                  <a:pos x="64" y="522"/>
                </a:cxn>
                <a:cxn ang="0">
                  <a:pos x="40" y="645"/>
                </a:cxn>
                <a:cxn ang="0">
                  <a:pos x="19" y="748"/>
                </a:cxn>
                <a:cxn ang="0">
                  <a:pos x="5" y="819"/>
                </a:cxn>
                <a:cxn ang="0">
                  <a:pos x="0" y="845"/>
                </a:cxn>
                <a:cxn ang="0">
                  <a:pos x="59" y="845"/>
                </a:cxn>
                <a:cxn ang="0">
                  <a:pos x="188" y="845"/>
                </a:cxn>
                <a:cxn ang="0">
                  <a:pos x="317" y="845"/>
                </a:cxn>
                <a:cxn ang="0">
                  <a:pos x="376" y="845"/>
                </a:cxn>
                <a:cxn ang="0">
                  <a:pos x="517" y="844"/>
                </a:cxn>
                <a:cxn ang="0">
                  <a:pos x="612" y="832"/>
                </a:cxn>
                <a:cxn ang="0">
                  <a:pos x="714" y="807"/>
                </a:cxn>
                <a:cxn ang="0">
                  <a:pos x="800" y="769"/>
                </a:cxn>
                <a:cxn ang="0">
                  <a:pos x="877" y="715"/>
                </a:cxn>
                <a:cxn ang="0">
                  <a:pos x="942" y="644"/>
                </a:cxn>
                <a:cxn ang="0">
                  <a:pos x="994" y="561"/>
                </a:cxn>
                <a:cxn ang="0">
                  <a:pos x="1030" y="467"/>
                </a:cxn>
                <a:cxn ang="0">
                  <a:pos x="1050" y="360"/>
                </a:cxn>
                <a:cxn ang="0">
                  <a:pos x="1047" y="255"/>
                </a:cxn>
                <a:cxn ang="0">
                  <a:pos x="1017" y="165"/>
                </a:cxn>
                <a:cxn ang="0">
                  <a:pos x="969" y="101"/>
                </a:cxn>
                <a:cxn ang="0">
                  <a:pos x="905" y="53"/>
                </a:cxn>
                <a:cxn ang="0">
                  <a:pos x="818" y="22"/>
                </a:cxn>
                <a:cxn ang="0">
                  <a:pos x="709" y="6"/>
                </a:cxn>
                <a:cxn ang="0">
                  <a:pos x="619" y="0"/>
                </a:cxn>
                <a:cxn ang="0">
                  <a:pos x="525" y="0"/>
                </a:cxn>
                <a:cxn ang="0">
                  <a:pos x="422" y="0"/>
                </a:cxn>
                <a:cxn ang="0">
                  <a:pos x="285" y="0"/>
                </a:cxn>
                <a:cxn ang="0">
                  <a:pos x="182" y="0"/>
                </a:cxn>
                <a:cxn ang="0">
                  <a:pos x="503" y="193"/>
                </a:cxn>
                <a:cxn ang="0">
                  <a:pos x="512" y="193"/>
                </a:cxn>
                <a:cxn ang="0">
                  <a:pos x="568" y="195"/>
                </a:cxn>
                <a:cxn ang="0">
                  <a:pos x="631" y="217"/>
                </a:cxn>
                <a:cxn ang="0">
                  <a:pos x="665" y="290"/>
                </a:cxn>
                <a:cxn ang="0">
                  <a:pos x="656" y="416"/>
                </a:cxn>
                <a:cxn ang="0">
                  <a:pos x="614" y="549"/>
                </a:cxn>
                <a:cxn ang="0">
                  <a:pos x="551" y="626"/>
                </a:cxn>
                <a:cxn ang="0">
                  <a:pos x="476" y="648"/>
                </a:cxn>
                <a:cxn ang="0">
                  <a:pos x="416" y="637"/>
                </a:cxn>
                <a:cxn ang="0">
                  <a:pos x="434" y="551"/>
                </a:cxn>
                <a:cxn ang="0">
                  <a:pos x="458" y="421"/>
                </a:cxn>
                <a:cxn ang="0">
                  <a:pos x="483" y="292"/>
                </a:cxn>
                <a:cxn ang="0">
                  <a:pos x="500" y="206"/>
                </a:cxn>
                <a:cxn ang="0">
                  <a:pos x="166" y="0"/>
                </a:cxn>
              </a:cxnLst>
              <a:rect l="0" t="0" r="r" b="b"/>
              <a:pathLst>
                <a:path w="1051" h="845">
                  <a:moveTo>
                    <a:pt x="166" y="0"/>
                  </a:moveTo>
                  <a:lnTo>
                    <a:pt x="164" y="7"/>
                  </a:lnTo>
                  <a:lnTo>
                    <a:pt x="161" y="26"/>
                  </a:lnTo>
                  <a:lnTo>
                    <a:pt x="155" y="57"/>
                  </a:lnTo>
                  <a:lnTo>
                    <a:pt x="147" y="97"/>
                  </a:lnTo>
                  <a:lnTo>
                    <a:pt x="137" y="144"/>
                  </a:lnTo>
                  <a:lnTo>
                    <a:pt x="127" y="200"/>
                  </a:lnTo>
                  <a:lnTo>
                    <a:pt x="114" y="260"/>
                  </a:lnTo>
                  <a:lnTo>
                    <a:pt x="103" y="323"/>
                  </a:lnTo>
                  <a:lnTo>
                    <a:pt x="89" y="390"/>
                  </a:lnTo>
                  <a:lnTo>
                    <a:pt x="76" y="455"/>
                  </a:lnTo>
                  <a:lnTo>
                    <a:pt x="64" y="522"/>
                  </a:lnTo>
                  <a:lnTo>
                    <a:pt x="51" y="586"/>
                  </a:lnTo>
                  <a:lnTo>
                    <a:pt x="40" y="645"/>
                  </a:lnTo>
                  <a:lnTo>
                    <a:pt x="29" y="701"/>
                  </a:lnTo>
                  <a:lnTo>
                    <a:pt x="19" y="748"/>
                  </a:lnTo>
                  <a:lnTo>
                    <a:pt x="12" y="788"/>
                  </a:lnTo>
                  <a:lnTo>
                    <a:pt x="5" y="819"/>
                  </a:lnTo>
                  <a:lnTo>
                    <a:pt x="2" y="838"/>
                  </a:lnTo>
                  <a:lnTo>
                    <a:pt x="0" y="845"/>
                  </a:lnTo>
                  <a:lnTo>
                    <a:pt x="17" y="845"/>
                  </a:lnTo>
                  <a:lnTo>
                    <a:pt x="59" y="845"/>
                  </a:lnTo>
                  <a:lnTo>
                    <a:pt x="119" y="845"/>
                  </a:lnTo>
                  <a:lnTo>
                    <a:pt x="188" y="845"/>
                  </a:lnTo>
                  <a:lnTo>
                    <a:pt x="257" y="845"/>
                  </a:lnTo>
                  <a:lnTo>
                    <a:pt x="317" y="845"/>
                  </a:lnTo>
                  <a:lnTo>
                    <a:pt x="360" y="845"/>
                  </a:lnTo>
                  <a:lnTo>
                    <a:pt x="376" y="845"/>
                  </a:lnTo>
                  <a:lnTo>
                    <a:pt x="467" y="845"/>
                  </a:lnTo>
                  <a:lnTo>
                    <a:pt x="517" y="844"/>
                  </a:lnTo>
                  <a:lnTo>
                    <a:pt x="556" y="839"/>
                  </a:lnTo>
                  <a:lnTo>
                    <a:pt x="612" y="832"/>
                  </a:lnTo>
                  <a:lnTo>
                    <a:pt x="665" y="821"/>
                  </a:lnTo>
                  <a:lnTo>
                    <a:pt x="714" y="807"/>
                  </a:lnTo>
                  <a:lnTo>
                    <a:pt x="757" y="789"/>
                  </a:lnTo>
                  <a:lnTo>
                    <a:pt x="800" y="769"/>
                  </a:lnTo>
                  <a:lnTo>
                    <a:pt x="840" y="743"/>
                  </a:lnTo>
                  <a:lnTo>
                    <a:pt x="877" y="715"/>
                  </a:lnTo>
                  <a:lnTo>
                    <a:pt x="911" y="681"/>
                  </a:lnTo>
                  <a:lnTo>
                    <a:pt x="942" y="644"/>
                  </a:lnTo>
                  <a:lnTo>
                    <a:pt x="969" y="604"/>
                  </a:lnTo>
                  <a:lnTo>
                    <a:pt x="994" y="561"/>
                  </a:lnTo>
                  <a:lnTo>
                    <a:pt x="1014" y="515"/>
                  </a:lnTo>
                  <a:lnTo>
                    <a:pt x="1030" y="467"/>
                  </a:lnTo>
                  <a:lnTo>
                    <a:pt x="1042" y="416"/>
                  </a:lnTo>
                  <a:lnTo>
                    <a:pt x="1050" y="360"/>
                  </a:lnTo>
                  <a:lnTo>
                    <a:pt x="1051" y="306"/>
                  </a:lnTo>
                  <a:lnTo>
                    <a:pt x="1047" y="255"/>
                  </a:lnTo>
                  <a:lnTo>
                    <a:pt x="1035" y="208"/>
                  </a:lnTo>
                  <a:lnTo>
                    <a:pt x="1017" y="165"/>
                  </a:lnTo>
                  <a:lnTo>
                    <a:pt x="996" y="131"/>
                  </a:lnTo>
                  <a:lnTo>
                    <a:pt x="969" y="101"/>
                  </a:lnTo>
                  <a:lnTo>
                    <a:pt x="939" y="75"/>
                  </a:lnTo>
                  <a:lnTo>
                    <a:pt x="905" y="53"/>
                  </a:lnTo>
                  <a:lnTo>
                    <a:pt x="865" y="36"/>
                  </a:lnTo>
                  <a:lnTo>
                    <a:pt x="818" y="22"/>
                  </a:lnTo>
                  <a:lnTo>
                    <a:pt x="767" y="12"/>
                  </a:lnTo>
                  <a:lnTo>
                    <a:pt x="709" y="6"/>
                  </a:lnTo>
                  <a:lnTo>
                    <a:pt x="667" y="3"/>
                  </a:lnTo>
                  <a:lnTo>
                    <a:pt x="619" y="0"/>
                  </a:lnTo>
                  <a:lnTo>
                    <a:pt x="541" y="0"/>
                  </a:lnTo>
                  <a:lnTo>
                    <a:pt x="525" y="0"/>
                  </a:lnTo>
                  <a:lnTo>
                    <a:pt x="482" y="0"/>
                  </a:lnTo>
                  <a:lnTo>
                    <a:pt x="422" y="0"/>
                  </a:lnTo>
                  <a:lnTo>
                    <a:pt x="353" y="0"/>
                  </a:lnTo>
                  <a:lnTo>
                    <a:pt x="285" y="0"/>
                  </a:lnTo>
                  <a:lnTo>
                    <a:pt x="224" y="0"/>
                  </a:lnTo>
                  <a:lnTo>
                    <a:pt x="182" y="0"/>
                  </a:lnTo>
                  <a:lnTo>
                    <a:pt x="166" y="0"/>
                  </a:lnTo>
                  <a:lnTo>
                    <a:pt x="503" y="193"/>
                  </a:lnTo>
                  <a:lnTo>
                    <a:pt x="506" y="193"/>
                  </a:lnTo>
                  <a:lnTo>
                    <a:pt x="512" y="193"/>
                  </a:lnTo>
                  <a:lnTo>
                    <a:pt x="515" y="193"/>
                  </a:lnTo>
                  <a:lnTo>
                    <a:pt x="568" y="195"/>
                  </a:lnTo>
                  <a:lnTo>
                    <a:pt x="604" y="203"/>
                  </a:lnTo>
                  <a:lnTo>
                    <a:pt x="631" y="217"/>
                  </a:lnTo>
                  <a:lnTo>
                    <a:pt x="654" y="247"/>
                  </a:lnTo>
                  <a:lnTo>
                    <a:pt x="665" y="290"/>
                  </a:lnTo>
                  <a:lnTo>
                    <a:pt x="666" y="346"/>
                  </a:lnTo>
                  <a:lnTo>
                    <a:pt x="656" y="416"/>
                  </a:lnTo>
                  <a:lnTo>
                    <a:pt x="638" y="490"/>
                  </a:lnTo>
                  <a:lnTo>
                    <a:pt x="614" y="549"/>
                  </a:lnTo>
                  <a:lnTo>
                    <a:pt x="586" y="594"/>
                  </a:lnTo>
                  <a:lnTo>
                    <a:pt x="551" y="626"/>
                  </a:lnTo>
                  <a:lnTo>
                    <a:pt x="520" y="641"/>
                  </a:lnTo>
                  <a:lnTo>
                    <a:pt x="476" y="648"/>
                  </a:lnTo>
                  <a:lnTo>
                    <a:pt x="414" y="650"/>
                  </a:lnTo>
                  <a:lnTo>
                    <a:pt x="416" y="637"/>
                  </a:lnTo>
                  <a:lnTo>
                    <a:pt x="423" y="602"/>
                  </a:lnTo>
                  <a:lnTo>
                    <a:pt x="434" y="551"/>
                  </a:lnTo>
                  <a:lnTo>
                    <a:pt x="445" y="489"/>
                  </a:lnTo>
                  <a:lnTo>
                    <a:pt x="458" y="421"/>
                  </a:lnTo>
                  <a:lnTo>
                    <a:pt x="472" y="354"/>
                  </a:lnTo>
                  <a:lnTo>
                    <a:pt x="483" y="292"/>
                  </a:lnTo>
                  <a:lnTo>
                    <a:pt x="494" y="240"/>
                  </a:lnTo>
                  <a:lnTo>
                    <a:pt x="500" y="206"/>
                  </a:lnTo>
                  <a:lnTo>
                    <a:pt x="503" y="193"/>
                  </a:lnTo>
                  <a:lnTo>
                    <a:pt x="166" y="0"/>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0" name="Freeform 48"/>
            <p:cNvSpPr>
              <a:spLocks/>
            </p:cNvSpPr>
            <p:nvPr/>
          </p:nvSpPr>
          <p:spPr bwMode="auto">
            <a:xfrm>
              <a:off x="3815" y="2722"/>
              <a:ext cx="588" cy="515"/>
            </a:xfrm>
            <a:custGeom>
              <a:avLst/>
              <a:gdLst/>
              <a:ahLst/>
              <a:cxnLst>
                <a:cxn ang="0">
                  <a:pos x="1012" y="245"/>
                </a:cxn>
                <a:cxn ang="0">
                  <a:pos x="1009" y="174"/>
                </a:cxn>
                <a:cxn ang="0">
                  <a:pos x="984" y="115"/>
                </a:cxn>
                <a:cxn ang="0">
                  <a:pos x="940" y="69"/>
                </a:cxn>
                <a:cxn ang="0">
                  <a:pos x="874" y="34"/>
                </a:cxn>
                <a:cxn ang="0">
                  <a:pos x="788" y="12"/>
                </a:cxn>
                <a:cxn ang="0">
                  <a:pos x="682" y="2"/>
                </a:cxn>
                <a:cxn ang="0">
                  <a:pos x="595" y="1"/>
                </a:cxn>
                <a:cxn ang="0">
                  <a:pos x="539" y="3"/>
                </a:cxn>
                <a:cxn ang="0">
                  <a:pos x="474" y="11"/>
                </a:cxn>
                <a:cxn ang="0">
                  <a:pos x="406" y="25"/>
                </a:cxn>
                <a:cxn ang="0">
                  <a:pos x="336" y="47"/>
                </a:cxn>
                <a:cxn ang="0">
                  <a:pos x="266" y="78"/>
                </a:cxn>
                <a:cxn ang="0">
                  <a:pos x="199" y="122"/>
                </a:cxn>
                <a:cxn ang="0">
                  <a:pos x="138" y="178"/>
                </a:cxn>
                <a:cxn ang="0">
                  <a:pos x="84" y="250"/>
                </a:cxn>
                <a:cxn ang="0">
                  <a:pos x="41" y="338"/>
                </a:cxn>
                <a:cxn ang="0">
                  <a:pos x="11" y="444"/>
                </a:cxn>
                <a:cxn ang="0">
                  <a:pos x="3" y="501"/>
                </a:cxn>
                <a:cxn ang="0">
                  <a:pos x="2" y="600"/>
                </a:cxn>
                <a:cxn ang="0">
                  <a:pos x="20" y="680"/>
                </a:cxn>
                <a:cxn ang="0">
                  <a:pos x="54" y="744"/>
                </a:cxn>
                <a:cxn ang="0">
                  <a:pos x="100" y="793"/>
                </a:cxn>
                <a:cxn ang="0">
                  <a:pos x="155" y="830"/>
                </a:cxn>
                <a:cxn ang="0">
                  <a:pos x="217" y="857"/>
                </a:cxn>
                <a:cxn ang="0">
                  <a:pos x="281" y="874"/>
                </a:cxn>
                <a:cxn ang="0">
                  <a:pos x="344" y="883"/>
                </a:cxn>
                <a:cxn ang="0">
                  <a:pos x="403" y="887"/>
                </a:cxn>
                <a:cxn ang="0">
                  <a:pos x="477" y="887"/>
                </a:cxn>
                <a:cxn ang="0">
                  <a:pos x="571" y="882"/>
                </a:cxn>
                <a:cxn ang="0">
                  <a:pos x="668" y="873"/>
                </a:cxn>
                <a:cxn ang="0">
                  <a:pos x="767" y="859"/>
                </a:cxn>
                <a:cxn ang="0">
                  <a:pos x="866" y="841"/>
                </a:cxn>
                <a:cxn ang="0">
                  <a:pos x="919" y="814"/>
                </a:cxn>
                <a:cxn ang="0">
                  <a:pos x="939" y="714"/>
                </a:cxn>
                <a:cxn ang="0">
                  <a:pos x="966" y="570"/>
                </a:cxn>
                <a:cxn ang="0">
                  <a:pos x="992" y="440"/>
                </a:cxn>
                <a:cxn ang="0">
                  <a:pos x="1002" y="384"/>
                </a:cxn>
                <a:cxn ang="0">
                  <a:pos x="951" y="384"/>
                </a:cxn>
                <a:cxn ang="0">
                  <a:pos x="830" y="384"/>
                </a:cxn>
                <a:cxn ang="0">
                  <a:pos x="685" y="384"/>
                </a:cxn>
                <a:cxn ang="0">
                  <a:pos x="563" y="384"/>
                </a:cxn>
                <a:cxn ang="0">
                  <a:pos x="512" y="384"/>
                </a:cxn>
                <a:cxn ang="0">
                  <a:pos x="488" y="508"/>
                </a:cxn>
                <a:cxn ang="0">
                  <a:pos x="512" y="551"/>
                </a:cxn>
                <a:cxn ang="0">
                  <a:pos x="608" y="551"/>
                </a:cxn>
                <a:cxn ang="0">
                  <a:pos x="593" y="627"/>
                </a:cxn>
                <a:cxn ang="0">
                  <a:pos x="558" y="661"/>
                </a:cxn>
                <a:cxn ang="0">
                  <a:pos x="487" y="668"/>
                </a:cxn>
                <a:cxn ang="0">
                  <a:pos x="409" y="644"/>
                </a:cxn>
                <a:cxn ang="0">
                  <a:pos x="382" y="584"/>
                </a:cxn>
                <a:cxn ang="0">
                  <a:pos x="386" y="505"/>
                </a:cxn>
                <a:cxn ang="0">
                  <a:pos x="394" y="464"/>
                </a:cxn>
                <a:cxn ang="0">
                  <a:pos x="413" y="378"/>
                </a:cxn>
                <a:cxn ang="0">
                  <a:pos x="443" y="299"/>
                </a:cxn>
                <a:cxn ang="0">
                  <a:pos x="494" y="242"/>
                </a:cxn>
                <a:cxn ang="0">
                  <a:pos x="573" y="219"/>
                </a:cxn>
                <a:cxn ang="0">
                  <a:pos x="647" y="250"/>
                </a:cxn>
                <a:cxn ang="0">
                  <a:pos x="671" y="285"/>
                </a:cxn>
                <a:cxn ang="0">
                  <a:pos x="791" y="285"/>
                </a:cxn>
                <a:cxn ang="0">
                  <a:pos x="936" y="285"/>
                </a:cxn>
                <a:cxn ang="0">
                  <a:pos x="1007" y="285"/>
                </a:cxn>
              </a:cxnLst>
              <a:rect l="0" t="0" r="r" b="b"/>
              <a:pathLst>
                <a:path w="1012" h="888">
                  <a:moveTo>
                    <a:pt x="1007" y="285"/>
                  </a:moveTo>
                  <a:lnTo>
                    <a:pt x="1012" y="245"/>
                  </a:lnTo>
                  <a:lnTo>
                    <a:pt x="1012" y="207"/>
                  </a:lnTo>
                  <a:lnTo>
                    <a:pt x="1009" y="174"/>
                  </a:lnTo>
                  <a:lnTo>
                    <a:pt x="999" y="143"/>
                  </a:lnTo>
                  <a:lnTo>
                    <a:pt x="984" y="115"/>
                  </a:lnTo>
                  <a:lnTo>
                    <a:pt x="964" y="91"/>
                  </a:lnTo>
                  <a:lnTo>
                    <a:pt x="940" y="69"/>
                  </a:lnTo>
                  <a:lnTo>
                    <a:pt x="909" y="50"/>
                  </a:lnTo>
                  <a:lnTo>
                    <a:pt x="874" y="34"/>
                  </a:lnTo>
                  <a:lnTo>
                    <a:pt x="834" y="22"/>
                  </a:lnTo>
                  <a:lnTo>
                    <a:pt x="788" y="12"/>
                  </a:lnTo>
                  <a:lnTo>
                    <a:pt x="737" y="6"/>
                  </a:lnTo>
                  <a:lnTo>
                    <a:pt x="682" y="2"/>
                  </a:lnTo>
                  <a:lnTo>
                    <a:pt x="621" y="0"/>
                  </a:lnTo>
                  <a:lnTo>
                    <a:pt x="595" y="1"/>
                  </a:lnTo>
                  <a:lnTo>
                    <a:pt x="568" y="2"/>
                  </a:lnTo>
                  <a:lnTo>
                    <a:pt x="539" y="3"/>
                  </a:lnTo>
                  <a:lnTo>
                    <a:pt x="508" y="7"/>
                  </a:lnTo>
                  <a:lnTo>
                    <a:pt x="474" y="11"/>
                  </a:lnTo>
                  <a:lnTo>
                    <a:pt x="441" y="17"/>
                  </a:lnTo>
                  <a:lnTo>
                    <a:pt x="406" y="25"/>
                  </a:lnTo>
                  <a:lnTo>
                    <a:pt x="371" y="34"/>
                  </a:lnTo>
                  <a:lnTo>
                    <a:pt x="336" y="47"/>
                  </a:lnTo>
                  <a:lnTo>
                    <a:pt x="300" y="62"/>
                  </a:lnTo>
                  <a:lnTo>
                    <a:pt x="266" y="78"/>
                  </a:lnTo>
                  <a:lnTo>
                    <a:pt x="232" y="99"/>
                  </a:lnTo>
                  <a:lnTo>
                    <a:pt x="199" y="122"/>
                  </a:lnTo>
                  <a:lnTo>
                    <a:pt x="168" y="148"/>
                  </a:lnTo>
                  <a:lnTo>
                    <a:pt x="138" y="178"/>
                  </a:lnTo>
                  <a:lnTo>
                    <a:pt x="110" y="212"/>
                  </a:lnTo>
                  <a:lnTo>
                    <a:pt x="84" y="250"/>
                  </a:lnTo>
                  <a:lnTo>
                    <a:pt x="61" y="292"/>
                  </a:lnTo>
                  <a:lnTo>
                    <a:pt x="41" y="338"/>
                  </a:lnTo>
                  <a:lnTo>
                    <a:pt x="25" y="389"/>
                  </a:lnTo>
                  <a:lnTo>
                    <a:pt x="11" y="444"/>
                  </a:lnTo>
                  <a:lnTo>
                    <a:pt x="11" y="444"/>
                  </a:lnTo>
                  <a:lnTo>
                    <a:pt x="3" y="501"/>
                  </a:lnTo>
                  <a:lnTo>
                    <a:pt x="0" y="553"/>
                  </a:lnTo>
                  <a:lnTo>
                    <a:pt x="2" y="600"/>
                  </a:lnTo>
                  <a:lnTo>
                    <a:pt x="9" y="642"/>
                  </a:lnTo>
                  <a:lnTo>
                    <a:pt x="20" y="680"/>
                  </a:lnTo>
                  <a:lnTo>
                    <a:pt x="35" y="714"/>
                  </a:lnTo>
                  <a:lnTo>
                    <a:pt x="54" y="744"/>
                  </a:lnTo>
                  <a:lnTo>
                    <a:pt x="76" y="770"/>
                  </a:lnTo>
                  <a:lnTo>
                    <a:pt x="100" y="793"/>
                  </a:lnTo>
                  <a:lnTo>
                    <a:pt x="126" y="814"/>
                  </a:lnTo>
                  <a:lnTo>
                    <a:pt x="155" y="830"/>
                  </a:lnTo>
                  <a:lnTo>
                    <a:pt x="185" y="845"/>
                  </a:lnTo>
                  <a:lnTo>
                    <a:pt x="217" y="857"/>
                  </a:lnTo>
                  <a:lnTo>
                    <a:pt x="248" y="866"/>
                  </a:lnTo>
                  <a:lnTo>
                    <a:pt x="281" y="874"/>
                  </a:lnTo>
                  <a:lnTo>
                    <a:pt x="313" y="880"/>
                  </a:lnTo>
                  <a:lnTo>
                    <a:pt x="344" y="883"/>
                  </a:lnTo>
                  <a:lnTo>
                    <a:pt x="374" y="885"/>
                  </a:lnTo>
                  <a:lnTo>
                    <a:pt x="403" y="887"/>
                  </a:lnTo>
                  <a:lnTo>
                    <a:pt x="431" y="888"/>
                  </a:lnTo>
                  <a:lnTo>
                    <a:pt x="477" y="887"/>
                  </a:lnTo>
                  <a:lnTo>
                    <a:pt x="524" y="885"/>
                  </a:lnTo>
                  <a:lnTo>
                    <a:pt x="571" y="882"/>
                  </a:lnTo>
                  <a:lnTo>
                    <a:pt x="619" y="877"/>
                  </a:lnTo>
                  <a:lnTo>
                    <a:pt x="668" y="873"/>
                  </a:lnTo>
                  <a:lnTo>
                    <a:pt x="717" y="866"/>
                  </a:lnTo>
                  <a:lnTo>
                    <a:pt x="767" y="859"/>
                  </a:lnTo>
                  <a:lnTo>
                    <a:pt x="816" y="850"/>
                  </a:lnTo>
                  <a:lnTo>
                    <a:pt x="866" y="841"/>
                  </a:lnTo>
                  <a:lnTo>
                    <a:pt x="916" y="829"/>
                  </a:lnTo>
                  <a:lnTo>
                    <a:pt x="919" y="814"/>
                  </a:lnTo>
                  <a:lnTo>
                    <a:pt x="927" y="773"/>
                  </a:lnTo>
                  <a:lnTo>
                    <a:pt x="939" y="714"/>
                  </a:lnTo>
                  <a:lnTo>
                    <a:pt x="952" y="644"/>
                  </a:lnTo>
                  <a:lnTo>
                    <a:pt x="966" y="570"/>
                  </a:lnTo>
                  <a:lnTo>
                    <a:pt x="980" y="500"/>
                  </a:lnTo>
                  <a:lnTo>
                    <a:pt x="992" y="440"/>
                  </a:lnTo>
                  <a:lnTo>
                    <a:pt x="1000" y="399"/>
                  </a:lnTo>
                  <a:lnTo>
                    <a:pt x="1002" y="384"/>
                  </a:lnTo>
                  <a:lnTo>
                    <a:pt x="988" y="384"/>
                  </a:lnTo>
                  <a:lnTo>
                    <a:pt x="951" y="384"/>
                  </a:lnTo>
                  <a:lnTo>
                    <a:pt x="896" y="384"/>
                  </a:lnTo>
                  <a:lnTo>
                    <a:pt x="830" y="384"/>
                  </a:lnTo>
                  <a:lnTo>
                    <a:pt x="758" y="384"/>
                  </a:lnTo>
                  <a:lnTo>
                    <a:pt x="685" y="384"/>
                  </a:lnTo>
                  <a:lnTo>
                    <a:pt x="618" y="384"/>
                  </a:lnTo>
                  <a:lnTo>
                    <a:pt x="563" y="384"/>
                  </a:lnTo>
                  <a:lnTo>
                    <a:pt x="526" y="384"/>
                  </a:lnTo>
                  <a:lnTo>
                    <a:pt x="512" y="384"/>
                  </a:lnTo>
                  <a:lnTo>
                    <a:pt x="504" y="427"/>
                  </a:lnTo>
                  <a:lnTo>
                    <a:pt x="488" y="508"/>
                  </a:lnTo>
                  <a:lnTo>
                    <a:pt x="480" y="551"/>
                  </a:lnTo>
                  <a:lnTo>
                    <a:pt x="512" y="551"/>
                  </a:lnTo>
                  <a:lnTo>
                    <a:pt x="575" y="551"/>
                  </a:lnTo>
                  <a:lnTo>
                    <a:pt x="608" y="551"/>
                  </a:lnTo>
                  <a:lnTo>
                    <a:pt x="602" y="578"/>
                  </a:lnTo>
                  <a:lnTo>
                    <a:pt x="593" y="627"/>
                  </a:lnTo>
                  <a:lnTo>
                    <a:pt x="587" y="655"/>
                  </a:lnTo>
                  <a:lnTo>
                    <a:pt x="558" y="661"/>
                  </a:lnTo>
                  <a:lnTo>
                    <a:pt x="524" y="665"/>
                  </a:lnTo>
                  <a:lnTo>
                    <a:pt x="487" y="668"/>
                  </a:lnTo>
                  <a:lnTo>
                    <a:pt x="440" y="661"/>
                  </a:lnTo>
                  <a:lnTo>
                    <a:pt x="409" y="644"/>
                  </a:lnTo>
                  <a:lnTo>
                    <a:pt x="390" y="617"/>
                  </a:lnTo>
                  <a:lnTo>
                    <a:pt x="382" y="584"/>
                  </a:lnTo>
                  <a:lnTo>
                    <a:pt x="381" y="546"/>
                  </a:lnTo>
                  <a:lnTo>
                    <a:pt x="386" y="505"/>
                  </a:lnTo>
                  <a:lnTo>
                    <a:pt x="394" y="464"/>
                  </a:lnTo>
                  <a:lnTo>
                    <a:pt x="394" y="464"/>
                  </a:lnTo>
                  <a:lnTo>
                    <a:pt x="403" y="420"/>
                  </a:lnTo>
                  <a:lnTo>
                    <a:pt x="413" y="378"/>
                  </a:lnTo>
                  <a:lnTo>
                    <a:pt x="426" y="336"/>
                  </a:lnTo>
                  <a:lnTo>
                    <a:pt x="443" y="299"/>
                  </a:lnTo>
                  <a:lnTo>
                    <a:pt x="465" y="267"/>
                  </a:lnTo>
                  <a:lnTo>
                    <a:pt x="494" y="242"/>
                  </a:lnTo>
                  <a:lnTo>
                    <a:pt x="530" y="226"/>
                  </a:lnTo>
                  <a:lnTo>
                    <a:pt x="573" y="219"/>
                  </a:lnTo>
                  <a:lnTo>
                    <a:pt x="621" y="227"/>
                  </a:lnTo>
                  <a:lnTo>
                    <a:pt x="647" y="250"/>
                  </a:lnTo>
                  <a:lnTo>
                    <a:pt x="652" y="285"/>
                  </a:lnTo>
                  <a:lnTo>
                    <a:pt x="671" y="285"/>
                  </a:lnTo>
                  <a:lnTo>
                    <a:pt x="722" y="285"/>
                  </a:lnTo>
                  <a:lnTo>
                    <a:pt x="791" y="285"/>
                  </a:lnTo>
                  <a:lnTo>
                    <a:pt x="867" y="285"/>
                  </a:lnTo>
                  <a:lnTo>
                    <a:pt x="936" y="285"/>
                  </a:lnTo>
                  <a:lnTo>
                    <a:pt x="987" y="285"/>
                  </a:lnTo>
                  <a:lnTo>
                    <a:pt x="1007" y="285"/>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1" name="Freeform 49"/>
            <p:cNvSpPr>
              <a:spLocks/>
            </p:cNvSpPr>
            <p:nvPr/>
          </p:nvSpPr>
          <p:spPr bwMode="auto">
            <a:xfrm>
              <a:off x="977" y="2722"/>
              <a:ext cx="552" cy="515"/>
            </a:xfrm>
            <a:custGeom>
              <a:avLst/>
              <a:gdLst/>
              <a:ahLst/>
              <a:cxnLst>
                <a:cxn ang="0">
                  <a:pos x="4" y="611"/>
                </a:cxn>
                <a:cxn ang="0">
                  <a:pos x="0" y="660"/>
                </a:cxn>
                <a:cxn ang="0">
                  <a:pos x="14" y="731"/>
                </a:cxn>
                <a:cxn ang="0">
                  <a:pos x="69" y="805"/>
                </a:cxn>
                <a:cxn ang="0">
                  <a:pos x="189" y="864"/>
                </a:cxn>
                <a:cxn ang="0">
                  <a:pos x="395" y="888"/>
                </a:cxn>
                <a:cxn ang="0">
                  <a:pos x="556" y="875"/>
                </a:cxn>
                <a:cxn ang="0">
                  <a:pos x="689" y="839"/>
                </a:cxn>
                <a:cxn ang="0">
                  <a:pos x="792" y="780"/>
                </a:cxn>
                <a:cxn ang="0">
                  <a:pos x="864" y="699"/>
                </a:cxn>
                <a:cxn ang="0">
                  <a:pos x="903" y="596"/>
                </a:cxn>
                <a:cxn ang="0">
                  <a:pos x="897" y="486"/>
                </a:cxn>
                <a:cxn ang="0">
                  <a:pos x="843" y="411"/>
                </a:cxn>
                <a:cxn ang="0">
                  <a:pos x="756" y="363"/>
                </a:cxn>
                <a:cxn ang="0">
                  <a:pos x="654" y="331"/>
                </a:cxn>
                <a:cxn ang="0">
                  <a:pos x="555" y="310"/>
                </a:cxn>
                <a:cxn ang="0">
                  <a:pos x="479" y="289"/>
                </a:cxn>
                <a:cxn ang="0">
                  <a:pos x="442" y="258"/>
                </a:cxn>
                <a:cxn ang="0">
                  <a:pos x="489" y="197"/>
                </a:cxn>
                <a:cxn ang="0">
                  <a:pos x="604" y="221"/>
                </a:cxn>
                <a:cxn ang="0">
                  <a:pos x="673" y="260"/>
                </a:cxn>
                <a:cxn ang="0">
                  <a:pos x="874" y="260"/>
                </a:cxn>
                <a:cxn ang="0">
                  <a:pos x="946" y="221"/>
                </a:cxn>
                <a:cxn ang="0">
                  <a:pos x="927" y="124"/>
                </a:cxn>
                <a:cxn ang="0">
                  <a:pos x="863" y="55"/>
                </a:cxn>
                <a:cxn ang="0">
                  <a:pos x="750" y="14"/>
                </a:cxn>
                <a:cxn ang="0">
                  <a:pos x="590" y="0"/>
                </a:cxn>
                <a:cxn ang="0">
                  <a:pos x="500" y="4"/>
                </a:cxn>
                <a:cxn ang="0">
                  <a:pos x="387" y="22"/>
                </a:cxn>
                <a:cxn ang="0">
                  <a:pos x="269" y="60"/>
                </a:cxn>
                <a:cxn ang="0">
                  <a:pos x="167" y="125"/>
                </a:cxn>
                <a:cxn ang="0">
                  <a:pos x="98" y="229"/>
                </a:cxn>
                <a:cxn ang="0">
                  <a:pos x="83" y="348"/>
                </a:cxn>
                <a:cxn ang="0">
                  <a:pos x="124" y="431"/>
                </a:cxn>
                <a:cxn ang="0">
                  <a:pos x="204" y="485"/>
                </a:cxn>
                <a:cxn ang="0">
                  <a:pos x="303" y="518"/>
                </a:cxn>
                <a:cxn ang="0">
                  <a:pos x="404" y="542"/>
                </a:cxn>
                <a:cxn ang="0">
                  <a:pos x="489" y="565"/>
                </a:cxn>
                <a:cxn ang="0">
                  <a:pos x="540" y="596"/>
                </a:cxn>
                <a:cxn ang="0">
                  <a:pos x="529" y="662"/>
                </a:cxn>
                <a:cxn ang="0">
                  <a:pos x="383" y="682"/>
                </a:cxn>
                <a:cxn ang="0">
                  <a:pos x="365" y="600"/>
                </a:cxn>
                <a:cxn ang="0">
                  <a:pos x="224" y="600"/>
                </a:cxn>
                <a:cxn ang="0">
                  <a:pos x="27" y="600"/>
                </a:cxn>
              </a:cxnLst>
              <a:rect l="0" t="0" r="r" b="b"/>
              <a:pathLst>
                <a:path w="946" h="888">
                  <a:moveTo>
                    <a:pt x="8" y="600"/>
                  </a:moveTo>
                  <a:lnTo>
                    <a:pt x="7" y="602"/>
                  </a:lnTo>
                  <a:lnTo>
                    <a:pt x="4" y="611"/>
                  </a:lnTo>
                  <a:lnTo>
                    <a:pt x="2" y="624"/>
                  </a:lnTo>
                  <a:lnTo>
                    <a:pt x="0" y="640"/>
                  </a:lnTo>
                  <a:lnTo>
                    <a:pt x="0" y="660"/>
                  </a:lnTo>
                  <a:lnTo>
                    <a:pt x="1" y="682"/>
                  </a:lnTo>
                  <a:lnTo>
                    <a:pt x="6" y="706"/>
                  </a:lnTo>
                  <a:lnTo>
                    <a:pt x="14" y="731"/>
                  </a:lnTo>
                  <a:lnTo>
                    <a:pt x="26" y="756"/>
                  </a:lnTo>
                  <a:lnTo>
                    <a:pt x="45" y="782"/>
                  </a:lnTo>
                  <a:lnTo>
                    <a:pt x="69" y="805"/>
                  </a:lnTo>
                  <a:lnTo>
                    <a:pt x="100" y="828"/>
                  </a:lnTo>
                  <a:lnTo>
                    <a:pt x="140" y="847"/>
                  </a:lnTo>
                  <a:lnTo>
                    <a:pt x="189" y="864"/>
                  </a:lnTo>
                  <a:lnTo>
                    <a:pt x="246" y="876"/>
                  </a:lnTo>
                  <a:lnTo>
                    <a:pt x="315" y="884"/>
                  </a:lnTo>
                  <a:lnTo>
                    <a:pt x="395" y="888"/>
                  </a:lnTo>
                  <a:lnTo>
                    <a:pt x="451" y="887"/>
                  </a:lnTo>
                  <a:lnTo>
                    <a:pt x="506" y="882"/>
                  </a:lnTo>
                  <a:lnTo>
                    <a:pt x="556" y="875"/>
                  </a:lnTo>
                  <a:lnTo>
                    <a:pt x="604" y="866"/>
                  </a:lnTo>
                  <a:lnTo>
                    <a:pt x="647" y="853"/>
                  </a:lnTo>
                  <a:lnTo>
                    <a:pt x="689" y="839"/>
                  </a:lnTo>
                  <a:lnTo>
                    <a:pt x="727" y="822"/>
                  </a:lnTo>
                  <a:lnTo>
                    <a:pt x="761" y="801"/>
                  </a:lnTo>
                  <a:lnTo>
                    <a:pt x="792" y="780"/>
                  </a:lnTo>
                  <a:lnTo>
                    <a:pt x="819" y="755"/>
                  </a:lnTo>
                  <a:lnTo>
                    <a:pt x="843" y="728"/>
                  </a:lnTo>
                  <a:lnTo>
                    <a:pt x="864" y="699"/>
                  </a:lnTo>
                  <a:lnTo>
                    <a:pt x="880" y="667"/>
                  </a:lnTo>
                  <a:lnTo>
                    <a:pt x="894" y="633"/>
                  </a:lnTo>
                  <a:lnTo>
                    <a:pt x="903" y="596"/>
                  </a:lnTo>
                  <a:lnTo>
                    <a:pt x="908" y="555"/>
                  </a:lnTo>
                  <a:lnTo>
                    <a:pt x="905" y="518"/>
                  </a:lnTo>
                  <a:lnTo>
                    <a:pt x="897" y="486"/>
                  </a:lnTo>
                  <a:lnTo>
                    <a:pt x="883" y="457"/>
                  </a:lnTo>
                  <a:lnTo>
                    <a:pt x="865" y="433"/>
                  </a:lnTo>
                  <a:lnTo>
                    <a:pt x="843" y="411"/>
                  </a:lnTo>
                  <a:lnTo>
                    <a:pt x="817" y="393"/>
                  </a:lnTo>
                  <a:lnTo>
                    <a:pt x="787" y="376"/>
                  </a:lnTo>
                  <a:lnTo>
                    <a:pt x="756" y="363"/>
                  </a:lnTo>
                  <a:lnTo>
                    <a:pt x="722" y="351"/>
                  </a:lnTo>
                  <a:lnTo>
                    <a:pt x="688" y="341"/>
                  </a:lnTo>
                  <a:lnTo>
                    <a:pt x="654" y="331"/>
                  </a:lnTo>
                  <a:lnTo>
                    <a:pt x="620" y="323"/>
                  </a:lnTo>
                  <a:lnTo>
                    <a:pt x="586" y="316"/>
                  </a:lnTo>
                  <a:lnTo>
                    <a:pt x="555" y="310"/>
                  </a:lnTo>
                  <a:lnTo>
                    <a:pt x="526" y="304"/>
                  </a:lnTo>
                  <a:lnTo>
                    <a:pt x="501" y="296"/>
                  </a:lnTo>
                  <a:lnTo>
                    <a:pt x="479" y="289"/>
                  </a:lnTo>
                  <a:lnTo>
                    <a:pt x="462" y="280"/>
                  </a:lnTo>
                  <a:lnTo>
                    <a:pt x="449" y="270"/>
                  </a:lnTo>
                  <a:lnTo>
                    <a:pt x="442" y="258"/>
                  </a:lnTo>
                  <a:lnTo>
                    <a:pt x="441" y="245"/>
                  </a:lnTo>
                  <a:lnTo>
                    <a:pt x="457" y="216"/>
                  </a:lnTo>
                  <a:lnTo>
                    <a:pt x="489" y="197"/>
                  </a:lnTo>
                  <a:lnTo>
                    <a:pt x="533" y="190"/>
                  </a:lnTo>
                  <a:lnTo>
                    <a:pt x="579" y="198"/>
                  </a:lnTo>
                  <a:lnTo>
                    <a:pt x="604" y="221"/>
                  </a:lnTo>
                  <a:lnTo>
                    <a:pt x="607" y="260"/>
                  </a:lnTo>
                  <a:lnTo>
                    <a:pt x="625" y="260"/>
                  </a:lnTo>
                  <a:lnTo>
                    <a:pt x="673" y="260"/>
                  </a:lnTo>
                  <a:lnTo>
                    <a:pt x="738" y="260"/>
                  </a:lnTo>
                  <a:lnTo>
                    <a:pt x="810" y="260"/>
                  </a:lnTo>
                  <a:lnTo>
                    <a:pt x="874" y="260"/>
                  </a:lnTo>
                  <a:lnTo>
                    <a:pt x="923" y="260"/>
                  </a:lnTo>
                  <a:lnTo>
                    <a:pt x="941" y="260"/>
                  </a:lnTo>
                  <a:lnTo>
                    <a:pt x="946" y="221"/>
                  </a:lnTo>
                  <a:lnTo>
                    <a:pt x="945" y="186"/>
                  </a:lnTo>
                  <a:lnTo>
                    <a:pt x="939" y="154"/>
                  </a:lnTo>
                  <a:lnTo>
                    <a:pt x="927" y="124"/>
                  </a:lnTo>
                  <a:lnTo>
                    <a:pt x="911" y="99"/>
                  </a:lnTo>
                  <a:lnTo>
                    <a:pt x="889" y="76"/>
                  </a:lnTo>
                  <a:lnTo>
                    <a:pt x="863" y="55"/>
                  </a:lnTo>
                  <a:lnTo>
                    <a:pt x="830" y="39"/>
                  </a:lnTo>
                  <a:lnTo>
                    <a:pt x="792" y="25"/>
                  </a:lnTo>
                  <a:lnTo>
                    <a:pt x="750" y="14"/>
                  </a:lnTo>
                  <a:lnTo>
                    <a:pt x="701" y="7"/>
                  </a:lnTo>
                  <a:lnTo>
                    <a:pt x="648" y="2"/>
                  </a:lnTo>
                  <a:lnTo>
                    <a:pt x="590" y="0"/>
                  </a:lnTo>
                  <a:lnTo>
                    <a:pt x="563" y="1"/>
                  </a:lnTo>
                  <a:lnTo>
                    <a:pt x="533" y="2"/>
                  </a:lnTo>
                  <a:lnTo>
                    <a:pt x="500" y="4"/>
                  </a:lnTo>
                  <a:lnTo>
                    <a:pt x="463" y="8"/>
                  </a:lnTo>
                  <a:lnTo>
                    <a:pt x="425" y="14"/>
                  </a:lnTo>
                  <a:lnTo>
                    <a:pt x="387" y="22"/>
                  </a:lnTo>
                  <a:lnTo>
                    <a:pt x="347" y="31"/>
                  </a:lnTo>
                  <a:lnTo>
                    <a:pt x="307" y="44"/>
                  </a:lnTo>
                  <a:lnTo>
                    <a:pt x="269" y="60"/>
                  </a:lnTo>
                  <a:lnTo>
                    <a:pt x="233" y="78"/>
                  </a:lnTo>
                  <a:lnTo>
                    <a:pt x="198" y="100"/>
                  </a:lnTo>
                  <a:lnTo>
                    <a:pt x="167" y="125"/>
                  </a:lnTo>
                  <a:lnTo>
                    <a:pt x="139" y="155"/>
                  </a:lnTo>
                  <a:lnTo>
                    <a:pt x="116" y="190"/>
                  </a:lnTo>
                  <a:lnTo>
                    <a:pt x="98" y="229"/>
                  </a:lnTo>
                  <a:lnTo>
                    <a:pt x="85" y="272"/>
                  </a:lnTo>
                  <a:lnTo>
                    <a:pt x="80" y="312"/>
                  </a:lnTo>
                  <a:lnTo>
                    <a:pt x="83" y="348"/>
                  </a:lnTo>
                  <a:lnTo>
                    <a:pt x="92" y="379"/>
                  </a:lnTo>
                  <a:lnTo>
                    <a:pt x="106" y="406"/>
                  </a:lnTo>
                  <a:lnTo>
                    <a:pt x="124" y="431"/>
                  </a:lnTo>
                  <a:lnTo>
                    <a:pt x="147" y="451"/>
                  </a:lnTo>
                  <a:lnTo>
                    <a:pt x="174" y="469"/>
                  </a:lnTo>
                  <a:lnTo>
                    <a:pt x="204" y="485"/>
                  </a:lnTo>
                  <a:lnTo>
                    <a:pt x="235" y="497"/>
                  </a:lnTo>
                  <a:lnTo>
                    <a:pt x="268" y="509"/>
                  </a:lnTo>
                  <a:lnTo>
                    <a:pt x="303" y="518"/>
                  </a:lnTo>
                  <a:lnTo>
                    <a:pt x="337" y="527"/>
                  </a:lnTo>
                  <a:lnTo>
                    <a:pt x="371" y="535"/>
                  </a:lnTo>
                  <a:lnTo>
                    <a:pt x="404" y="542"/>
                  </a:lnTo>
                  <a:lnTo>
                    <a:pt x="435" y="549"/>
                  </a:lnTo>
                  <a:lnTo>
                    <a:pt x="463" y="557"/>
                  </a:lnTo>
                  <a:lnTo>
                    <a:pt x="489" y="565"/>
                  </a:lnTo>
                  <a:lnTo>
                    <a:pt x="511" y="574"/>
                  </a:lnTo>
                  <a:lnTo>
                    <a:pt x="529" y="584"/>
                  </a:lnTo>
                  <a:lnTo>
                    <a:pt x="540" y="596"/>
                  </a:lnTo>
                  <a:lnTo>
                    <a:pt x="547" y="609"/>
                  </a:lnTo>
                  <a:lnTo>
                    <a:pt x="547" y="625"/>
                  </a:lnTo>
                  <a:lnTo>
                    <a:pt x="529" y="662"/>
                  </a:lnTo>
                  <a:lnTo>
                    <a:pt x="492" y="687"/>
                  </a:lnTo>
                  <a:lnTo>
                    <a:pt x="443" y="697"/>
                  </a:lnTo>
                  <a:lnTo>
                    <a:pt x="383" y="682"/>
                  </a:lnTo>
                  <a:lnTo>
                    <a:pt x="362" y="648"/>
                  </a:lnTo>
                  <a:lnTo>
                    <a:pt x="362" y="615"/>
                  </a:lnTo>
                  <a:lnTo>
                    <a:pt x="365" y="600"/>
                  </a:lnTo>
                  <a:lnTo>
                    <a:pt x="345" y="600"/>
                  </a:lnTo>
                  <a:lnTo>
                    <a:pt x="294" y="600"/>
                  </a:lnTo>
                  <a:lnTo>
                    <a:pt x="224" y="600"/>
                  </a:lnTo>
                  <a:lnTo>
                    <a:pt x="148" y="600"/>
                  </a:lnTo>
                  <a:lnTo>
                    <a:pt x="78" y="600"/>
                  </a:lnTo>
                  <a:lnTo>
                    <a:pt x="27" y="600"/>
                  </a:lnTo>
                  <a:lnTo>
                    <a:pt x="8" y="600"/>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2" name="Freeform 50"/>
            <p:cNvSpPr>
              <a:spLocks/>
            </p:cNvSpPr>
            <p:nvPr/>
          </p:nvSpPr>
          <p:spPr bwMode="auto">
            <a:xfrm>
              <a:off x="1441" y="2732"/>
              <a:ext cx="635" cy="490"/>
            </a:xfrm>
            <a:custGeom>
              <a:avLst/>
              <a:gdLst/>
              <a:ahLst/>
              <a:cxnLst>
                <a:cxn ang="0">
                  <a:pos x="466" y="5"/>
                </a:cxn>
                <a:cxn ang="0">
                  <a:pos x="446" y="43"/>
                </a:cxn>
                <a:cxn ang="0">
                  <a:pos x="408" y="111"/>
                </a:cxn>
                <a:cxn ang="0">
                  <a:pos x="357" y="202"/>
                </a:cxn>
                <a:cxn ang="0">
                  <a:pos x="298" y="309"/>
                </a:cxn>
                <a:cxn ang="0">
                  <a:pos x="235" y="423"/>
                </a:cxn>
                <a:cxn ang="0">
                  <a:pos x="171" y="536"/>
                </a:cxn>
                <a:cxn ang="0">
                  <a:pos x="113" y="643"/>
                </a:cxn>
                <a:cxn ang="0">
                  <a:pos x="62" y="734"/>
                </a:cxn>
                <a:cxn ang="0">
                  <a:pos x="24" y="802"/>
                </a:cxn>
                <a:cxn ang="0">
                  <a:pos x="3" y="840"/>
                </a:cxn>
                <a:cxn ang="0">
                  <a:pos x="19" y="845"/>
                </a:cxn>
                <a:cxn ang="0">
                  <a:pos x="140" y="845"/>
                </a:cxn>
                <a:cxn ang="0">
                  <a:pos x="287" y="845"/>
                </a:cxn>
                <a:cxn ang="0">
                  <a:pos x="358" y="845"/>
                </a:cxn>
                <a:cxn ang="0">
                  <a:pos x="405" y="745"/>
                </a:cxn>
                <a:cxn ang="0">
                  <a:pos x="451" y="709"/>
                </a:cxn>
                <a:cxn ang="0">
                  <a:pos x="600" y="709"/>
                </a:cxn>
                <a:cxn ang="0">
                  <a:pos x="696" y="709"/>
                </a:cxn>
                <a:cxn ang="0">
                  <a:pos x="703" y="810"/>
                </a:cxn>
                <a:cxn ang="0">
                  <a:pos x="721" y="845"/>
                </a:cxn>
                <a:cxn ang="0">
                  <a:pos x="828" y="845"/>
                </a:cxn>
                <a:cxn ang="0">
                  <a:pos x="971" y="845"/>
                </a:cxn>
                <a:cxn ang="0">
                  <a:pos x="1078" y="845"/>
                </a:cxn>
                <a:cxn ang="0">
                  <a:pos x="1094" y="838"/>
                </a:cxn>
                <a:cxn ang="0">
                  <a:pos x="1086" y="788"/>
                </a:cxn>
                <a:cxn ang="0">
                  <a:pos x="1071" y="701"/>
                </a:cxn>
                <a:cxn ang="0">
                  <a:pos x="1053" y="586"/>
                </a:cxn>
                <a:cxn ang="0">
                  <a:pos x="1031" y="455"/>
                </a:cxn>
                <a:cxn ang="0">
                  <a:pos x="1010" y="323"/>
                </a:cxn>
                <a:cxn ang="0">
                  <a:pos x="989" y="200"/>
                </a:cxn>
                <a:cxn ang="0">
                  <a:pos x="972" y="97"/>
                </a:cxn>
                <a:cxn ang="0">
                  <a:pos x="961" y="26"/>
                </a:cxn>
                <a:cxn ang="0">
                  <a:pos x="957" y="0"/>
                </a:cxn>
                <a:cxn ang="0">
                  <a:pos x="907" y="0"/>
                </a:cxn>
                <a:cxn ang="0">
                  <a:pos x="786" y="0"/>
                </a:cxn>
                <a:cxn ang="0">
                  <a:pos x="642" y="0"/>
                </a:cxn>
                <a:cxn ang="0">
                  <a:pos x="521" y="0"/>
                </a:cxn>
                <a:cxn ang="0">
                  <a:pos x="470" y="0"/>
                </a:cxn>
                <a:cxn ang="0">
                  <a:pos x="662" y="189"/>
                </a:cxn>
                <a:cxn ang="0">
                  <a:pos x="666" y="189"/>
                </a:cxn>
                <a:cxn ang="0">
                  <a:pos x="669" y="271"/>
                </a:cxn>
                <a:cxn ang="0">
                  <a:pos x="676" y="422"/>
                </a:cxn>
                <a:cxn ang="0">
                  <a:pos x="678" y="503"/>
                </a:cxn>
                <a:cxn ang="0">
                  <a:pos x="560" y="503"/>
                </a:cxn>
                <a:cxn ang="0">
                  <a:pos x="525" y="485"/>
                </a:cxn>
                <a:cxn ang="0">
                  <a:pos x="574" y="379"/>
                </a:cxn>
                <a:cxn ang="0">
                  <a:pos x="632" y="252"/>
                </a:cxn>
                <a:cxn ang="0">
                  <a:pos x="661" y="189"/>
                </a:cxn>
              </a:cxnLst>
              <a:rect l="0" t="0" r="r" b="b"/>
              <a:pathLst>
                <a:path w="1095" h="845">
                  <a:moveTo>
                    <a:pt x="470" y="0"/>
                  </a:moveTo>
                  <a:lnTo>
                    <a:pt x="466" y="5"/>
                  </a:lnTo>
                  <a:lnTo>
                    <a:pt x="458" y="20"/>
                  </a:lnTo>
                  <a:lnTo>
                    <a:pt x="446" y="43"/>
                  </a:lnTo>
                  <a:lnTo>
                    <a:pt x="428" y="74"/>
                  </a:lnTo>
                  <a:lnTo>
                    <a:pt x="408" y="111"/>
                  </a:lnTo>
                  <a:lnTo>
                    <a:pt x="383" y="155"/>
                  </a:lnTo>
                  <a:lnTo>
                    <a:pt x="357" y="202"/>
                  </a:lnTo>
                  <a:lnTo>
                    <a:pt x="328" y="254"/>
                  </a:lnTo>
                  <a:lnTo>
                    <a:pt x="298" y="309"/>
                  </a:lnTo>
                  <a:lnTo>
                    <a:pt x="267" y="366"/>
                  </a:lnTo>
                  <a:lnTo>
                    <a:pt x="235" y="423"/>
                  </a:lnTo>
                  <a:lnTo>
                    <a:pt x="203" y="480"/>
                  </a:lnTo>
                  <a:lnTo>
                    <a:pt x="171" y="536"/>
                  </a:lnTo>
                  <a:lnTo>
                    <a:pt x="141" y="591"/>
                  </a:lnTo>
                  <a:lnTo>
                    <a:pt x="113" y="643"/>
                  </a:lnTo>
                  <a:lnTo>
                    <a:pt x="86" y="690"/>
                  </a:lnTo>
                  <a:lnTo>
                    <a:pt x="62" y="734"/>
                  </a:lnTo>
                  <a:lnTo>
                    <a:pt x="41" y="771"/>
                  </a:lnTo>
                  <a:lnTo>
                    <a:pt x="24" y="802"/>
                  </a:lnTo>
                  <a:lnTo>
                    <a:pt x="11" y="825"/>
                  </a:lnTo>
                  <a:lnTo>
                    <a:pt x="3" y="840"/>
                  </a:lnTo>
                  <a:lnTo>
                    <a:pt x="0" y="845"/>
                  </a:lnTo>
                  <a:lnTo>
                    <a:pt x="19" y="845"/>
                  </a:lnTo>
                  <a:lnTo>
                    <a:pt x="71" y="845"/>
                  </a:lnTo>
                  <a:lnTo>
                    <a:pt x="140" y="845"/>
                  </a:lnTo>
                  <a:lnTo>
                    <a:pt x="216" y="845"/>
                  </a:lnTo>
                  <a:lnTo>
                    <a:pt x="287" y="845"/>
                  </a:lnTo>
                  <a:lnTo>
                    <a:pt x="337" y="845"/>
                  </a:lnTo>
                  <a:lnTo>
                    <a:pt x="358" y="845"/>
                  </a:lnTo>
                  <a:lnTo>
                    <a:pt x="374" y="810"/>
                  </a:lnTo>
                  <a:lnTo>
                    <a:pt x="405" y="745"/>
                  </a:lnTo>
                  <a:lnTo>
                    <a:pt x="423" y="709"/>
                  </a:lnTo>
                  <a:lnTo>
                    <a:pt x="451" y="709"/>
                  </a:lnTo>
                  <a:lnTo>
                    <a:pt x="519" y="709"/>
                  </a:lnTo>
                  <a:lnTo>
                    <a:pt x="600" y="709"/>
                  </a:lnTo>
                  <a:lnTo>
                    <a:pt x="668" y="709"/>
                  </a:lnTo>
                  <a:lnTo>
                    <a:pt x="696" y="709"/>
                  </a:lnTo>
                  <a:lnTo>
                    <a:pt x="698" y="745"/>
                  </a:lnTo>
                  <a:lnTo>
                    <a:pt x="703" y="810"/>
                  </a:lnTo>
                  <a:lnTo>
                    <a:pt x="705" y="845"/>
                  </a:lnTo>
                  <a:lnTo>
                    <a:pt x="721" y="845"/>
                  </a:lnTo>
                  <a:lnTo>
                    <a:pt x="766" y="845"/>
                  </a:lnTo>
                  <a:lnTo>
                    <a:pt x="828" y="845"/>
                  </a:lnTo>
                  <a:lnTo>
                    <a:pt x="900" y="845"/>
                  </a:lnTo>
                  <a:lnTo>
                    <a:pt x="971" y="845"/>
                  </a:lnTo>
                  <a:lnTo>
                    <a:pt x="1034" y="845"/>
                  </a:lnTo>
                  <a:lnTo>
                    <a:pt x="1078" y="845"/>
                  </a:lnTo>
                  <a:lnTo>
                    <a:pt x="1095" y="845"/>
                  </a:lnTo>
                  <a:lnTo>
                    <a:pt x="1094" y="838"/>
                  </a:lnTo>
                  <a:lnTo>
                    <a:pt x="1091" y="819"/>
                  </a:lnTo>
                  <a:lnTo>
                    <a:pt x="1086" y="788"/>
                  </a:lnTo>
                  <a:lnTo>
                    <a:pt x="1079" y="748"/>
                  </a:lnTo>
                  <a:lnTo>
                    <a:pt x="1071" y="701"/>
                  </a:lnTo>
                  <a:lnTo>
                    <a:pt x="1062" y="645"/>
                  </a:lnTo>
                  <a:lnTo>
                    <a:pt x="1053" y="586"/>
                  </a:lnTo>
                  <a:lnTo>
                    <a:pt x="1042" y="522"/>
                  </a:lnTo>
                  <a:lnTo>
                    <a:pt x="1031" y="455"/>
                  </a:lnTo>
                  <a:lnTo>
                    <a:pt x="1021" y="390"/>
                  </a:lnTo>
                  <a:lnTo>
                    <a:pt x="1010" y="323"/>
                  </a:lnTo>
                  <a:lnTo>
                    <a:pt x="1000" y="260"/>
                  </a:lnTo>
                  <a:lnTo>
                    <a:pt x="989" y="200"/>
                  </a:lnTo>
                  <a:lnTo>
                    <a:pt x="980" y="144"/>
                  </a:lnTo>
                  <a:lnTo>
                    <a:pt x="972" y="97"/>
                  </a:lnTo>
                  <a:lnTo>
                    <a:pt x="966" y="57"/>
                  </a:lnTo>
                  <a:lnTo>
                    <a:pt x="961" y="26"/>
                  </a:lnTo>
                  <a:lnTo>
                    <a:pt x="958" y="7"/>
                  </a:lnTo>
                  <a:lnTo>
                    <a:pt x="957" y="0"/>
                  </a:lnTo>
                  <a:lnTo>
                    <a:pt x="943" y="0"/>
                  </a:lnTo>
                  <a:lnTo>
                    <a:pt x="907" y="0"/>
                  </a:lnTo>
                  <a:lnTo>
                    <a:pt x="851" y="0"/>
                  </a:lnTo>
                  <a:lnTo>
                    <a:pt x="786" y="0"/>
                  </a:lnTo>
                  <a:lnTo>
                    <a:pt x="713" y="0"/>
                  </a:lnTo>
                  <a:lnTo>
                    <a:pt x="642" y="0"/>
                  </a:lnTo>
                  <a:lnTo>
                    <a:pt x="575" y="0"/>
                  </a:lnTo>
                  <a:lnTo>
                    <a:pt x="521" y="0"/>
                  </a:lnTo>
                  <a:lnTo>
                    <a:pt x="484" y="0"/>
                  </a:lnTo>
                  <a:lnTo>
                    <a:pt x="470" y="0"/>
                  </a:lnTo>
                  <a:lnTo>
                    <a:pt x="661" y="189"/>
                  </a:lnTo>
                  <a:lnTo>
                    <a:pt x="662" y="189"/>
                  </a:lnTo>
                  <a:lnTo>
                    <a:pt x="665" y="189"/>
                  </a:lnTo>
                  <a:lnTo>
                    <a:pt x="666" y="189"/>
                  </a:lnTo>
                  <a:lnTo>
                    <a:pt x="667" y="212"/>
                  </a:lnTo>
                  <a:lnTo>
                    <a:pt x="669" y="271"/>
                  </a:lnTo>
                  <a:lnTo>
                    <a:pt x="673" y="346"/>
                  </a:lnTo>
                  <a:lnTo>
                    <a:pt x="676" y="422"/>
                  </a:lnTo>
                  <a:lnTo>
                    <a:pt x="678" y="480"/>
                  </a:lnTo>
                  <a:lnTo>
                    <a:pt x="678" y="503"/>
                  </a:lnTo>
                  <a:lnTo>
                    <a:pt x="637" y="503"/>
                  </a:lnTo>
                  <a:lnTo>
                    <a:pt x="560" y="503"/>
                  </a:lnTo>
                  <a:lnTo>
                    <a:pt x="517" y="503"/>
                  </a:lnTo>
                  <a:lnTo>
                    <a:pt x="525" y="485"/>
                  </a:lnTo>
                  <a:lnTo>
                    <a:pt x="546" y="440"/>
                  </a:lnTo>
                  <a:lnTo>
                    <a:pt x="574" y="379"/>
                  </a:lnTo>
                  <a:lnTo>
                    <a:pt x="605" y="313"/>
                  </a:lnTo>
                  <a:lnTo>
                    <a:pt x="632" y="252"/>
                  </a:lnTo>
                  <a:lnTo>
                    <a:pt x="653" y="207"/>
                  </a:lnTo>
                  <a:lnTo>
                    <a:pt x="661" y="189"/>
                  </a:lnTo>
                  <a:lnTo>
                    <a:pt x="470" y="0"/>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3" name="Freeform 51"/>
            <p:cNvSpPr>
              <a:spLocks/>
            </p:cNvSpPr>
            <p:nvPr/>
          </p:nvSpPr>
          <p:spPr bwMode="auto">
            <a:xfrm>
              <a:off x="2081" y="2732"/>
              <a:ext cx="655" cy="490"/>
            </a:xfrm>
            <a:custGeom>
              <a:avLst/>
              <a:gdLst/>
              <a:ahLst/>
              <a:cxnLst>
                <a:cxn ang="0">
                  <a:pos x="165" y="7"/>
                </a:cxn>
                <a:cxn ang="0">
                  <a:pos x="155" y="57"/>
                </a:cxn>
                <a:cxn ang="0">
                  <a:pos x="137" y="144"/>
                </a:cxn>
                <a:cxn ang="0">
                  <a:pos x="115" y="260"/>
                </a:cxn>
                <a:cxn ang="0">
                  <a:pos x="90" y="390"/>
                </a:cxn>
                <a:cxn ang="0">
                  <a:pos x="64" y="522"/>
                </a:cxn>
                <a:cxn ang="0">
                  <a:pos x="39" y="645"/>
                </a:cxn>
                <a:cxn ang="0">
                  <a:pos x="20" y="748"/>
                </a:cxn>
                <a:cxn ang="0">
                  <a:pos x="6" y="819"/>
                </a:cxn>
                <a:cxn ang="0">
                  <a:pos x="0" y="845"/>
                </a:cxn>
                <a:cxn ang="0">
                  <a:pos x="80" y="845"/>
                </a:cxn>
                <a:cxn ang="0">
                  <a:pos x="228" y="845"/>
                </a:cxn>
                <a:cxn ang="0">
                  <a:pos x="308" y="845"/>
                </a:cxn>
                <a:cxn ang="0">
                  <a:pos x="316" y="803"/>
                </a:cxn>
                <a:cxn ang="0">
                  <a:pos x="336" y="698"/>
                </a:cxn>
                <a:cxn ang="0">
                  <a:pos x="361" y="566"/>
                </a:cxn>
                <a:cxn ang="0">
                  <a:pos x="385" y="438"/>
                </a:cxn>
                <a:cxn ang="0">
                  <a:pos x="400" y="348"/>
                </a:cxn>
                <a:cxn ang="0">
                  <a:pos x="405" y="328"/>
                </a:cxn>
                <a:cxn ang="0">
                  <a:pos x="408" y="328"/>
                </a:cxn>
                <a:cxn ang="0">
                  <a:pos x="417" y="391"/>
                </a:cxn>
                <a:cxn ang="0">
                  <a:pos x="438" y="505"/>
                </a:cxn>
                <a:cxn ang="0">
                  <a:pos x="466" y="639"/>
                </a:cxn>
                <a:cxn ang="0">
                  <a:pos x="491" y="758"/>
                </a:cxn>
                <a:cxn ang="0">
                  <a:pos x="507" y="834"/>
                </a:cxn>
                <a:cxn ang="0">
                  <a:pos x="524" y="845"/>
                </a:cxn>
                <a:cxn ang="0">
                  <a:pos x="627" y="845"/>
                </a:cxn>
                <a:cxn ang="0">
                  <a:pos x="773" y="845"/>
                </a:cxn>
                <a:cxn ang="0">
                  <a:pos x="905" y="845"/>
                </a:cxn>
                <a:cxn ang="0">
                  <a:pos x="962" y="845"/>
                </a:cxn>
                <a:cxn ang="0">
                  <a:pos x="968" y="819"/>
                </a:cxn>
                <a:cxn ang="0">
                  <a:pos x="981" y="748"/>
                </a:cxn>
                <a:cxn ang="0">
                  <a:pos x="1001" y="645"/>
                </a:cxn>
                <a:cxn ang="0">
                  <a:pos x="1026" y="522"/>
                </a:cxn>
                <a:cxn ang="0">
                  <a:pos x="1051" y="390"/>
                </a:cxn>
                <a:cxn ang="0">
                  <a:pos x="1076" y="260"/>
                </a:cxn>
                <a:cxn ang="0">
                  <a:pos x="1099" y="144"/>
                </a:cxn>
                <a:cxn ang="0">
                  <a:pos x="1117" y="57"/>
                </a:cxn>
                <a:cxn ang="0">
                  <a:pos x="1126" y="7"/>
                </a:cxn>
                <a:cxn ang="0">
                  <a:pos x="1104" y="0"/>
                </a:cxn>
                <a:cxn ang="0">
                  <a:pos x="974" y="0"/>
                </a:cxn>
                <a:cxn ang="0">
                  <a:pos x="844" y="0"/>
                </a:cxn>
                <a:cxn ang="0">
                  <a:pos x="818" y="10"/>
                </a:cxn>
                <a:cxn ang="0">
                  <a:pos x="806" y="78"/>
                </a:cxn>
                <a:cxn ang="0">
                  <a:pos x="785" y="187"/>
                </a:cxn>
                <a:cxn ang="0">
                  <a:pos x="761" y="313"/>
                </a:cxn>
                <a:cxn ang="0">
                  <a:pos x="741" y="429"/>
                </a:cxn>
                <a:cxn ang="0">
                  <a:pos x="730" y="508"/>
                </a:cxn>
                <a:cxn ang="0">
                  <a:pos x="728" y="508"/>
                </a:cxn>
                <a:cxn ang="0">
                  <a:pos x="724" y="508"/>
                </a:cxn>
                <a:cxn ang="0">
                  <a:pos x="716" y="435"/>
                </a:cxn>
                <a:cxn ang="0">
                  <a:pos x="695" y="320"/>
                </a:cxn>
                <a:cxn ang="0">
                  <a:pos x="669" y="193"/>
                </a:cxn>
                <a:cxn ang="0">
                  <a:pos x="644" y="80"/>
                </a:cxn>
                <a:cxn ang="0">
                  <a:pos x="628" y="10"/>
                </a:cxn>
                <a:cxn ang="0">
                  <a:pos x="613" y="0"/>
                </a:cxn>
                <a:cxn ang="0">
                  <a:pos x="527" y="0"/>
                </a:cxn>
                <a:cxn ang="0">
                  <a:pos x="397" y="0"/>
                </a:cxn>
                <a:cxn ang="0">
                  <a:pos x="265" y="0"/>
                </a:cxn>
                <a:cxn ang="0">
                  <a:pos x="179" y="0"/>
                </a:cxn>
              </a:cxnLst>
              <a:rect l="0" t="0" r="r" b="b"/>
              <a:pathLst>
                <a:path w="1127" h="845">
                  <a:moveTo>
                    <a:pt x="166" y="0"/>
                  </a:moveTo>
                  <a:lnTo>
                    <a:pt x="165" y="7"/>
                  </a:lnTo>
                  <a:lnTo>
                    <a:pt x="162" y="26"/>
                  </a:lnTo>
                  <a:lnTo>
                    <a:pt x="155" y="57"/>
                  </a:lnTo>
                  <a:lnTo>
                    <a:pt x="148" y="97"/>
                  </a:lnTo>
                  <a:lnTo>
                    <a:pt x="137" y="144"/>
                  </a:lnTo>
                  <a:lnTo>
                    <a:pt x="127" y="200"/>
                  </a:lnTo>
                  <a:lnTo>
                    <a:pt x="115" y="260"/>
                  </a:lnTo>
                  <a:lnTo>
                    <a:pt x="103" y="323"/>
                  </a:lnTo>
                  <a:lnTo>
                    <a:pt x="90" y="390"/>
                  </a:lnTo>
                  <a:lnTo>
                    <a:pt x="76" y="455"/>
                  </a:lnTo>
                  <a:lnTo>
                    <a:pt x="64" y="522"/>
                  </a:lnTo>
                  <a:lnTo>
                    <a:pt x="51" y="586"/>
                  </a:lnTo>
                  <a:lnTo>
                    <a:pt x="39" y="645"/>
                  </a:lnTo>
                  <a:lnTo>
                    <a:pt x="29" y="701"/>
                  </a:lnTo>
                  <a:lnTo>
                    <a:pt x="20" y="748"/>
                  </a:lnTo>
                  <a:lnTo>
                    <a:pt x="12" y="788"/>
                  </a:lnTo>
                  <a:lnTo>
                    <a:pt x="6" y="819"/>
                  </a:lnTo>
                  <a:lnTo>
                    <a:pt x="1" y="838"/>
                  </a:lnTo>
                  <a:lnTo>
                    <a:pt x="0" y="845"/>
                  </a:lnTo>
                  <a:lnTo>
                    <a:pt x="23" y="845"/>
                  </a:lnTo>
                  <a:lnTo>
                    <a:pt x="80" y="845"/>
                  </a:lnTo>
                  <a:lnTo>
                    <a:pt x="155" y="845"/>
                  </a:lnTo>
                  <a:lnTo>
                    <a:pt x="228" y="845"/>
                  </a:lnTo>
                  <a:lnTo>
                    <a:pt x="285" y="845"/>
                  </a:lnTo>
                  <a:lnTo>
                    <a:pt x="308" y="845"/>
                  </a:lnTo>
                  <a:lnTo>
                    <a:pt x="310" y="833"/>
                  </a:lnTo>
                  <a:lnTo>
                    <a:pt x="316" y="803"/>
                  </a:lnTo>
                  <a:lnTo>
                    <a:pt x="325" y="756"/>
                  </a:lnTo>
                  <a:lnTo>
                    <a:pt x="336" y="698"/>
                  </a:lnTo>
                  <a:lnTo>
                    <a:pt x="348" y="634"/>
                  </a:lnTo>
                  <a:lnTo>
                    <a:pt x="361" y="566"/>
                  </a:lnTo>
                  <a:lnTo>
                    <a:pt x="374" y="500"/>
                  </a:lnTo>
                  <a:lnTo>
                    <a:pt x="385" y="438"/>
                  </a:lnTo>
                  <a:lnTo>
                    <a:pt x="394" y="386"/>
                  </a:lnTo>
                  <a:lnTo>
                    <a:pt x="400" y="348"/>
                  </a:lnTo>
                  <a:lnTo>
                    <a:pt x="402" y="328"/>
                  </a:lnTo>
                  <a:lnTo>
                    <a:pt x="405" y="328"/>
                  </a:lnTo>
                  <a:lnTo>
                    <a:pt x="407" y="328"/>
                  </a:lnTo>
                  <a:lnTo>
                    <a:pt x="408" y="328"/>
                  </a:lnTo>
                  <a:lnTo>
                    <a:pt x="410" y="352"/>
                  </a:lnTo>
                  <a:lnTo>
                    <a:pt x="417" y="391"/>
                  </a:lnTo>
                  <a:lnTo>
                    <a:pt x="427" y="444"/>
                  </a:lnTo>
                  <a:lnTo>
                    <a:pt x="438" y="505"/>
                  </a:lnTo>
                  <a:lnTo>
                    <a:pt x="452" y="572"/>
                  </a:lnTo>
                  <a:lnTo>
                    <a:pt x="466" y="639"/>
                  </a:lnTo>
                  <a:lnTo>
                    <a:pt x="478" y="702"/>
                  </a:lnTo>
                  <a:lnTo>
                    <a:pt x="491" y="758"/>
                  </a:lnTo>
                  <a:lnTo>
                    <a:pt x="500" y="804"/>
                  </a:lnTo>
                  <a:lnTo>
                    <a:pt x="507" y="834"/>
                  </a:lnTo>
                  <a:lnTo>
                    <a:pt x="510" y="845"/>
                  </a:lnTo>
                  <a:lnTo>
                    <a:pt x="524" y="845"/>
                  </a:lnTo>
                  <a:lnTo>
                    <a:pt x="566" y="845"/>
                  </a:lnTo>
                  <a:lnTo>
                    <a:pt x="627" y="845"/>
                  </a:lnTo>
                  <a:lnTo>
                    <a:pt x="698" y="845"/>
                  </a:lnTo>
                  <a:lnTo>
                    <a:pt x="773" y="845"/>
                  </a:lnTo>
                  <a:lnTo>
                    <a:pt x="845" y="845"/>
                  </a:lnTo>
                  <a:lnTo>
                    <a:pt x="905" y="845"/>
                  </a:lnTo>
                  <a:lnTo>
                    <a:pt x="947" y="845"/>
                  </a:lnTo>
                  <a:lnTo>
                    <a:pt x="962" y="845"/>
                  </a:lnTo>
                  <a:lnTo>
                    <a:pt x="963" y="838"/>
                  </a:lnTo>
                  <a:lnTo>
                    <a:pt x="968" y="819"/>
                  </a:lnTo>
                  <a:lnTo>
                    <a:pt x="974" y="788"/>
                  </a:lnTo>
                  <a:lnTo>
                    <a:pt x="981" y="748"/>
                  </a:lnTo>
                  <a:lnTo>
                    <a:pt x="991" y="701"/>
                  </a:lnTo>
                  <a:lnTo>
                    <a:pt x="1001" y="645"/>
                  </a:lnTo>
                  <a:lnTo>
                    <a:pt x="1013" y="586"/>
                  </a:lnTo>
                  <a:lnTo>
                    <a:pt x="1026" y="522"/>
                  </a:lnTo>
                  <a:lnTo>
                    <a:pt x="1038" y="455"/>
                  </a:lnTo>
                  <a:lnTo>
                    <a:pt x="1051" y="390"/>
                  </a:lnTo>
                  <a:lnTo>
                    <a:pt x="1064" y="323"/>
                  </a:lnTo>
                  <a:lnTo>
                    <a:pt x="1076" y="260"/>
                  </a:lnTo>
                  <a:lnTo>
                    <a:pt x="1088" y="200"/>
                  </a:lnTo>
                  <a:lnTo>
                    <a:pt x="1099" y="144"/>
                  </a:lnTo>
                  <a:lnTo>
                    <a:pt x="1109" y="97"/>
                  </a:lnTo>
                  <a:lnTo>
                    <a:pt x="1117" y="57"/>
                  </a:lnTo>
                  <a:lnTo>
                    <a:pt x="1122" y="26"/>
                  </a:lnTo>
                  <a:lnTo>
                    <a:pt x="1126" y="7"/>
                  </a:lnTo>
                  <a:lnTo>
                    <a:pt x="1127" y="0"/>
                  </a:lnTo>
                  <a:lnTo>
                    <a:pt x="1104" y="0"/>
                  </a:lnTo>
                  <a:lnTo>
                    <a:pt x="1048" y="0"/>
                  </a:lnTo>
                  <a:lnTo>
                    <a:pt x="974" y="0"/>
                  </a:lnTo>
                  <a:lnTo>
                    <a:pt x="900" y="0"/>
                  </a:lnTo>
                  <a:lnTo>
                    <a:pt x="844" y="0"/>
                  </a:lnTo>
                  <a:lnTo>
                    <a:pt x="821" y="0"/>
                  </a:lnTo>
                  <a:lnTo>
                    <a:pt x="818" y="10"/>
                  </a:lnTo>
                  <a:lnTo>
                    <a:pt x="814" y="36"/>
                  </a:lnTo>
                  <a:lnTo>
                    <a:pt x="806" y="78"/>
                  </a:lnTo>
                  <a:lnTo>
                    <a:pt x="795" y="128"/>
                  </a:lnTo>
                  <a:lnTo>
                    <a:pt x="785" y="187"/>
                  </a:lnTo>
                  <a:lnTo>
                    <a:pt x="772" y="249"/>
                  </a:lnTo>
                  <a:lnTo>
                    <a:pt x="761" y="313"/>
                  </a:lnTo>
                  <a:lnTo>
                    <a:pt x="750" y="374"/>
                  </a:lnTo>
                  <a:lnTo>
                    <a:pt x="741" y="429"/>
                  </a:lnTo>
                  <a:lnTo>
                    <a:pt x="734" y="475"/>
                  </a:lnTo>
                  <a:lnTo>
                    <a:pt x="730" y="508"/>
                  </a:lnTo>
                  <a:lnTo>
                    <a:pt x="730" y="508"/>
                  </a:lnTo>
                  <a:lnTo>
                    <a:pt x="728" y="508"/>
                  </a:lnTo>
                  <a:lnTo>
                    <a:pt x="726" y="508"/>
                  </a:lnTo>
                  <a:lnTo>
                    <a:pt x="724" y="508"/>
                  </a:lnTo>
                  <a:lnTo>
                    <a:pt x="722" y="478"/>
                  </a:lnTo>
                  <a:lnTo>
                    <a:pt x="716" y="435"/>
                  </a:lnTo>
                  <a:lnTo>
                    <a:pt x="707" y="381"/>
                  </a:lnTo>
                  <a:lnTo>
                    <a:pt x="695" y="320"/>
                  </a:lnTo>
                  <a:lnTo>
                    <a:pt x="681" y="256"/>
                  </a:lnTo>
                  <a:lnTo>
                    <a:pt x="669" y="193"/>
                  </a:lnTo>
                  <a:lnTo>
                    <a:pt x="656" y="133"/>
                  </a:lnTo>
                  <a:lnTo>
                    <a:pt x="644" y="80"/>
                  </a:lnTo>
                  <a:lnTo>
                    <a:pt x="635" y="38"/>
                  </a:lnTo>
                  <a:lnTo>
                    <a:pt x="628" y="10"/>
                  </a:lnTo>
                  <a:lnTo>
                    <a:pt x="626" y="0"/>
                  </a:lnTo>
                  <a:lnTo>
                    <a:pt x="613" y="0"/>
                  </a:lnTo>
                  <a:lnTo>
                    <a:pt x="579" y="0"/>
                  </a:lnTo>
                  <a:lnTo>
                    <a:pt x="527" y="0"/>
                  </a:lnTo>
                  <a:lnTo>
                    <a:pt x="465" y="0"/>
                  </a:lnTo>
                  <a:lnTo>
                    <a:pt x="397" y="0"/>
                  </a:lnTo>
                  <a:lnTo>
                    <a:pt x="327" y="0"/>
                  </a:lnTo>
                  <a:lnTo>
                    <a:pt x="265" y="0"/>
                  </a:lnTo>
                  <a:lnTo>
                    <a:pt x="213" y="0"/>
                  </a:lnTo>
                  <a:lnTo>
                    <a:pt x="179" y="0"/>
                  </a:lnTo>
                  <a:lnTo>
                    <a:pt x="166" y="0"/>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4" name="Freeform 52"/>
            <p:cNvSpPr>
              <a:spLocks/>
            </p:cNvSpPr>
            <p:nvPr/>
          </p:nvSpPr>
          <p:spPr bwMode="auto">
            <a:xfrm>
              <a:off x="3149" y="2688"/>
              <a:ext cx="635" cy="490"/>
            </a:xfrm>
            <a:custGeom>
              <a:avLst/>
              <a:gdLst/>
              <a:ahLst/>
              <a:cxnLst>
                <a:cxn ang="0">
                  <a:pos x="467" y="5"/>
                </a:cxn>
                <a:cxn ang="0">
                  <a:pos x="446" y="43"/>
                </a:cxn>
                <a:cxn ang="0">
                  <a:pos x="408" y="111"/>
                </a:cxn>
                <a:cxn ang="0">
                  <a:pos x="357" y="202"/>
                </a:cxn>
                <a:cxn ang="0">
                  <a:pos x="299" y="309"/>
                </a:cxn>
                <a:cxn ang="0">
                  <a:pos x="235" y="423"/>
                </a:cxn>
                <a:cxn ang="0">
                  <a:pos x="172" y="536"/>
                </a:cxn>
                <a:cxn ang="0">
                  <a:pos x="112" y="643"/>
                </a:cxn>
                <a:cxn ang="0">
                  <a:pos x="61" y="734"/>
                </a:cxn>
                <a:cxn ang="0">
                  <a:pos x="23" y="802"/>
                </a:cxn>
                <a:cxn ang="0">
                  <a:pos x="2" y="840"/>
                </a:cxn>
                <a:cxn ang="0">
                  <a:pos x="20" y="845"/>
                </a:cxn>
                <a:cxn ang="0">
                  <a:pos x="141" y="845"/>
                </a:cxn>
                <a:cxn ang="0">
                  <a:pos x="287" y="845"/>
                </a:cxn>
                <a:cxn ang="0">
                  <a:pos x="357" y="845"/>
                </a:cxn>
                <a:cxn ang="0">
                  <a:pos x="406" y="745"/>
                </a:cxn>
                <a:cxn ang="0">
                  <a:pos x="452" y="709"/>
                </a:cxn>
                <a:cxn ang="0">
                  <a:pos x="600" y="709"/>
                </a:cxn>
                <a:cxn ang="0">
                  <a:pos x="696" y="709"/>
                </a:cxn>
                <a:cxn ang="0">
                  <a:pos x="703" y="810"/>
                </a:cxn>
                <a:cxn ang="0">
                  <a:pos x="721" y="845"/>
                </a:cxn>
                <a:cxn ang="0">
                  <a:pos x="829" y="845"/>
                </a:cxn>
                <a:cxn ang="0">
                  <a:pos x="971" y="845"/>
                </a:cxn>
                <a:cxn ang="0">
                  <a:pos x="1079" y="845"/>
                </a:cxn>
                <a:cxn ang="0">
                  <a:pos x="1095" y="838"/>
                </a:cxn>
                <a:cxn ang="0">
                  <a:pos x="1087" y="788"/>
                </a:cxn>
                <a:cxn ang="0">
                  <a:pos x="1072" y="701"/>
                </a:cxn>
                <a:cxn ang="0">
                  <a:pos x="1053" y="586"/>
                </a:cxn>
                <a:cxn ang="0">
                  <a:pos x="1031" y="455"/>
                </a:cxn>
                <a:cxn ang="0">
                  <a:pos x="1009" y="323"/>
                </a:cxn>
                <a:cxn ang="0">
                  <a:pos x="990" y="200"/>
                </a:cxn>
                <a:cxn ang="0">
                  <a:pos x="973" y="97"/>
                </a:cxn>
                <a:cxn ang="0">
                  <a:pos x="961" y="26"/>
                </a:cxn>
                <a:cxn ang="0">
                  <a:pos x="956" y="0"/>
                </a:cxn>
                <a:cxn ang="0">
                  <a:pos x="906" y="0"/>
                </a:cxn>
                <a:cxn ang="0">
                  <a:pos x="785" y="0"/>
                </a:cxn>
                <a:cxn ang="0">
                  <a:pos x="641" y="0"/>
                </a:cxn>
                <a:cxn ang="0">
                  <a:pos x="520" y="0"/>
                </a:cxn>
                <a:cxn ang="0">
                  <a:pos x="469" y="0"/>
                </a:cxn>
                <a:cxn ang="0">
                  <a:pos x="663" y="189"/>
                </a:cxn>
                <a:cxn ang="0">
                  <a:pos x="666" y="189"/>
                </a:cxn>
                <a:cxn ang="0">
                  <a:pos x="670" y="271"/>
                </a:cxn>
                <a:cxn ang="0">
                  <a:pos x="677" y="422"/>
                </a:cxn>
                <a:cxn ang="0">
                  <a:pos x="680" y="503"/>
                </a:cxn>
                <a:cxn ang="0">
                  <a:pos x="560" y="503"/>
                </a:cxn>
                <a:cxn ang="0">
                  <a:pos x="526" y="485"/>
                </a:cxn>
                <a:cxn ang="0">
                  <a:pos x="574" y="379"/>
                </a:cxn>
                <a:cxn ang="0">
                  <a:pos x="633" y="252"/>
                </a:cxn>
                <a:cxn ang="0">
                  <a:pos x="660" y="189"/>
                </a:cxn>
              </a:cxnLst>
              <a:rect l="0" t="0" r="r" b="b"/>
              <a:pathLst>
                <a:path w="1096" h="845">
                  <a:moveTo>
                    <a:pt x="469" y="0"/>
                  </a:moveTo>
                  <a:lnTo>
                    <a:pt x="467" y="5"/>
                  </a:lnTo>
                  <a:lnTo>
                    <a:pt x="459" y="20"/>
                  </a:lnTo>
                  <a:lnTo>
                    <a:pt x="446" y="43"/>
                  </a:lnTo>
                  <a:lnTo>
                    <a:pt x="429" y="74"/>
                  </a:lnTo>
                  <a:lnTo>
                    <a:pt x="408" y="111"/>
                  </a:lnTo>
                  <a:lnTo>
                    <a:pt x="384" y="155"/>
                  </a:lnTo>
                  <a:lnTo>
                    <a:pt x="357" y="202"/>
                  </a:lnTo>
                  <a:lnTo>
                    <a:pt x="329" y="254"/>
                  </a:lnTo>
                  <a:lnTo>
                    <a:pt x="299" y="309"/>
                  </a:lnTo>
                  <a:lnTo>
                    <a:pt x="266" y="366"/>
                  </a:lnTo>
                  <a:lnTo>
                    <a:pt x="235" y="423"/>
                  </a:lnTo>
                  <a:lnTo>
                    <a:pt x="203" y="480"/>
                  </a:lnTo>
                  <a:lnTo>
                    <a:pt x="172" y="536"/>
                  </a:lnTo>
                  <a:lnTo>
                    <a:pt x="141" y="591"/>
                  </a:lnTo>
                  <a:lnTo>
                    <a:pt x="112" y="643"/>
                  </a:lnTo>
                  <a:lnTo>
                    <a:pt x="85" y="690"/>
                  </a:lnTo>
                  <a:lnTo>
                    <a:pt x="61" y="734"/>
                  </a:lnTo>
                  <a:lnTo>
                    <a:pt x="41" y="771"/>
                  </a:lnTo>
                  <a:lnTo>
                    <a:pt x="23" y="802"/>
                  </a:lnTo>
                  <a:lnTo>
                    <a:pt x="11" y="825"/>
                  </a:lnTo>
                  <a:lnTo>
                    <a:pt x="2" y="840"/>
                  </a:lnTo>
                  <a:lnTo>
                    <a:pt x="0" y="845"/>
                  </a:lnTo>
                  <a:lnTo>
                    <a:pt x="20" y="845"/>
                  </a:lnTo>
                  <a:lnTo>
                    <a:pt x="70" y="845"/>
                  </a:lnTo>
                  <a:lnTo>
                    <a:pt x="141" y="845"/>
                  </a:lnTo>
                  <a:lnTo>
                    <a:pt x="217" y="845"/>
                  </a:lnTo>
                  <a:lnTo>
                    <a:pt x="287" y="845"/>
                  </a:lnTo>
                  <a:lnTo>
                    <a:pt x="338" y="845"/>
                  </a:lnTo>
                  <a:lnTo>
                    <a:pt x="357" y="845"/>
                  </a:lnTo>
                  <a:lnTo>
                    <a:pt x="375" y="810"/>
                  </a:lnTo>
                  <a:lnTo>
                    <a:pt x="406" y="745"/>
                  </a:lnTo>
                  <a:lnTo>
                    <a:pt x="423" y="709"/>
                  </a:lnTo>
                  <a:lnTo>
                    <a:pt x="452" y="709"/>
                  </a:lnTo>
                  <a:lnTo>
                    <a:pt x="520" y="709"/>
                  </a:lnTo>
                  <a:lnTo>
                    <a:pt x="600" y="709"/>
                  </a:lnTo>
                  <a:lnTo>
                    <a:pt x="667" y="709"/>
                  </a:lnTo>
                  <a:lnTo>
                    <a:pt x="696" y="709"/>
                  </a:lnTo>
                  <a:lnTo>
                    <a:pt x="698" y="745"/>
                  </a:lnTo>
                  <a:lnTo>
                    <a:pt x="703" y="810"/>
                  </a:lnTo>
                  <a:lnTo>
                    <a:pt x="705" y="845"/>
                  </a:lnTo>
                  <a:lnTo>
                    <a:pt x="721" y="845"/>
                  </a:lnTo>
                  <a:lnTo>
                    <a:pt x="766" y="845"/>
                  </a:lnTo>
                  <a:lnTo>
                    <a:pt x="829" y="845"/>
                  </a:lnTo>
                  <a:lnTo>
                    <a:pt x="900" y="845"/>
                  </a:lnTo>
                  <a:lnTo>
                    <a:pt x="971" y="845"/>
                  </a:lnTo>
                  <a:lnTo>
                    <a:pt x="1035" y="845"/>
                  </a:lnTo>
                  <a:lnTo>
                    <a:pt x="1079" y="845"/>
                  </a:lnTo>
                  <a:lnTo>
                    <a:pt x="1096" y="845"/>
                  </a:lnTo>
                  <a:lnTo>
                    <a:pt x="1095" y="838"/>
                  </a:lnTo>
                  <a:lnTo>
                    <a:pt x="1091" y="819"/>
                  </a:lnTo>
                  <a:lnTo>
                    <a:pt x="1087" y="788"/>
                  </a:lnTo>
                  <a:lnTo>
                    <a:pt x="1080" y="748"/>
                  </a:lnTo>
                  <a:lnTo>
                    <a:pt x="1072" y="701"/>
                  </a:lnTo>
                  <a:lnTo>
                    <a:pt x="1062" y="645"/>
                  </a:lnTo>
                  <a:lnTo>
                    <a:pt x="1053" y="586"/>
                  </a:lnTo>
                  <a:lnTo>
                    <a:pt x="1043" y="522"/>
                  </a:lnTo>
                  <a:lnTo>
                    <a:pt x="1031" y="455"/>
                  </a:lnTo>
                  <a:lnTo>
                    <a:pt x="1021" y="390"/>
                  </a:lnTo>
                  <a:lnTo>
                    <a:pt x="1009" y="323"/>
                  </a:lnTo>
                  <a:lnTo>
                    <a:pt x="999" y="260"/>
                  </a:lnTo>
                  <a:lnTo>
                    <a:pt x="990" y="200"/>
                  </a:lnTo>
                  <a:lnTo>
                    <a:pt x="981" y="144"/>
                  </a:lnTo>
                  <a:lnTo>
                    <a:pt x="973" y="97"/>
                  </a:lnTo>
                  <a:lnTo>
                    <a:pt x="966" y="57"/>
                  </a:lnTo>
                  <a:lnTo>
                    <a:pt x="961" y="26"/>
                  </a:lnTo>
                  <a:lnTo>
                    <a:pt x="958" y="7"/>
                  </a:lnTo>
                  <a:lnTo>
                    <a:pt x="956" y="0"/>
                  </a:lnTo>
                  <a:lnTo>
                    <a:pt x="943" y="0"/>
                  </a:lnTo>
                  <a:lnTo>
                    <a:pt x="906" y="0"/>
                  </a:lnTo>
                  <a:lnTo>
                    <a:pt x="852" y="0"/>
                  </a:lnTo>
                  <a:lnTo>
                    <a:pt x="785" y="0"/>
                  </a:lnTo>
                  <a:lnTo>
                    <a:pt x="713" y="0"/>
                  </a:lnTo>
                  <a:lnTo>
                    <a:pt x="641" y="0"/>
                  </a:lnTo>
                  <a:lnTo>
                    <a:pt x="575" y="0"/>
                  </a:lnTo>
                  <a:lnTo>
                    <a:pt x="520" y="0"/>
                  </a:lnTo>
                  <a:lnTo>
                    <a:pt x="483" y="0"/>
                  </a:lnTo>
                  <a:lnTo>
                    <a:pt x="469" y="0"/>
                  </a:lnTo>
                  <a:lnTo>
                    <a:pt x="660" y="189"/>
                  </a:lnTo>
                  <a:lnTo>
                    <a:pt x="663" y="189"/>
                  </a:lnTo>
                  <a:lnTo>
                    <a:pt x="665" y="189"/>
                  </a:lnTo>
                  <a:lnTo>
                    <a:pt x="666" y="189"/>
                  </a:lnTo>
                  <a:lnTo>
                    <a:pt x="667" y="212"/>
                  </a:lnTo>
                  <a:lnTo>
                    <a:pt x="670" y="271"/>
                  </a:lnTo>
                  <a:lnTo>
                    <a:pt x="673" y="346"/>
                  </a:lnTo>
                  <a:lnTo>
                    <a:pt x="677" y="422"/>
                  </a:lnTo>
                  <a:lnTo>
                    <a:pt x="679" y="480"/>
                  </a:lnTo>
                  <a:lnTo>
                    <a:pt x="680" y="503"/>
                  </a:lnTo>
                  <a:lnTo>
                    <a:pt x="637" y="503"/>
                  </a:lnTo>
                  <a:lnTo>
                    <a:pt x="560" y="503"/>
                  </a:lnTo>
                  <a:lnTo>
                    <a:pt x="518" y="503"/>
                  </a:lnTo>
                  <a:lnTo>
                    <a:pt x="526" y="485"/>
                  </a:lnTo>
                  <a:lnTo>
                    <a:pt x="546" y="440"/>
                  </a:lnTo>
                  <a:lnTo>
                    <a:pt x="574" y="379"/>
                  </a:lnTo>
                  <a:lnTo>
                    <a:pt x="604" y="313"/>
                  </a:lnTo>
                  <a:lnTo>
                    <a:pt x="633" y="252"/>
                  </a:lnTo>
                  <a:lnTo>
                    <a:pt x="652" y="207"/>
                  </a:lnTo>
                  <a:lnTo>
                    <a:pt x="660" y="189"/>
                  </a:lnTo>
                  <a:lnTo>
                    <a:pt x="469" y="0"/>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5" name="Freeform 53"/>
            <p:cNvSpPr>
              <a:spLocks/>
            </p:cNvSpPr>
            <p:nvPr/>
          </p:nvSpPr>
          <p:spPr bwMode="auto">
            <a:xfrm>
              <a:off x="2638" y="2688"/>
              <a:ext cx="609" cy="490"/>
            </a:xfrm>
            <a:custGeom>
              <a:avLst/>
              <a:gdLst/>
              <a:ahLst/>
              <a:cxnLst>
                <a:cxn ang="0">
                  <a:pos x="164" y="7"/>
                </a:cxn>
                <a:cxn ang="0">
                  <a:pos x="155" y="57"/>
                </a:cxn>
                <a:cxn ang="0">
                  <a:pos x="137" y="144"/>
                </a:cxn>
                <a:cxn ang="0">
                  <a:pos x="114" y="260"/>
                </a:cxn>
                <a:cxn ang="0">
                  <a:pos x="89" y="390"/>
                </a:cxn>
                <a:cxn ang="0">
                  <a:pos x="64" y="522"/>
                </a:cxn>
                <a:cxn ang="0">
                  <a:pos x="40" y="645"/>
                </a:cxn>
                <a:cxn ang="0">
                  <a:pos x="19" y="748"/>
                </a:cxn>
                <a:cxn ang="0">
                  <a:pos x="5" y="819"/>
                </a:cxn>
                <a:cxn ang="0">
                  <a:pos x="0" y="845"/>
                </a:cxn>
                <a:cxn ang="0">
                  <a:pos x="59" y="845"/>
                </a:cxn>
                <a:cxn ang="0">
                  <a:pos x="188" y="845"/>
                </a:cxn>
                <a:cxn ang="0">
                  <a:pos x="317" y="845"/>
                </a:cxn>
                <a:cxn ang="0">
                  <a:pos x="376" y="845"/>
                </a:cxn>
                <a:cxn ang="0">
                  <a:pos x="517" y="844"/>
                </a:cxn>
                <a:cxn ang="0">
                  <a:pos x="612" y="832"/>
                </a:cxn>
                <a:cxn ang="0">
                  <a:pos x="714" y="807"/>
                </a:cxn>
                <a:cxn ang="0">
                  <a:pos x="800" y="769"/>
                </a:cxn>
                <a:cxn ang="0">
                  <a:pos x="877" y="715"/>
                </a:cxn>
                <a:cxn ang="0">
                  <a:pos x="942" y="644"/>
                </a:cxn>
                <a:cxn ang="0">
                  <a:pos x="994" y="561"/>
                </a:cxn>
                <a:cxn ang="0">
                  <a:pos x="1030" y="467"/>
                </a:cxn>
                <a:cxn ang="0">
                  <a:pos x="1050" y="360"/>
                </a:cxn>
                <a:cxn ang="0">
                  <a:pos x="1047" y="255"/>
                </a:cxn>
                <a:cxn ang="0">
                  <a:pos x="1017" y="165"/>
                </a:cxn>
                <a:cxn ang="0">
                  <a:pos x="969" y="101"/>
                </a:cxn>
                <a:cxn ang="0">
                  <a:pos x="905" y="53"/>
                </a:cxn>
                <a:cxn ang="0">
                  <a:pos x="818" y="22"/>
                </a:cxn>
                <a:cxn ang="0">
                  <a:pos x="709" y="6"/>
                </a:cxn>
                <a:cxn ang="0">
                  <a:pos x="619" y="0"/>
                </a:cxn>
                <a:cxn ang="0">
                  <a:pos x="525" y="0"/>
                </a:cxn>
                <a:cxn ang="0">
                  <a:pos x="422" y="0"/>
                </a:cxn>
                <a:cxn ang="0">
                  <a:pos x="285" y="0"/>
                </a:cxn>
                <a:cxn ang="0">
                  <a:pos x="182" y="0"/>
                </a:cxn>
                <a:cxn ang="0">
                  <a:pos x="503" y="193"/>
                </a:cxn>
                <a:cxn ang="0">
                  <a:pos x="512" y="193"/>
                </a:cxn>
                <a:cxn ang="0">
                  <a:pos x="568" y="195"/>
                </a:cxn>
                <a:cxn ang="0">
                  <a:pos x="631" y="217"/>
                </a:cxn>
                <a:cxn ang="0">
                  <a:pos x="665" y="290"/>
                </a:cxn>
                <a:cxn ang="0">
                  <a:pos x="656" y="416"/>
                </a:cxn>
                <a:cxn ang="0">
                  <a:pos x="614" y="549"/>
                </a:cxn>
                <a:cxn ang="0">
                  <a:pos x="551" y="626"/>
                </a:cxn>
                <a:cxn ang="0">
                  <a:pos x="476" y="648"/>
                </a:cxn>
                <a:cxn ang="0">
                  <a:pos x="416" y="637"/>
                </a:cxn>
                <a:cxn ang="0">
                  <a:pos x="434" y="551"/>
                </a:cxn>
                <a:cxn ang="0">
                  <a:pos x="458" y="421"/>
                </a:cxn>
                <a:cxn ang="0">
                  <a:pos x="483" y="292"/>
                </a:cxn>
                <a:cxn ang="0">
                  <a:pos x="500" y="206"/>
                </a:cxn>
                <a:cxn ang="0">
                  <a:pos x="166" y="0"/>
                </a:cxn>
              </a:cxnLst>
              <a:rect l="0" t="0" r="r" b="b"/>
              <a:pathLst>
                <a:path w="1051" h="845">
                  <a:moveTo>
                    <a:pt x="166" y="0"/>
                  </a:moveTo>
                  <a:lnTo>
                    <a:pt x="164" y="7"/>
                  </a:lnTo>
                  <a:lnTo>
                    <a:pt x="161" y="26"/>
                  </a:lnTo>
                  <a:lnTo>
                    <a:pt x="155" y="57"/>
                  </a:lnTo>
                  <a:lnTo>
                    <a:pt x="147" y="97"/>
                  </a:lnTo>
                  <a:lnTo>
                    <a:pt x="137" y="144"/>
                  </a:lnTo>
                  <a:lnTo>
                    <a:pt x="127" y="200"/>
                  </a:lnTo>
                  <a:lnTo>
                    <a:pt x="114" y="260"/>
                  </a:lnTo>
                  <a:lnTo>
                    <a:pt x="103" y="323"/>
                  </a:lnTo>
                  <a:lnTo>
                    <a:pt x="89" y="390"/>
                  </a:lnTo>
                  <a:lnTo>
                    <a:pt x="76" y="455"/>
                  </a:lnTo>
                  <a:lnTo>
                    <a:pt x="64" y="522"/>
                  </a:lnTo>
                  <a:lnTo>
                    <a:pt x="51" y="586"/>
                  </a:lnTo>
                  <a:lnTo>
                    <a:pt x="40" y="645"/>
                  </a:lnTo>
                  <a:lnTo>
                    <a:pt x="29" y="701"/>
                  </a:lnTo>
                  <a:lnTo>
                    <a:pt x="19" y="748"/>
                  </a:lnTo>
                  <a:lnTo>
                    <a:pt x="12" y="788"/>
                  </a:lnTo>
                  <a:lnTo>
                    <a:pt x="5" y="819"/>
                  </a:lnTo>
                  <a:lnTo>
                    <a:pt x="2" y="838"/>
                  </a:lnTo>
                  <a:lnTo>
                    <a:pt x="0" y="845"/>
                  </a:lnTo>
                  <a:lnTo>
                    <a:pt x="17" y="845"/>
                  </a:lnTo>
                  <a:lnTo>
                    <a:pt x="59" y="845"/>
                  </a:lnTo>
                  <a:lnTo>
                    <a:pt x="119" y="845"/>
                  </a:lnTo>
                  <a:lnTo>
                    <a:pt x="188" y="845"/>
                  </a:lnTo>
                  <a:lnTo>
                    <a:pt x="257" y="845"/>
                  </a:lnTo>
                  <a:lnTo>
                    <a:pt x="317" y="845"/>
                  </a:lnTo>
                  <a:lnTo>
                    <a:pt x="360" y="845"/>
                  </a:lnTo>
                  <a:lnTo>
                    <a:pt x="376" y="845"/>
                  </a:lnTo>
                  <a:lnTo>
                    <a:pt x="467" y="845"/>
                  </a:lnTo>
                  <a:lnTo>
                    <a:pt x="517" y="844"/>
                  </a:lnTo>
                  <a:lnTo>
                    <a:pt x="556" y="839"/>
                  </a:lnTo>
                  <a:lnTo>
                    <a:pt x="612" y="832"/>
                  </a:lnTo>
                  <a:lnTo>
                    <a:pt x="665" y="821"/>
                  </a:lnTo>
                  <a:lnTo>
                    <a:pt x="714" y="807"/>
                  </a:lnTo>
                  <a:lnTo>
                    <a:pt x="757" y="789"/>
                  </a:lnTo>
                  <a:lnTo>
                    <a:pt x="800" y="769"/>
                  </a:lnTo>
                  <a:lnTo>
                    <a:pt x="840" y="743"/>
                  </a:lnTo>
                  <a:lnTo>
                    <a:pt x="877" y="715"/>
                  </a:lnTo>
                  <a:lnTo>
                    <a:pt x="911" y="681"/>
                  </a:lnTo>
                  <a:lnTo>
                    <a:pt x="942" y="644"/>
                  </a:lnTo>
                  <a:lnTo>
                    <a:pt x="969" y="604"/>
                  </a:lnTo>
                  <a:lnTo>
                    <a:pt x="994" y="561"/>
                  </a:lnTo>
                  <a:lnTo>
                    <a:pt x="1014" y="515"/>
                  </a:lnTo>
                  <a:lnTo>
                    <a:pt x="1030" y="467"/>
                  </a:lnTo>
                  <a:lnTo>
                    <a:pt x="1042" y="416"/>
                  </a:lnTo>
                  <a:lnTo>
                    <a:pt x="1050" y="360"/>
                  </a:lnTo>
                  <a:lnTo>
                    <a:pt x="1051" y="306"/>
                  </a:lnTo>
                  <a:lnTo>
                    <a:pt x="1047" y="255"/>
                  </a:lnTo>
                  <a:lnTo>
                    <a:pt x="1035" y="208"/>
                  </a:lnTo>
                  <a:lnTo>
                    <a:pt x="1017" y="165"/>
                  </a:lnTo>
                  <a:lnTo>
                    <a:pt x="996" y="131"/>
                  </a:lnTo>
                  <a:lnTo>
                    <a:pt x="969" y="101"/>
                  </a:lnTo>
                  <a:lnTo>
                    <a:pt x="939" y="75"/>
                  </a:lnTo>
                  <a:lnTo>
                    <a:pt x="905" y="53"/>
                  </a:lnTo>
                  <a:lnTo>
                    <a:pt x="865" y="36"/>
                  </a:lnTo>
                  <a:lnTo>
                    <a:pt x="818" y="22"/>
                  </a:lnTo>
                  <a:lnTo>
                    <a:pt x="767" y="12"/>
                  </a:lnTo>
                  <a:lnTo>
                    <a:pt x="709" y="6"/>
                  </a:lnTo>
                  <a:lnTo>
                    <a:pt x="667" y="3"/>
                  </a:lnTo>
                  <a:lnTo>
                    <a:pt x="619" y="0"/>
                  </a:lnTo>
                  <a:lnTo>
                    <a:pt x="541" y="0"/>
                  </a:lnTo>
                  <a:lnTo>
                    <a:pt x="525" y="0"/>
                  </a:lnTo>
                  <a:lnTo>
                    <a:pt x="482" y="0"/>
                  </a:lnTo>
                  <a:lnTo>
                    <a:pt x="422" y="0"/>
                  </a:lnTo>
                  <a:lnTo>
                    <a:pt x="353" y="0"/>
                  </a:lnTo>
                  <a:lnTo>
                    <a:pt x="285" y="0"/>
                  </a:lnTo>
                  <a:lnTo>
                    <a:pt x="224" y="0"/>
                  </a:lnTo>
                  <a:lnTo>
                    <a:pt x="182" y="0"/>
                  </a:lnTo>
                  <a:lnTo>
                    <a:pt x="166" y="0"/>
                  </a:lnTo>
                  <a:lnTo>
                    <a:pt x="503" y="193"/>
                  </a:lnTo>
                  <a:lnTo>
                    <a:pt x="506" y="193"/>
                  </a:lnTo>
                  <a:lnTo>
                    <a:pt x="512" y="193"/>
                  </a:lnTo>
                  <a:lnTo>
                    <a:pt x="515" y="193"/>
                  </a:lnTo>
                  <a:lnTo>
                    <a:pt x="568" y="195"/>
                  </a:lnTo>
                  <a:lnTo>
                    <a:pt x="604" y="203"/>
                  </a:lnTo>
                  <a:lnTo>
                    <a:pt x="631" y="217"/>
                  </a:lnTo>
                  <a:lnTo>
                    <a:pt x="654" y="247"/>
                  </a:lnTo>
                  <a:lnTo>
                    <a:pt x="665" y="290"/>
                  </a:lnTo>
                  <a:lnTo>
                    <a:pt x="666" y="346"/>
                  </a:lnTo>
                  <a:lnTo>
                    <a:pt x="656" y="416"/>
                  </a:lnTo>
                  <a:lnTo>
                    <a:pt x="638" y="490"/>
                  </a:lnTo>
                  <a:lnTo>
                    <a:pt x="614" y="549"/>
                  </a:lnTo>
                  <a:lnTo>
                    <a:pt x="586" y="594"/>
                  </a:lnTo>
                  <a:lnTo>
                    <a:pt x="551" y="626"/>
                  </a:lnTo>
                  <a:lnTo>
                    <a:pt x="520" y="641"/>
                  </a:lnTo>
                  <a:lnTo>
                    <a:pt x="476" y="648"/>
                  </a:lnTo>
                  <a:lnTo>
                    <a:pt x="414" y="650"/>
                  </a:lnTo>
                  <a:lnTo>
                    <a:pt x="416" y="637"/>
                  </a:lnTo>
                  <a:lnTo>
                    <a:pt x="423" y="602"/>
                  </a:lnTo>
                  <a:lnTo>
                    <a:pt x="434" y="551"/>
                  </a:lnTo>
                  <a:lnTo>
                    <a:pt x="445" y="489"/>
                  </a:lnTo>
                  <a:lnTo>
                    <a:pt x="458" y="421"/>
                  </a:lnTo>
                  <a:lnTo>
                    <a:pt x="472" y="354"/>
                  </a:lnTo>
                  <a:lnTo>
                    <a:pt x="483" y="292"/>
                  </a:lnTo>
                  <a:lnTo>
                    <a:pt x="494" y="240"/>
                  </a:lnTo>
                  <a:lnTo>
                    <a:pt x="500" y="206"/>
                  </a:lnTo>
                  <a:lnTo>
                    <a:pt x="503" y="193"/>
                  </a:lnTo>
                  <a:lnTo>
                    <a:pt x="166" y="0"/>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6" name="Freeform 54"/>
            <p:cNvSpPr>
              <a:spLocks/>
            </p:cNvSpPr>
            <p:nvPr/>
          </p:nvSpPr>
          <p:spPr bwMode="auto">
            <a:xfrm>
              <a:off x="3784" y="2673"/>
              <a:ext cx="588" cy="520"/>
            </a:xfrm>
            <a:custGeom>
              <a:avLst/>
              <a:gdLst/>
              <a:ahLst/>
              <a:cxnLst>
                <a:cxn ang="0">
                  <a:pos x="1012" y="245"/>
                </a:cxn>
                <a:cxn ang="0">
                  <a:pos x="1009" y="174"/>
                </a:cxn>
                <a:cxn ang="0">
                  <a:pos x="984" y="115"/>
                </a:cxn>
                <a:cxn ang="0">
                  <a:pos x="940" y="69"/>
                </a:cxn>
                <a:cxn ang="0">
                  <a:pos x="874" y="34"/>
                </a:cxn>
                <a:cxn ang="0">
                  <a:pos x="788" y="12"/>
                </a:cxn>
                <a:cxn ang="0">
                  <a:pos x="682" y="2"/>
                </a:cxn>
                <a:cxn ang="0">
                  <a:pos x="595" y="1"/>
                </a:cxn>
                <a:cxn ang="0">
                  <a:pos x="539" y="3"/>
                </a:cxn>
                <a:cxn ang="0">
                  <a:pos x="474" y="11"/>
                </a:cxn>
                <a:cxn ang="0">
                  <a:pos x="406" y="25"/>
                </a:cxn>
                <a:cxn ang="0">
                  <a:pos x="336" y="47"/>
                </a:cxn>
                <a:cxn ang="0">
                  <a:pos x="266" y="78"/>
                </a:cxn>
                <a:cxn ang="0">
                  <a:pos x="199" y="122"/>
                </a:cxn>
                <a:cxn ang="0">
                  <a:pos x="138" y="178"/>
                </a:cxn>
                <a:cxn ang="0">
                  <a:pos x="84" y="250"/>
                </a:cxn>
                <a:cxn ang="0">
                  <a:pos x="41" y="338"/>
                </a:cxn>
                <a:cxn ang="0">
                  <a:pos x="11" y="444"/>
                </a:cxn>
                <a:cxn ang="0">
                  <a:pos x="3" y="501"/>
                </a:cxn>
                <a:cxn ang="0">
                  <a:pos x="2" y="600"/>
                </a:cxn>
                <a:cxn ang="0">
                  <a:pos x="20" y="680"/>
                </a:cxn>
                <a:cxn ang="0">
                  <a:pos x="54" y="744"/>
                </a:cxn>
                <a:cxn ang="0">
                  <a:pos x="100" y="793"/>
                </a:cxn>
                <a:cxn ang="0">
                  <a:pos x="155" y="830"/>
                </a:cxn>
                <a:cxn ang="0">
                  <a:pos x="217" y="857"/>
                </a:cxn>
                <a:cxn ang="0">
                  <a:pos x="281" y="874"/>
                </a:cxn>
                <a:cxn ang="0">
                  <a:pos x="344" y="883"/>
                </a:cxn>
                <a:cxn ang="0">
                  <a:pos x="403" y="887"/>
                </a:cxn>
                <a:cxn ang="0">
                  <a:pos x="477" y="887"/>
                </a:cxn>
                <a:cxn ang="0">
                  <a:pos x="571" y="882"/>
                </a:cxn>
                <a:cxn ang="0">
                  <a:pos x="668" y="873"/>
                </a:cxn>
                <a:cxn ang="0">
                  <a:pos x="767" y="859"/>
                </a:cxn>
                <a:cxn ang="0">
                  <a:pos x="866" y="841"/>
                </a:cxn>
                <a:cxn ang="0">
                  <a:pos x="919" y="814"/>
                </a:cxn>
                <a:cxn ang="0">
                  <a:pos x="939" y="714"/>
                </a:cxn>
                <a:cxn ang="0">
                  <a:pos x="966" y="570"/>
                </a:cxn>
                <a:cxn ang="0">
                  <a:pos x="992" y="440"/>
                </a:cxn>
                <a:cxn ang="0">
                  <a:pos x="1002" y="384"/>
                </a:cxn>
                <a:cxn ang="0">
                  <a:pos x="951" y="384"/>
                </a:cxn>
                <a:cxn ang="0">
                  <a:pos x="830" y="384"/>
                </a:cxn>
                <a:cxn ang="0">
                  <a:pos x="685" y="384"/>
                </a:cxn>
                <a:cxn ang="0">
                  <a:pos x="563" y="384"/>
                </a:cxn>
                <a:cxn ang="0">
                  <a:pos x="512" y="384"/>
                </a:cxn>
                <a:cxn ang="0">
                  <a:pos x="488" y="508"/>
                </a:cxn>
                <a:cxn ang="0">
                  <a:pos x="512" y="551"/>
                </a:cxn>
                <a:cxn ang="0">
                  <a:pos x="608" y="551"/>
                </a:cxn>
                <a:cxn ang="0">
                  <a:pos x="593" y="627"/>
                </a:cxn>
                <a:cxn ang="0">
                  <a:pos x="558" y="661"/>
                </a:cxn>
                <a:cxn ang="0">
                  <a:pos x="487" y="668"/>
                </a:cxn>
                <a:cxn ang="0">
                  <a:pos x="409" y="644"/>
                </a:cxn>
                <a:cxn ang="0">
                  <a:pos x="382" y="584"/>
                </a:cxn>
                <a:cxn ang="0">
                  <a:pos x="386" y="505"/>
                </a:cxn>
                <a:cxn ang="0">
                  <a:pos x="394" y="464"/>
                </a:cxn>
                <a:cxn ang="0">
                  <a:pos x="413" y="378"/>
                </a:cxn>
                <a:cxn ang="0">
                  <a:pos x="443" y="299"/>
                </a:cxn>
                <a:cxn ang="0">
                  <a:pos x="494" y="242"/>
                </a:cxn>
                <a:cxn ang="0">
                  <a:pos x="573" y="219"/>
                </a:cxn>
                <a:cxn ang="0">
                  <a:pos x="647" y="250"/>
                </a:cxn>
                <a:cxn ang="0">
                  <a:pos x="671" y="285"/>
                </a:cxn>
                <a:cxn ang="0">
                  <a:pos x="791" y="285"/>
                </a:cxn>
                <a:cxn ang="0">
                  <a:pos x="936" y="285"/>
                </a:cxn>
                <a:cxn ang="0">
                  <a:pos x="1007" y="285"/>
                </a:cxn>
              </a:cxnLst>
              <a:rect l="0" t="0" r="r" b="b"/>
              <a:pathLst>
                <a:path w="1012" h="888">
                  <a:moveTo>
                    <a:pt x="1007" y="285"/>
                  </a:moveTo>
                  <a:lnTo>
                    <a:pt x="1012" y="245"/>
                  </a:lnTo>
                  <a:lnTo>
                    <a:pt x="1012" y="207"/>
                  </a:lnTo>
                  <a:lnTo>
                    <a:pt x="1009" y="174"/>
                  </a:lnTo>
                  <a:lnTo>
                    <a:pt x="999" y="143"/>
                  </a:lnTo>
                  <a:lnTo>
                    <a:pt x="984" y="115"/>
                  </a:lnTo>
                  <a:lnTo>
                    <a:pt x="964" y="91"/>
                  </a:lnTo>
                  <a:lnTo>
                    <a:pt x="940" y="69"/>
                  </a:lnTo>
                  <a:lnTo>
                    <a:pt x="909" y="50"/>
                  </a:lnTo>
                  <a:lnTo>
                    <a:pt x="874" y="34"/>
                  </a:lnTo>
                  <a:lnTo>
                    <a:pt x="834" y="22"/>
                  </a:lnTo>
                  <a:lnTo>
                    <a:pt x="788" y="12"/>
                  </a:lnTo>
                  <a:lnTo>
                    <a:pt x="737" y="6"/>
                  </a:lnTo>
                  <a:lnTo>
                    <a:pt x="682" y="2"/>
                  </a:lnTo>
                  <a:lnTo>
                    <a:pt x="621" y="0"/>
                  </a:lnTo>
                  <a:lnTo>
                    <a:pt x="595" y="1"/>
                  </a:lnTo>
                  <a:lnTo>
                    <a:pt x="568" y="2"/>
                  </a:lnTo>
                  <a:lnTo>
                    <a:pt x="539" y="3"/>
                  </a:lnTo>
                  <a:lnTo>
                    <a:pt x="508" y="7"/>
                  </a:lnTo>
                  <a:lnTo>
                    <a:pt x="474" y="11"/>
                  </a:lnTo>
                  <a:lnTo>
                    <a:pt x="441" y="17"/>
                  </a:lnTo>
                  <a:lnTo>
                    <a:pt x="406" y="25"/>
                  </a:lnTo>
                  <a:lnTo>
                    <a:pt x="371" y="34"/>
                  </a:lnTo>
                  <a:lnTo>
                    <a:pt x="336" y="47"/>
                  </a:lnTo>
                  <a:lnTo>
                    <a:pt x="300" y="62"/>
                  </a:lnTo>
                  <a:lnTo>
                    <a:pt x="266" y="78"/>
                  </a:lnTo>
                  <a:lnTo>
                    <a:pt x="232" y="99"/>
                  </a:lnTo>
                  <a:lnTo>
                    <a:pt x="199" y="122"/>
                  </a:lnTo>
                  <a:lnTo>
                    <a:pt x="168" y="148"/>
                  </a:lnTo>
                  <a:lnTo>
                    <a:pt x="138" y="178"/>
                  </a:lnTo>
                  <a:lnTo>
                    <a:pt x="110" y="212"/>
                  </a:lnTo>
                  <a:lnTo>
                    <a:pt x="84" y="250"/>
                  </a:lnTo>
                  <a:lnTo>
                    <a:pt x="61" y="292"/>
                  </a:lnTo>
                  <a:lnTo>
                    <a:pt x="41" y="338"/>
                  </a:lnTo>
                  <a:lnTo>
                    <a:pt x="25" y="389"/>
                  </a:lnTo>
                  <a:lnTo>
                    <a:pt x="11" y="444"/>
                  </a:lnTo>
                  <a:lnTo>
                    <a:pt x="11" y="444"/>
                  </a:lnTo>
                  <a:lnTo>
                    <a:pt x="3" y="501"/>
                  </a:lnTo>
                  <a:lnTo>
                    <a:pt x="0" y="553"/>
                  </a:lnTo>
                  <a:lnTo>
                    <a:pt x="2" y="600"/>
                  </a:lnTo>
                  <a:lnTo>
                    <a:pt x="9" y="642"/>
                  </a:lnTo>
                  <a:lnTo>
                    <a:pt x="20" y="680"/>
                  </a:lnTo>
                  <a:lnTo>
                    <a:pt x="35" y="714"/>
                  </a:lnTo>
                  <a:lnTo>
                    <a:pt x="54" y="744"/>
                  </a:lnTo>
                  <a:lnTo>
                    <a:pt x="76" y="770"/>
                  </a:lnTo>
                  <a:lnTo>
                    <a:pt x="100" y="793"/>
                  </a:lnTo>
                  <a:lnTo>
                    <a:pt x="126" y="814"/>
                  </a:lnTo>
                  <a:lnTo>
                    <a:pt x="155" y="830"/>
                  </a:lnTo>
                  <a:lnTo>
                    <a:pt x="185" y="845"/>
                  </a:lnTo>
                  <a:lnTo>
                    <a:pt x="217" y="857"/>
                  </a:lnTo>
                  <a:lnTo>
                    <a:pt x="248" y="866"/>
                  </a:lnTo>
                  <a:lnTo>
                    <a:pt x="281" y="874"/>
                  </a:lnTo>
                  <a:lnTo>
                    <a:pt x="313" y="880"/>
                  </a:lnTo>
                  <a:lnTo>
                    <a:pt x="344" y="883"/>
                  </a:lnTo>
                  <a:lnTo>
                    <a:pt x="374" y="885"/>
                  </a:lnTo>
                  <a:lnTo>
                    <a:pt x="403" y="887"/>
                  </a:lnTo>
                  <a:lnTo>
                    <a:pt x="431" y="888"/>
                  </a:lnTo>
                  <a:lnTo>
                    <a:pt x="477" y="887"/>
                  </a:lnTo>
                  <a:lnTo>
                    <a:pt x="524" y="885"/>
                  </a:lnTo>
                  <a:lnTo>
                    <a:pt x="571" y="882"/>
                  </a:lnTo>
                  <a:lnTo>
                    <a:pt x="619" y="877"/>
                  </a:lnTo>
                  <a:lnTo>
                    <a:pt x="668" y="873"/>
                  </a:lnTo>
                  <a:lnTo>
                    <a:pt x="717" y="866"/>
                  </a:lnTo>
                  <a:lnTo>
                    <a:pt x="767" y="859"/>
                  </a:lnTo>
                  <a:lnTo>
                    <a:pt x="816" y="850"/>
                  </a:lnTo>
                  <a:lnTo>
                    <a:pt x="866" y="841"/>
                  </a:lnTo>
                  <a:lnTo>
                    <a:pt x="916" y="829"/>
                  </a:lnTo>
                  <a:lnTo>
                    <a:pt x="919" y="814"/>
                  </a:lnTo>
                  <a:lnTo>
                    <a:pt x="927" y="773"/>
                  </a:lnTo>
                  <a:lnTo>
                    <a:pt x="939" y="714"/>
                  </a:lnTo>
                  <a:lnTo>
                    <a:pt x="952" y="644"/>
                  </a:lnTo>
                  <a:lnTo>
                    <a:pt x="966" y="570"/>
                  </a:lnTo>
                  <a:lnTo>
                    <a:pt x="980" y="500"/>
                  </a:lnTo>
                  <a:lnTo>
                    <a:pt x="992" y="440"/>
                  </a:lnTo>
                  <a:lnTo>
                    <a:pt x="1000" y="399"/>
                  </a:lnTo>
                  <a:lnTo>
                    <a:pt x="1002" y="384"/>
                  </a:lnTo>
                  <a:lnTo>
                    <a:pt x="988" y="384"/>
                  </a:lnTo>
                  <a:lnTo>
                    <a:pt x="951" y="384"/>
                  </a:lnTo>
                  <a:lnTo>
                    <a:pt x="896" y="384"/>
                  </a:lnTo>
                  <a:lnTo>
                    <a:pt x="830" y="384"/>
                  </a:lnTo>
                  <a:lnTo>
                    <a:pt x="758" y="384"/>
                  </a:lnTo>
                  <a:lnTo>
                    <a:pt x="685" y="384"/>
                  </a:lnTo>
                  <a:lnTo>
                    <a:pt x="618" y="384"/>
                  </a:lnTo>
                  <a:lnTo>
                    <a:pt x="563" y="384"/>
                  </a:lnTo>
                  <a:lnTo>
                    <a:pt x="526" y="384"/>
                  </a:lnTo>
                  <a:lnTo>
                    <a:pt x="512" y="384"/>
                  </a:lnTo>
                  <a:lnTo>
                    <a:pt x="504" y="427"/>
                  </a:lnTo>
                  <a:lnTo>
                    <a:pt x="488" y="508"/>
                  </a:lnTo>
                  <a:lnTo>
                    <a:pt x="480" y="551"/>
                  </a:lnTo>
                  <a:lnTo>
                    <a:pt x="512" y="551"/>
                  </a:lnTo>
                  <a:lnTo>
                    <a:pt x="575" y="551"/>
                  </a:lnTo>
                  <a:lnTo>
                    <a:pt x="608" y="551"/>
                  </a:lnTo>
                  <a:lnTo>
                    <a:pt x="602" y="578"/>
                  </a:lnTo>
                  <a:lnTo>
                    <a:pt x="593" y="627"/>
                  </a:lnTo>
                  <a:lnTo>
                    <a:pt x="587" y="655"/>
                  </a:lnTo>
                  <a:lnTo>
                    <a:pt x="558" y="661"/>
                  </a:lnTo>
                  <a:lnTo>
                    <a:pt x="524" y="665"/>
                  </a:lnTo>
                  <a:lnTo>
                    <a:pt x="487" y="668"/>
                  </a:lnTo>
                  <a:lnTo>
                    <a:pt x="440" y="661"/>
                  </a:lnTo>
                  <a:lnTo>
                    <a:pt x="409" y="644"/>
                  </a:lnTo>
                  <a:lnTo>
                    <a:pt x="390" y="617"/>
                  </a:lnTo>
                  <a:lnTo>
                    <a:pt x="382" y="584"/>
                  </a:lnTo>
                  <a:lnTo>
                    <a:pt x="381" y="546"/>
                  </a:lnTo>
                  <a:lnTo>
                    <a:pt x="386" y="505"/>
                  </a:lnTo>
                  <a:lnTo>
                    <a:pt x="394" y="464"/>
                  </a:lnTo>
                  <a:lnTo>
                    <a:pt x="394" y="464"/>
                  </a:lnTo>
                  <a:lnTo>
                    <a:pt x="403" y="420"/>
                  </a:lnTo>
                  <a:lnTo>
                    <a:pt x="413" y="378"/>
                  </a:lnTo>
                  <a:lnTo>
                    <a:pt x="426" y="336"/>
                  </a:lnTo>
                  <a:lnTo>
                    <a:pt x="443" y="299"/>
                  </a:lnTo>
                  <a:lnTo>
                    <a:pt x="465" y="267"/>
                  </a:lnTo>
                  <a:lnTo>
                    <a:pt x="494" y="242"/>
                  </a:lnTo>
                  <a:lnTo>
                    <a:pt x="530" y="226"/>
                  </a:lnTo>
                  <a:lnTo>
                    <a:pt x="573" y="219"/>
                  </a:lnTo>
                  <a:lnTo>
                    <a:pt x="621" y="227"/>
                  </a:lnTo>
                  <a:lnTo>
                    <a:pt x="647" y="250"/>
                  </a:lnTo>
                  <a:lnTo>
                    <a:pt x="652" y="285"/>
                  </a:lnTo>
                  <a:lnTo>
                    <a:pt x="671" y="285"/>
                  </a:lnTo>
                  <a:lnTo>
                    <a:pt x="722" y="285"/>
                  </a:lnTo>
                  <a:lnTo>
                    <a:pt x="791" y="285"/>
                  </a:lnTo>
                  <a:lnTo>
                    <a:pt x="867" y="285"/>
                  </a:lnTo>
                  <a:lnTo>
                    <a:pt x="936" y="285"/>
                  </a:lnTo>
                  <a:lnTo>
                    <a:pt x="987" y="285"/>
                  </a:lnTo>
                  <a:lnTo>
                    <a:pt x="1007" y="285"/>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7" name="Freeform 55"/>
            <p:cNvSpPr>
              <a:spLocks/>
            </p:cNvSpPr>
            <p:nvPr/>
          </p:nvSpPr>
          <p:spPr bwMode="auto">
            <a:xfrm>
              <a:off x="946" y="2673"/>
              <a:ext cx="547" cy="520"/>
            </a:xfrm>
            <a:custGeom>
              <a:avLst/>
              <a:gdLst/>
              <a:ahLst/>
              <a:cxnLst>
                <a:cxn ang="0">
                  <a:pos x="4" y="611"/>
                </a:cxn>
                <a:cxn ang="0">
                  <a:pos x="0" y="660"/>
                </a:cxn>
                <a:cxn ang="0">
                  <a:pos x="14" y="731"/>
                </a:cxn>
                <a:cxn ang="0">
                  <a:pos x="69" y="805"/>
                </a:cxn>
                <a:cxn ang="0">
                  <a:pos x="189" y="864"/>
                </a:cxn>
                <a:cxn ang="0">
                  <a:pos x="395" y="888"/>
                </a:cxn>
                <a:cxn ang="0">
                  <a:pos x="556" y="875"/>
                </a:cxn>
                <a:cxn ang="0">
                  <a:pos x="689" y="839"/>
                </a:cxn>
                <a:cxn ang="0">
                  <a:pos x="792" y="780"/>
                </a:cxn>
                <a:cxn ang="0">
                  <a:pos x="864" y="699"/>
                </a:cxn>
                <a:cxn ang="0">
                  <a:pos x="903" y="596"/>
                </a:cxn>
                <a:cxn ang="0">
                  <a:pos x="897" y="486"/>
                </a:cxn>
                <a:cxn ang="0">
                  <a:pos x="843" y="411"/>
                </a:cxn>
                <a:cxn ang="0">
                  <a:pos x="756" y="363"/>
                </a:cxn>
                <a:cxn ang="0">
                  <a:pos x="654" y="331"/>
                </a:cxn>
                <a:cxn ang="0">
                  <a:pos x="555" y="310"/>
                </a:cxn>
                <a:cxn ang="0">
                  <a:pos x="479" y="289"/>
                </a:cxn>
                <a:cxn ang="0">
                  <a:pos x="442" y="258"/>
                </a:cxn>
                <a:cxn ang="0">
                  <a:pos x="489" y="197"/>
                </a:cxn>
                <a:cxn ang="0">
                  <a:pos x="604" y="221"/>
                </a:cxn>
                <a:cxn ang="0">
                  <a:pos x="673" y="260"/>
                </a:cxn>
                <a:cxn ang="0">
                  <a:pos x="874" y="260"/>
                </a:cxn>
                <a:cxn ang="0">
                  <a:pos x="946" y="221"/>
                </a:cxn>
                <a:cxn ang="0">
                  <a:pos x="927" y="124"/>
                </a:cxn>
                <a:cxn ang="0">
                  <a:pos x="863" y="55"/>
                </a:cxn>
                <a:cxn ang="0">
                  <a:pos x="750" y="14"/>
                </a:cxn>
                <a:cxn ang="0">
                  <a:pos x="590" y="0"/>
                </a:cxn>
                <a:cxn ang="0">
                  <a:pos x="500" y="4"/>
                </a:cxn>
                <a:cxn ang="0">
                  <a:pos x="387" y="22"/>
                </a:cxn>
                <a:cxn ang="0">
                  <a:pos x="269" y="60"/>
                </a:cxn>
                <a:cxn ang="0">
                  <a:pos x="167" y="125"/>
                </a:cxn>
                <a:cxn ang="0">
                  <a:pos x="98" y="229"/>
                </a:cxn>
                <a:cxn ang="0">
                  <a:pos x="83" y="348"/>
                </a:cxn>
                <a:cxn ang="0">
                  <a:pos x="124" y="431"/>
                </a:cxn>
                <a:cxn ang="0">
                  <a:pos x="204" y="485"/>
                </a:cxn>
                <a:cxn ang="0">
                  <a:pos x="303" y="518"/>
                </a:cxn>
                <a:cxn ang="0">
                  <a:pos x="404" y="542"/>
                </a:cxn>
                <a:cxn ang="0">
                  <a:pos x="489" y="565"/>
                </a:cxn>
                <a:cxn ang="0">
                  <a:pos x="540" y="596"/>
                </a:cxn>
                <a:cxn ang="0">
                  <a:pos x="529" y="662"/>
                </a:cxn>
                <a:cxn ang="0">
                  <a:pos x="383" y="682"/>
                </a:cxn>
                <a:cxn ang="0">
                  <a:pos x="365" y="600"/>
                </a:cxn>
                <a:cxn ang="0">
                  <a:pos x="224" y="600"/>
                </a:cxn>
                <a:cxn ang="0">
                  <a:pos x="27" y="600"/>
                </a:cxn>
              </a:cxnLst>
              <a:rect l="0" t="0" r="r" b="b"/>
              <a:pathLst>
                <a:path w="946" h="888">
                  <a:moveTo>
                    <a:pt x="8" y="600"/>
                  </a:moveTo>
                  <a:lnTo>
                    <a:pt x="7" y="602"/>
                  </a:lnTo>
                  <a:lnTo>
                    <a:pt x="4" y="611"/>
                  </a:lnTo>
                  <a:lnTo>
                    <a:pt x="2" y="624"/>
                  </a:lnTo>
                  <a:lnTo>
                    <a:pt x="0" y="640"/>
                  </a:lnTo>
                  <a:lnTo>
                    <a:pt x="0" y="660"/>
                  </a:lnTo>
                  <a:lnTo>
                    <a:pt x="1" y="682"/>
                  </a:lnTo>
                  <a:lnTo>
                    <a:pt x="6" y="706"/>
                  </a:lnTo>
                  <a:lnTo>
                    <a:pt x="14" y="731"/>
                  </a:lnTo>
                  <a:lnTo>
                    <a:pt x="26" y="756"/>
                  </a:lnTo>
                  <a:lnTo>
                    <a:pt x="45" y="782"/>
                  </a:lnTo>
                  <a:lnTo>
                    <a:pt x="69" y="805"/>
                  </a:lnTo>
                  <a:lnTo>
                    <a:pt x="100" y="828"/>
                  </a:lnTo>
                  <a:lnTo>
                    <a:pt x="140" y="847"/>
                  </a:lnTo>
                  <a:lnTo>
                    <a:pt x="189" y="864"/>
                  </a:lnTo>
                  <a:lnTo>
                    <a:pt x="246" y="876"/>
                  </a:lnTo>
                  <a:lnTo>
                    <a:pt x="315" y="884"/>
                  </a:lnTo>
                  <a:lnTo>
                    <a:pt x="395" y="888"/>
                  </a:lnTo>
                  <a:lnTo>
                    <a:pt x="451" y="887"/>
                  </a:lnTo>
                  <a:lnTo>
                    <a:pt x="506" y="882"/>
                  </a:lnTo>
                  <a:lnTo>
                    <a:pt x="556" y="875"/>
                  </a:lnTo>
                  <a:lnTo>
                    <a:pt x="604" y="866"/>
                  </a:lnTo>
                  <a:lnTo>
                    <a:pt x="647" y="853"/>
                  </a:lnTo>
                  <a:lnTo>
                    <a:pt x="689" y="839"/>
                  </a:lnTo>
                  <a:lnTo>
                    <a:pt x="727" y="822"/>
                  </a:lnTo>
                  <a:lnTo>
                    <a:pt x="761" y="801"/>
                  </a:lnTo>
                  <a:lnTo>
                    <a:pt x="792" y="780"/>
                  </a:lnTo>
                  <a:lnTo>
                    <a:pt x="819" y="755"/>
                  </a:lnTo>
                  <a:lnTo>
                    <a:pt x="843" y="728"/>
                  </a:lnTo>
                  <a:lnTo>
                    <a:pt x="864" y="699"/>
                  </a:lnTo>
                  <a:lnTo>
                    <a:pt x="880" y="667"/>
                  </a:lnTo>
                  <a:lnTo>
                    <a:pt x="894" y="633"/>
                  </a:lnTo>
                  <a:lnTo>
                    <a:pt x="903" y="596"/>
                  </a:lnTo>
                  <a:lnTo>
                    <a:pt x="908" y="555"/>
                  </a:lnTo>
                  <a:lnTo>
                    <a:pt x="905" y="518"/>
                  </a:lnTo>
                  <a:lnTo>
                    <a:pt x="897" y="486"/>
                  </a:lnTo>
                  <a:lnTo>
                    <a:pt x="883" y="457"/>
                  </a:lnTo>
                  <a:lnTo>
                    <a:pt x="865" y="433"/>
                  </a:lnTo>
                  <a:lnTo>
                    <a:pt x="843" y="411"/>
                  </a:lnTo>
                  <a:lnTo>
                    <a:pt x="817" y="393"/>
                  </a:lnTo>
                  <a:lnTo>
                    <a:pt x="787" y="376"/>
                  </a:lnTo>
                  <a:lnTo>
                    <a:pt x="756" y="363"/>
                  </a:lnTo>
                  <a:lnTo>
                    <a:pt x="722" y="351"/>
                  </a:lnTo>
                  <a:lnTo>
                    <a:pt x="688" y="341"/>
                  </a:lnTo>
                  <a:lnTo>
                    <a:pt x="654" y="331"/>
                  </a:lnTo>
                  <a:lnTo>
                    <a:pt x="620" y="323"/>
                  </a:lnTo>
                  <a:lnTo>
                    <a:pt x="586" y="316"/>
                  </a:lnTo>
                  <a:lnTo>
                    <a:pt x="555" y="310"/>
                  </a:lnTo>
                  <a:lnTo>
                    <a:pt x="526" y="304"/>
                  </a:lnTo>
                  <a:lnTo>
                    <a:pt x="501" y="296"/>
                  </a:lnTo>
                  <a:lnTo>
                    <a:pt x="479" y="289"/>
                  </a:lnTo>
                  <a:lnTo>
                    <a:pt x="462" y="280"/>
                  </a:lnTo>
                  <a:lnTo>
                    <a:pt x="449" y="270"/>
                  </a:lnTo>
                  <a:lnTo>
                    <a:pt x="442" y="258"/>
                  </a:lnTo>
                  <a:lnTo>
                    <a:pt x="441" y="245"/>
                  </a:lnTo>
                  <a:lnTo>
                    <a:pt x="457" y="216"/>
                  </a:lnTo>
                  <a:lnTo>
                    <a:pt x="489" y="197"/>
                  </a:lnTo>
                  <a:lnTo>
                    <a:pt x="533" y="190"/>
                  </a:lnTo>
                  <a:lnTo>
                    <a:pt x="579" y="198"/>
                  </a:lnTo>
                  <a:lnTo>
                    <a:pt x="604" y="221"/>
                  </a:lnTo>
                  <a:lnTo>
                    <a:pt x="607" y="260"/>
                  </a:lnTo>
                  <a:lnTo>
                    <a:pt x="625" y="260"/>
                  </a:lnTo>
                  <a:lnTo>
                    <a:pt x="673" y="260"/>
                  </a:lnTo>
                  <a:lnTo>
                    <a:pt x="738" y="260"/>
                  </a:lnTo>
                  <a:lnTo>
                    <a:pt x="810" y="260"/>
                  </a:lnTo>
                  <a:lnTo>
                    <a:pt x="874" y="260"/>
                  </a:lnTo>
                  <a:lnTo>
                    <a:pt x="923" y="260"/>
                  </a:lnTo>
                  <a:lnTo>
                    <a:pt x="941" y="260"/>
                  </a:lnTo>
                  <a:lnTo>
                    <a:pt x="946" y="221"/>
                  </a:lnTo>
                  <a:lnTo>
                    <a:pt x="945" y="186"/>
                  </a:lnTo>
                  <a:lnTo>
                    <a:pt x="939" y="154"/>
                  </a:lnTo>
                  <a:lnTo>
                    <a:pt x="927" y="124"/>
                  </a:lnTo>
                  <a:lnTo>
                    <a:pt x="911" y="99"/>
                  </a:lnTo>
                  <a:lnTo>
                    <a:pt x="889" y="76"/>
                  </a:lnTo>
                  <a:lnTo>
                    <a:pt x="863" y="55"/>
                  </a:lnTo>
                  <a:lnTo>
                    <a:pt x="830" y="39"/>
                  </a:lnTo>
                  <a:lnTo>
                    <a:pt x="792" y="25"/>
                  </a:lnTo>
                  <a:lnTo>
                    <a:pt x="750" y="14"/>
                  </a:lnTo>
                  <a:lnTo>
                    <a:pt x="701" y="7"/>
                  </a:lnTo>
                  <a:lnTo>
                    <a:pt x="648" y="2"/>
                  </a:lnTo>
                  <a:lnTo>
                    <a:pt x="590" y="0"/>
                  </a:lnTo>
                  <a:lnTo>
                    <a:pt x="563" y="1"/>
                  </a:lnTo>
                  <a:lnTo>
                    <a:pt x="533" y="2"/>
                  </a:lnTo>
                  <a:lnTo>
                    <a:pt x="500" y="4"/>
                  </a:lnTo>
                  <a:lnTo>
                    <a:pt x="463" y="8"/>
                  </a:lnTo>
                  <a:lnTo>
                    <a:pt x="425" y="14"/>
                  </a:lnTo>
                  <a:lnTo>
                    <a:pt x="387" y="22"/>
                  </a:lnTo>
                  <a:lnTo>
                    <a:pt x="347" y="31"/>
                  </a:lnTo>
                  <a:lnTo>
                    <a:pt x="307" y="44"/>
                  </a:lnTo>
                  <a:lnTo>
                    <a:pt x="269" y="60"/>
                  </a:lnTo>
                  <a:lnTo>
                    <a:pt x="233" y="78"/>
                  </a:lnTo>
                  <a:lnTo>
                    <a:pt x="198" y="100"/>
                  </a:lnTo>
                  <a:lnTo>
                    <a:pt x="167" y="125"/>
                  </a:lnTo>
                  <a:lnTo>
                    <a:pt x="139" y="155"/>
                  </a:lnTo>
                  <a:lnTo>
                    <a:pt x="116" y="190"/>
                  </a:lnTo>
                  <a:lnTo>
                    <a:pt x="98" y="229"/>
                  </a:lnTo>
                  <a:lnTo>
                    <a:pt x="85" y="272"/>
                  </a:lnTo>
                  <a:lnTo>
                    <a:pt x="80" y="312"/>
                  </a:lnTo>
                  <a:lnTo>
                    <a:pt x="83" y="348"/>
                  </a:lnTo>
                  <a:lnTo>
                    <a:pt x="92" y="379"/>
                  </a:lnTo>
                  <a:lnTo>
                    <a:pt x="106" y="406"/>
                  </a:lnTo>
                  <a:lnTo>
                    <a:pt x="124" y="431"/>
                  </a:lnTo>
                  <a:lnTo>
                    <a:pt x="147" y="451"/>
                  </a:lnTo>
                  <a:lnTo>
                    <a:pt x="174" y="469"/>
                  </a:lnTo>
                  <a:lnTo>
                    <a:pt x="204" y="485"/>
                  </a:lnTo>
                  <a:lnTo>
                    <a:pt x="235" y="497"/>
                  </a:lnTo>
                  <a:lnTo>
                    <a:pt x="268" y="509"/>
                  </a:lnTo>
                  <a:lnTo>
                    <a:pt x="303" y="518"/>
                  </a:lnTo>
                  <a:lnTo>
                    <a:pt x="337" y="527"/>
                  </a:lnTo>
                  <a:lnTo>
                    <a:pt x="371" y="535"/>
                  </a:lnTo>
                  <a:lnTo>
                    <a:pt x="404" y="542"/>
                  </a:lnTo>
                  <a:lnTo>
                    <a:pt x="435" y="549"/>
                  </a:lnTo>
                  <a:lnTo>
                    <a:pt x="463" y="557"/>
                  </a:lnTo>
                  <a:lnTo>
                    <a:pt x="489" y="565"/>
                  </a:lnTo>
                  <a:lnTo>
                    <a:pt x="511" y="574"/>
                  </a:lnTo>
                  <a:lnTo>
                    <a:pt x="529" y="584"/>
                  </a:lnTo>
                  <a:lnTo>
                    <a:pt x="540" y="596"/>
                  </a:lnTo>
                  <a:lnTo>
                    <a:pt x="547" y="609"/>
                  </a:lnTo>
                  <a:lnTo>
                    <a:pt x="547" y="625"/>
                  </a:lnTo>
                  <a:lnTo>
                    <a:pt x="529" y="662"/>
                  </a:lnTo>
                  <a:lnTo>
                    <a:pt x="492" y="687"/>
                  </a:lnTo>
                  <a:lnTo>
                    <a:pt x="443" y="697"/>
                  </a:lnTo>
                  <a:lnTo>
                    <a:pt x="383" y="682"/>
                  </a:lnTo>
                  <a:lnTo>
                    <a:pt x="362" y="648"/>
                  </a:lnTo>
                  <a:lnTo>
                    <a:pt x="362" y="615"/>
                  </a:lnTo>
                  <a:lnTo>
                    <a:pt x="365" y="600"/>
                  </a:lnTo>
                  <a:lnTo>
                    <a:pt x="345" y="600"/>
                  </a:lnTo>
                  <a:lnTo>
                    <a:pt x="294" y="600"/>
                  </a:lnTo>
                  <a:lnTo>
                    <a:pt x="224" y="600"/>
                  </a:lnTo>
                  <a:lnTo>
                    <a:pt x="148" y="600"/>
                  </a:lnTo>
                  <a:lnTo>
                    <a:pt x="78" y="600"/>
                  </a:lnTo>
                  <a:lnTo>
                    <a:pt x="27" y="600"/>
                  </a:lnTo>
                  <a:lnTo>
                    <a:pt x="8" y="600"/>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8" name="Freeform 56"/>
            <p:cNvSpPr>
              <a:spLocks/>
            </p:cNvSpPr>
            <p:nvPr/>
          </p:nvSpPr>
          <p:spPr bwMode="auto">
            <a:xfrm>
              <a:off x="1405" y="2688"/>
              <a:ext cx="635" cy="490"/>
            </a:xfrm>
            <a:custGeom>
              <a:avLst/>
              <a:gdLst/>
              <a:ahLst/>
              <a:cxnLst>
                <a:cxn ang="0">
                  <a:pos x="466" y="5"/>
                </a:cxn>
                <a:cxn ang="0">
                  <a:pos x="446" y="43"/>
                </a:cxn>
                <a:cxn ang="0">
                  <a:pos x="408" y="111"/>
                </a:cxn>
                <a:cxn ang="0">
                  <a:pos x="357" y="202"/>
                </a:cxn>
                <a:cxn ang="0">
                  <a:pos x="298" y="309"/>
                </a:cxn>
                <a:cxn ang="0">
                  <a:pos x="235" y="423"/>
                </a:cxn>
                <a:cxn ang="0">
                  <a:pos x="171" y="536"/>
                </a:cxn>
                <a:cxn ang="0">
                  <a:pos x="113" y="643"/>
                </a:cxn>
                <a:cxn ang="0">
                  <a:pos x="62" y="734"/>
                </a:cxn>
                <a:cxn ang="0">
                  <a:pos x="24" y="802"/>
                </a:cxn>
                <a:cxn ang="0">
                  <a:pos x="3" y="840"/>
                </a:cxn>
                <a:cxn ang="0">
                  <a:pos x="19" y="845"/>
                </a:cxn>
                <a:cxn ang="0">
                  <a:pos x="140" y="845"/>
                </a:cxn>
                <a:cxn ang="0">
                  <a:pos x="287" y="845"/>
                </a:cxn>
                <a:cxn ang="0">
                  <a:pos x="358" y="845"/>
                </a:cxn>
                <a:cxn ang="0">
                  <a:pos x="405" y="745"/>
                </a:cxn>
                <a:cxn ang="0">
                  <a:pos x="451" y="709"/>
                </a:cxn>
                <a:cxn ang="0">
                  <a:pos x="600" y="709"/>
                </a:cxn>
                <a:cxn ang="0">
                  <a:pos x="696" y="709"/>
                </a:cxn>
                <a:cxn ang="0">
                  <a:pos x="703" y="810"/>
                </a:cxn>
                <a:cxn ang="0">
                  <a:pos x="721" y="845"/>
                </a:cxn>
                <a:cxn ang="0">
                  <a:pos x="828" y="845"/>
                </a:cxn>
                <a:cxn ang="0">
                  <a:pos x="971" y="845"/>
                </a:cxn>
                <a:cxn ang="0">
                  <a:pos x="1078" y="845"/>
                </a:cxn>
                <a:cxn ang="0">
                  <a:pos x="1094" y="838"/>
                </a:cxn>
                <a:cxn ang="0">
                  <a:pos x="1086" y="788"/>
                </a:cxn>
                <a:cxn ang="0">
                  <a:pos x="1071" y="701"/>
                </a:cxn>
                <a:cxn ang="0">
                  <a:pos x="1053" y="586"/>
                </a:cxn>
                <a:cxn ang="0">
                  <a:pos x="1031" y="455"/>
                </a:cxn>
                <a:cxn ang="0">
                  <a:pos x="1010" y="323"/>
                </a:cxn>
                <a:cxn ang="0">
                  <a:pos x="989" y="200"/>
                </a:cxn>
                <a:cxn ang="0">
                  <a:pos x="972" y="97"/>
                </a:cxn>
                <a:cxn ang="0">
                  <a:pos x="961" y="26"/>
                </a:cxn>
                <a:cxn ang="0">
                  <a:pos x="957" y="0"/>
                </a:cxn>
                <a:cxn ang="0">
                  <a:pos x="907" y="0"/>
                </a:cxn>
                <a:cxn ang="0">
                  <a:pos x="786" y="0"/>
                </a:cxn>
                <a:cxn ang="0">
                  <a:pos x="642" y="0"/>
                </a:cxn>
                <a:cxn ang="0">
                  <a:pos x="521" y="0"/>
                </a:cxn>
                <a:cxn ang="0">
                  <a:pos x="470" y="0"/>
                </a:cxn>
                <a:cxn ang="0">
                  <a:pos x="662" y="189"/>
                </a:cxn>
                <a:cxn ang="0">
                  <a:pos x="666" y="189"/>
                </a:cxn>
                <a:cxn ang="0">
                  <a:pos x="669" y="271"/>
                </a:cxn>
                <a:cxn ang="0">
                  <a:pos x="676" y="422"/>
                </a:cxn>
                <a:cxn ang="0">
                  <a:pos x="678" y="503"/>
                </a:cxn>
                <a:cxn ang="0">
                  <a:pos x="560" y="503"/>
                </a:cxn>
                <a:cxn ang="0">
                  <a:pos x="525" y="485"/>
                </a:cxn>
                <a:cxn ang="0">
                  <a:pos x="574" y="379"/>
                </a:cxn>
                <a:cxn ang="0">
                  <a:pos x="632" y="252"/>
                </a:cxn>
                <a:cxn ang="0">
                  <a:pos x="661" y="189"/>
                </a:cxn>
              </a:cxnLst>
              <a:rect l="0" t="0" r="r" b="b"/>
              <a:pathLst>
                <a:path w="1095" h="845">
                  <a:moveTo>
                    <a:pt x="470" y="0"/>
                  </a:moveTo>
                  <a:lnTo>
                    <a:pt x="466" y="5"/>
                  </a:lnTo>
                  <a:lnTo>
                    <a:pt x="458" y="20"/>
                  </a:lnTo>
                  <a:lnTo>
                    <a:pt x="446" y="43"/>
                  </a:lnTo>
                  <a:lnTo>
                    <a:pt x="428" y="74"/>
                  </a:lnTo>
                  <a:lnTo>
                    <a:pt x="408" y="111"/>
                  </a:lnTo>
                  <a:lnTo>
                    <a:pt x="383" y="155"/>
                  </a:lnTo>
                  <a:lnTo>
                    <a:pt x="357" y="202"/>
                  </a:lnTo>
                  <a:lnTo>
                    <a:pt x="328" y="254"/>
                  </a:lnTo>
                  <a:lnTo>
                    <a:pt x="298" y="309"/>
                  </a:lnTo>
                  <a:lnTo>
                    <a:pt x="267" y="366"/>
                  </a:lnTo>
                  <a:lnTo>
                    <a:pt x="235" y="423"/>
                  </a:lnTo>
                  <a:lnTo>
                    <a:pt x="203" y="480"/>
                  </a:lnTo>
                  <a:lnTo>
                    <a:pt x="171" y="536"/>
                  </a:lnTo>
                  <a:lnTo>
                    <a:pt x="141" y="591"/>
                  </a:lnTo>
                  <a:lnTo>
                    <a:pt x="113" y="643"/>
                  </a:lnTo>
                  <a:lnTo>
                    <a:pt x="86" y="690"/>
                  </a:lnTo>
                  <a:lnTo>
                    <a:pt x="62" y="734"/>
                  </a:lnTo>
                  <a:lnTo>
                    <a:pt x="41" y="771"/>
                  </a:lnTo>
                  <a:lnTo>
                    <a:pt x="24" y="802"/>
                  </a:lnTo>
                  <a:lnTo>
                    <a:pt x="11" y="825"/>
                  </a:lnTo>
                  <a:lnTo>
                    <a:pt x="3" y="840"/>
                  </a:lnTo>
                  <a:lnTo>
                    <a:pt x="0" y="845"/>
                  </a:lnTo>
                  <a:lnTo>
                    <a:pt x="19" y="845"/>
                  </a:lnTo>
                  <a:lnTo>
                    <a:pt x="71" y="845"/>
                  </a:lnTo>
                  <a:lnTo>
                    <a:pt x="140" y="845"/>
                  </a:lnTo>
                  <a:lnTo>
                    <a:pt x="216" y="845"/>
                  </a:lnTo>
                  <a:lnTo>
                    <a:pt x="287" y="845"/>
                  </a:lnTo>
                  <a:lnTo>
                    <a:pt x="337" y="845"/>
                  </a:lnTo>
                  <a:lnTo>
                    <a:pt x="358" y="845"/>
                  </a:lnTo>
                  <a:lnTo>
                    <a:pt x="374" y="810"/>
                  </a:lnTo>
                  <a:lnTo>
                    <a:pt x="405" y="745"/>
                  </a:lnTo>
                  <a:lnTo>
                    <a:pt x="423" y="709"/>
                  </a:lnTo>
                  <a:lnTo>
                    <a:pt x="451" y="709"/>
                  </a:lnTo>
                  <a:lnTo>
                    <a:pt x="519" y="709"/>
                  </a:lnTo>
                  <a:lnTo>
                    <a:pt x="600" y="709"/>
                  </a:lnTo>
                  <a:lnTo>
                    <a:pt x="668" y="709"/>
                  </a:lnTo>
                  <a:lnTo>
                    <a:pt x="696" y="709"/>
                  </a:lnTo>
                  <a:lnTo>
                    <a:pt x="698" y="745"/>
                  </a:lnTo>
                  <a:lnTo>
                    <a:pt x="703" y="810"/>
                  </a:lnTo>
                  <a:lnTo>
                    <a:pt x="705" y="845"/>
                  </a:lnTo>
                  <a:lnTo>
                    <a:pt x="721" y="845"/>
                  </a:lnTo>
                  <a:lnTo>
                    <a:pt x="766" y="845"/>
                  </a:lnTo>
                  <a:lnTo>
                    <a:pt x="828" y="845"/>
                  </a:lnTo>
                  <a:lnTo>
                    <a:pt x="900" y="845"/>
                  </a:lnTo>
                  <a:lnTo>
                    <a:pt x="971" y="845"/>
                  </a:lnTo>
                  <a:lnTo>
                    <a:pt x="1034" y="845"/>
                  </a:lnTo>
                  <a:lnTo>
                    <a:pt x="1078" y="845"/>
                  </a:lnTo>
                  <a:lnTo>
                    <a:pt x="1095" y="845"/>
                  </a:lnTo>
                  <a:lnTo>
                    <a:pt x="1094" y="838"/>
                  </a:lnTo>
                  <a:lnTo>
                    <a:pt x="1091" y="819"/>
                  </a:lnTo>
                  <a:lnTo>
                    <a:pt x="1086" y="788"/>
                  </a:lnTo>
                  <a:lnTo>
                    <a:pt x="1079" y="748"/>
                  </a:lnTo>
                  <a:lnTo>
                    <a:pt x="1071" y="701"/>
                  </a:lnTo>
                  <a:lnTo>
                    <a:pt x="1062" y="645"/>
                  </a:lnTo>
                  <a:lnTo>
                    <a:pt x="1053" y="586"/>
                  </a:lnTo>
                  <a:lnTo>
                    <a:pt x="1042" y="522"/>
                  </a:lnTo>
                  <a:lnTo>
                    <a:pt x="1031" y="455"/>
                  </a:lnTo>
                  <a:lnTo>
                    <a:pt x="1021" y="390"/>
                  </a:lnTo>
                  <a:lnTo>
                    <a:pt x="1010" y="323"/>
                  </a:lnTo>
                  <a:lnTo>
                    <a:pt x="1000" y="260"/>
                  </a:lnTo>
                  <a:lnTo>
                    <a:pt x="989" y="200"/>
                  </a:lnTo>
                  <a:lnTo>
                    <a:pt x="980" y="144"/>
                  </a:lnTo>
                  <a:lnTo>
                    <a:pt x="972" y="97"/>
                  </a:lnTo>
                  <a:lnTo>
                    <a:pt x="966" y="57"/>
                  </a:lnTo>
                  <a:lnTo>
                    <a:pt x="961" y="26"/>
                  </a:lnTo>
                  <a:lnTo>
                    <a:pt x="958" y="7"/>
                  </a:lnTo>
                  <a:lnTo>
                    <a:pt x="957" y="0"/>
                  </a:lnTo>
                  <a:lnTo>
                    <a:pt x="943" y="0"/>
                  </a:lnTo>
                  <a:lnTo>
                    <a:pt x="907" y="0"/>
                  </a:lnTo>
                  <a:lnTo>
                    <a:pt x="851" y="0"/>
                  </a:lnTo>
                  <a:lnTo>
                    <a:pt x="786" y="0"/>
                  </a:lnTo>
                  <a:lnTo>
                    <a:pt x="713" y="0"/>
                  </a:lnTo>
                  <a:lnTo>
                    <a:pt x="642" y="0"/>
                  </a:lnTo>
                  <a:lnTo>
                    <a:pt x="575" y="0"/>
                  </a:lnTo>
                  <a:lnTo>
                    <a:pt x="521" y="0"/>
                  </a:lnTo>
                  <a:lnTo>
                    <a:pt x="484" y="0"/>
                  </a:lnTo>
                  <a:lnTo>
                    <a:pt x="470" y="0"/>
                  </a:lnTo>
                  <a:lnTo>
                    <a:pt x="661" y="189"/>
                  </a:lnTo>
                  <a:lnTo>
                    <a:pt x="662" y="189"/>
                  </a:lnTo>
                  <a:lnTo>
                    <a:pt x="665" y="189"/>
                  </a:lnTo>
                  <a:lnTo>
                    <a:pt x="666" y="189"/>
                  </a:lnTo>
                  <a:lnTo>
                    <a:pt x="667" y="212"/>
                  </a:lnTo>
                  <a:lnTo>
                    <a:pt x="669" y="271"/>
                  </a:lnTo>
                  <a:lnTo>
                    <a:pt x="673" y="346"/>
                  </a:lnTo>
                  <a:lnTo>
                    <a:pt x="676" y="422"/>
                  </a:lnTo>
                  <a:lnTo>
                    <a:pt x="678" y="480"/>
                  </a:lnTo>
                  <a:lnTo>
                    <a:pt x="678" y="503"/>
                  </a:lnTo>
                  <a:lnTo>
                    <a:pt x="637" y="503"/>
                  </a:lnTo>
                  <a:lnTo>
                    <a:pt x="560" y="503"/>
                  </a:lnTo>
                  <a:lnTo>
                    <a:pt x="517" y="503"/>
                  </a:lnTo>
                  <a:lnTo>
                    <a:pt x="525" y="485"/>
                  </a:lnTo>
                  <a:lnTo>
                    <a:pt x="546" y="440"/>
                  </a:lnTo>
                  <a:lnTo>
                    <a:pt x="574" y="379"/>
                  </a:lnTo>
                  <a:lnTo>
                    <a:pt x="605" y="313"/>
                  </a:lnTo>
                  <a:lnTo>
                    <a:pt x="632" y="252"/>
                  </a:lnTo>
                  <a:lnTo>
                    <a:pt x="653" y="207"/>
                  </a:lnTo>
                  <a:lnTo>
                    <a:pt x="661" y="189"/>
                  </a:lnTo>
                  <a:lnTo>
                    <a:pt x="470" y="0"/>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29" name="Freeform 57"/>
            <p:cNvSpPr>
              <a:spLocks/>
            </p:cNvSpPr>
            <p:nvPr/>
          </p:nvSpPr>
          <p:spPr bwMode="auto">
            <a:xfrm>
              <a:off x="2045" y="2688"/>
              <a:ext cx="655" cy="490"/>
            </a:xfrm>
            <a:custGeom>
              <a:avLst/>
              <a:gdLst/>
              <a:ahLst/>
              <a:cxnLst>
                <a:cxn ang="0">
                  <a:pos x="165" y="7"/>
                </a:cxn>
                <a:cxn ang="0">
                  <a:pos x="155" y="57"/>
                </a:cxn>
                <a:cxn ang="0">
                  <a:pos x="137" y="144"/>
                </a:cxn>
                <a:cxn ang="0">
                  <a:pos x="115" y="260"/>
                </a:cxn>
                <a:cxn ang="0">
                  <a:pos x="90" y="390"/>
                </a:cxn>
                <a:cxn ang="0">
                  <a:pos x="64" y="522"/>
                </a:cxn>
                <a:cxn ang="0">
                  <a:pos x="39" y="645"/>
                </a:cxn>
                <a:cxn ang="0">
                  <a:pos x="20" y="748"/>
                </a:cxn>
                <a:cxn ang="0">
                  <a:pos x="6" y="819"/>
                </a:cxn>
                <a:cxn ang="0">
                  <a:pos x="0" y="845"/>
                </a:cxn>
                <a:cxn ang="0">
                  <a:pos x="80" y="845"/>
                </a:cxn>
                <a:cxn ang="0">
                  <a:pos x="228" y="845"/>
                </a:cxn>
                <a:cxn ang="0">
                  <a:pos x="308" y="845"/>
                </a:cxn>
                <a:cxn ang="0">
                  <a:pos x="316" y="803"/>
                </a:cxn>
                <a:cxn ang="0">
                  <a:pos x="336" y="698"/>
                </a:cxn>
                <a:cxn ang="0">
                  <a:pos x="361" y="566"/>
                </a:cxn>
                <a:cxn ang="0">
                  <a:pos x="385" y="438"/>
                </a:cxn>
                <a:cxn ang="0">
                  <a:pos x="400" y="348"/>
                </a:cxn>
                <a:cxn ang="0">
                  <a:pos x="405" y="328"/>
                </a:cxn>
                <a:cxn ang="0">
                  <a:pos x="408" y="328"/>
                </a:cxn>
                <a:cxn ang="0">
                  <a:pos x="417" y="391"/>
                </a:cxn>
                <a:cxn ang="0">
                  <a:pos x="438" y="505"/>
                </a:cxn>
                <a:cxn ang="0">
                  <a:pos x="466" y="639"/>
                </a:cxn>
                <a:cxn ang="0">
                  <a:pos x="491" y="758"/>
                </a:cxn>
                <a:cxn ang="0">
                  <a:pos x="507" y="834"/>
                </a:cxn>
                <a:cxn ang="0">
                  <a:pos x="524" y="845"/>
                </a:cxn>
                <a:cxn ang="0">
                  <a:pos x="627" y="845"/>
                </a:cxn>
                <a:cxn ang="0">
                  <a:pos x="773" y="845"/>
                </a:cxn>
                <a:cxn ang="0">
                  <a:pos x="905" y="845"/>
                </a:cxn>
                <a:cxn ang="0">
                  <a:pos x="962" y="845"/>
                </a:cxn>
                <a:cxn ang="0">
                  <a:pos x="968" y="819"/>
                </a:cxn>
                <a:cxn ang="0">
                  <a:pos x="981" y="748"/>
                </a:cxn>
                <a:cxn ang="0">
                  <a:pos x="1001" y="645"/>
                </a:cxn>
                <a:cxn ang="0">
                  <a:pos x="1026" y="522"/>
                </a:cxn>
                <a:cxn ang="0">
                  <a:pos x="1051" y="390"/>
                </a:cxn>
                <a:cxn ang="0">
                  <a:pos x="1076" y="260"/>
                </a:cxn>
                <a:cxn ang="0">
                  <a:pos x="1099" y="144"/>
                </a:cxn>
                <a:cxn ang="0">
                  <a:pos x="1117" y="57"/>
                </a:cxn>
                <a:cxn ang="0">
                  <a:pos x="1126" y="7"/>
                </a:cxn>
                <a:cxn ang="0">
                  <a:pos x="1104" y="0"/>
                </a:cxn>
                <a:cxn ang="0">
                  <a:pos x="974" y="0"/>
                </a:cxn>
                <a:cxn ang="0">
                  <a:pos x="844" y="0"/>
                </a:cxn>
                <a:cxn ang="0">
                  <a:pos x="818" y="10"/>
                </a:cxn>
                <a:cxn ang="0">
                  <a:pos x="806" y="78"/>
                </a:cxn>
                <a:cxn ang="0">
                  <a:pos x="785" y="187"/>
                </a:cxn>
                <a:cxn ang="0">
                  <a:pos x="761" y="313"/>
                </a:cxn>
                <a:cxn ang="0">
                  <a:pos x="741" y="429"/>
                </a:cxn>
                <a:cxn ang="0">
                  <a:pos x="730" y="508"/>
                </a:cxn>
                <a:cxn ang="0">
                  <a:pos x="728" y="508"/>
                </a:cxn>
                <a:cxn ang="0">
                  <a:pos x="724" y="508"/>
                </a:cxn>
                <a:cxn ang="0">
                  <a:pos x="716" y="435"/>
                </a:cxn>
                <a:cxn ang="0">
                  <a:pos x="695" y="320"/>
                </a:cxn>
                <a:cxn ang="0">
                  <a:pos x="669" y="193"/>
                </a:cxn>
                <a:cxn ang="0">
                  <a:pos x="644" y="80"/>
                </a:cxn>
                <a:cxn ang="0">
                  <a:pos x="628" y="10"/>
                </a:cxn>
                <a:cxn ang="0">
                  <a:pos x="613" y="0"/>
                </a:cxn>
                <a:cxn ang="0">
                  <a:pos x="527" y="0"/>
                </a:cxn>
                <a:cxn ang="0">
                  <a:pos x="397" y="0"/>
                </a:cxn>
                <a:cxn ang="0">
                  <a:pos x="265" y="0"/>
                </a:cxn>
                <a:cxn ang="0">
                  <a:pos x="179" y="0"/>
                </a:cxn>
              </a:cxnLst>
              <a:rect l="0" t="0" r="r" b="b"/>
              <a:pathLst>
                <a:path w="1127" h="845">
                  <a:moveTo>
                    <a:pt x="166" y="0"/>
                  </a:moveTo>
                  <a:lnTo>
                    <a:pt x="165" y="7"/>
                  </a:lnTo>
                  <a:lnTo>
                    <a:pt x="162" y="26"/>
                  </a:lnTo>
                  <a:lnTo>
                    <a:pt x="155" y="57"/>
                  </a:lnTo>
                  <a:lnTo>
                    <a:pt x="148" y="97"/>
                  </a:lnTo>
                  <a:lnTo>
                    <a:pt x="137" y="144"/>
                  </a:lnTo>
                  <a:lnTo>
                    <a:pt x="127" y="200"/>
                  </a:lnTo>
                  <a:lnTo>
                    <a:pt x="115" y="260"/>
                  </a:lnTo>
                  <a:lnTo>
                    <a:pt x="103" y="323"/>
                  </a:lnTo>
                  <a:lnTo>
                    <a:pt x="90" y="390"/>
                  </a:lnTo>
                  <a:lnTo>
                    <a:pt x="76" y="455"/>
                  </a:lnTo>
                  <a:lnTo>
                    <a:pt x="64" y="522"/>
                  </a:lnTo>
                  <a:lnTo>
                    <a:pt x="51" y="586"/>
                  </a:lnTo>
                  <a:lnTo>
                    <a:pt x="39" y="645"/>
                  </a:lnTo>
                  <a:lnTo>
                    <a:pt x="29" y="701"/>
                  </a:lnTo>
                  <a:lnTo>
                    <a:pt x="20" y="748"/>
                  </a:lnTo>
                  <a:lnTo>
                    <a:pt x="12" y="788"/>
                  </a:lnTo>
                  <a:lnTo>
                    <a:pt x="6" y="819"/>
                  </a:lnTo>
                  <a:lnTo>
                    <a:pt x="1" y="838"/>
                  </a:lnTo>
                  <a:lnTo>
                    <a:pt x="0" y="845"/>
                  </a:lnTo>
                  <a:lnTo>
                    <a:pt x="23" y="845"/>
                  </a:lnTo>
                  <a:lnTo>
                    <a:pt x="80" y="845"/>
                  </a:lnTo>
                  <a:lnTo>
                    <a:pt x="155" y="845"/>
                  </a:lnTo>
                  <a:lnTo>
                    <a:pt x="228" y="845"/>
                  </a:lnTo>
                  <a:lnTo>
                    <a:pt x="285" y="845"/>
                  </a:lnTo>
                  <a:lnTo>
                    <a:pt x="308" y="845"/>
                  </a:lnTo>
                  <a:lnTo>
                    <a:pt x="310" y="833"/>
                  </a:lnTo>
                  <a:lnTo>
                    <a:pt x="316" y="803"/>
                  </a:lnTo>
                  <a:lnTo>
                    <a:pt x="325" y="756"/>
                  </a:lnTo>
                  <a:lnTo>
                    <a:pt x="336" y="698"/>
                  </a:lnTo>
                  <a:lnTo>
                    <a:pt x="348" y="634"/>
                  </a:lnTo>
                  <a:lnTo>
                    <a:pt x="361" y="566"/>
                  </a:lnTo>
                  <a:lnTo>
                    <a:pt x="374" y="500"/>
                  </a:lnTo>
                  <a:lnTo>
                    <a:pt x="385" y="438"/>
                  </a:lnTo>
                  <a:lnTo>
                    <a:pt x="394" y="386"/>
                  </a:lnTo>
                  <a:lnTo>
                    <a:pt x="400" y="348"/>
                  </a:lnTo>
                  <a:lnTo>
                    <a:pt x="402" y="328"/>
                  </a:lnTo>
                  <a:lnTo>
                    <a:pt x="405" y="328"/>
                  </a:lnTo>
                  <a:lnTo>
                    <a:pt x="407" y="328"/>
                  </a:lnTo>
                  <a:lnTo>
                    <a:pt x="408" y="328"/>
                  </a:lnTo>
                  <a:lnTo>
                    <a:pt x="410" y="352"/>
                  </a:lnTo>
                  <a:lnTo>
                    <a:pt x="417" y="391"/>
                  </a:lnTo>
                  <a:lnTo>
                    <a:pt x="427" y="444"/>
                  </a:lnTo>
                  <a:lnTo>
                    <a:pt x="438" y="505"/>
                  </a:lnTo>
                  <a:lnTo>
                    <a:pt x="452" y="572"/>
                  </a:lnTo>
                  <a:lnTo>
                    <a:pt x="466" y="639"/>
                  </a:lnTo>
                  <a:lnTo>
                    <a:pt x="478" y="702"/>
                  </a:lnTo>
                  <a:lnTo>
                    <a:pt x="491" y="758"/>
                  </a:lnTo>
                  <a:lnTo>
                    <a:pt x="500" y="804"/>
                  </a:lnTo>
                  <a:lnTo>
                    <a:pt x="507" y="834"/>
                  </a:lnTo>
                  <a:lnTo>
                    <a:pt x="510" y="845"/>
                  </a:lnTo>
                  <a:lnTo>
                    <a:pt x="524" y="845"/>
                  </a:lnTo>
                  <a:lnTo>
                    <a:pt x="566" y="845"/>
                  </a:lnTo>
                  <a:lnTo>
                    <a:pt x="627" y="845"/>
                  </a:lnTo>
                  <a:lnTo>
                    <a:pt x="698" y="845"/>
                  </a:lnTo>
                  <a:lnTo>
                    <a:pt x="773" y="845"/>
                  </a:lnTo>
                  <a:lnTo>
                    <a:pt x="845" y="845"/>
                  </a:lnTo>
                  <a:lnTo>
                    <a:pt x="905" y="845"/>
                  </a:lnTo>
                  <a:lnTo>
                    <a:pt x="947" y="845"/>
                  </a:lnTo>
                  <a:lnTo>
                    <a:pt x="962" y="845"/>
                  </a:lnTo>
                  <a:lnTo>
                    <a:pt x="963" y="838"/>
                  </a:lnTo>
                  <a:lnTo>
                    <a:pt x="968" y="819"/>
                  </a:lnTo>
                  <a:lnTo>
                    <a:pt x="974" y="788"/>
                  </a:lnTo>
                  <a:lnTo>
                    <a:pt x="981" y="748"/>
                  </a:lnTo>
                  <a:lnTo>
                    <a:pt x="991" y="701"/>
                  </a:lnTo>
                  <a:lnTo>
                    <a:pt x="1001" y="645"/>
                  </a:lnTo>
                  <a:lnTo>
                    <a:pt x="1013" y="586"/>
                  </a:lnTo>
                  <a:lnTo>
                    <a:pt x="1026" y="522"/>
                  </a:lnTo>
                  <a:lnTo>
                    <a:pt x="1038" y="455"/>
                  </a:lnTo>
                  <a:lnTo>
                    <a:pt x="1051" y="390"/>
                  </a:lnTo>
                  <a:lnTo>
                    <a:pt x="1064" y="323"/>
                  </a:lnTo>
                  <a:lnTo>
                    <a:pt x="1076" y="260"/>
                  </a:lnTo>
                  <a:lnTo>
                    <a:pt x="1088" y="200"/>
                  </a:lnTo>
                  <a:lnTo>
                    <a:pt x="1099" y="144"/>
                  </a:lnTo>
                  <a:lnTo>
                    <a:pt x="1109" y="97"/>
                  </a:lnTo>
                  <a:lnTo>
                    <a:pt x="1117" y="57"/>
                  </a:lnTo>
                  <a:lnTo>
                    <a:pt x="1122" y="26"/>
                  </a:lnTo>
                  <a:lnTo>
                    <a:pt x="1126" y="7"/>
                  </a:lnTo>
                  <a:lnTo>
                    <a:pt x="1127" y="0"/>
                  </a:lnTo>
                  <a:lnTo>
                    <a:pt x="1104" y="0"/>
                  </a:lnTo>
                  <a:lnTo>
                    <a:pt x="1048" y="0"/>
                  </a:lnTo>
                  <a:lnTo>
                    <a:pt x="974" y="0"/>
                  </a:lnTo>
                  <a:lnTo>
                    <a:pt x="900" y="0"/>
                  </a:lnTo>
                  <a:lnTo>
                    <a:pt x="844" y="0"/>
                  </a:lnTo>
                  <a:lnTo>
                    <a:pt x="821" y="0"/>
                  </a:lnTo>
                  <a:lnTo>
                    <a:pt x="818" y="10"/>
                  </a:lnTo>
                  <a:lnTo>
                    <a:pt x="814" y="36"/>
                  </a:lnTo>
                  <a:lnTo>
                    <a:pt x="806" y="78"/>
                  </a:lnTo>
                  <a:lnTo>
                    <a:pt x="795" y="128"/>
                  </a:lnTo>
                  <a:lnTo>
                    <a:pt x="785" y="187"/>
                  </a:lnTo>
                  <a:lnTo>
                    <a:pt x="772" y="249"/>
                  </a:lnTo>
                  <a:lnTo>
                    <a:pt x="761" y="313"/>
                  </a:lnTo>
                  <a:lnTo>
                    <a:pt x="750" y="374"/>
                  </a:lnTo>
                  <a:lnTo>
                    <a:pt x="741" y="429"/>
                  </a:lnTo>
                  <a:lnTo>
                    <a:pt x="734" y="475"/>
                  </a:lnTo>
                  <a:lnTo>
                    <a:pt x="730" y="508"/>
                  </a:lnTo>
                  <a:lnTo>
                    <a:pt x="730" y="508"/>
                  </a:lnTo>
                  <a:lnTo>
                    <a:pt x="728" y="508"/>
                  </a:lnTo>
                  <a:lnTo>
                    <a:pt x="726" y="508"/>
                  </a:lnTo>
                  <a:lnTo>
                    <a:pt x="724" y="508"/>
                  </a:lnTo>
                  <a:lnTo>
                    <a:pt x="722" y="478"/>
                  </a:lnTo>
                  <a:lnTo>
                    <a:pt x="716" y="435"/>
                  </a:lnTo>
                  <a:lnTo>
                    <a:pt x="707" y="381"/>
                  </a:lnTo>
                  <a:lnTo>
                    <a:pt x="695" y="320"/>
                  </a:lnTo>
                  <a:lnTo>
                    <a:pt x="681" y="256"/>
                  </a:lnTo>
                  <a:lnTo>
                    <a:pt x="669" y="193"/>
                  </a:lnTo>
                  <a:lnTo>
                    <a:pt x="656" y="133"/>
                  </a:lnTo>
                  <a:lnTo>
                    <a:pt x="644" y="80"/>
                  </a:lnTo>
                  <a:lnTo>
                    <a:pt x="635" y="38"/>
                  </a:lnTo>
                  <a:lnTo>
                    <a:pt x="628" y="10"/>
                  </a:lnTo>
                  <a:lnTo>
                    <a:pt x="626" y="0"/>
                  </a:lnTo>
                  <a:lnTo>
                    <a:pt x="613" y="0"/>
                  </a:lnTo>
                  <a:lnTo>
                    <a:pt x="579" y="0"/>
                  </a:lnTo>
                  <a:lnTo>
                    <a:pt x="527" y="0"/>
                  </a:lnTo>
                  <a:lnTo>
                    <a:pt x="465" y="0"/>
                  </a:lnTo>
                  <a:lnTo>
                    <a:pt x="397" y="0"/>
                  </a:lnTo>
                  <a:lnTo>
                    <a:pt x="327" y="0"/>
                  </a:lnTo>
                  <a:lnTo>
                    <a:pt x="265" y="0"/>
                  </a:lnTo>
                  <a:lnTo>
                    <a:pt x="213" y="0"/>
                  </a:lnTo>
                  <a:lnTo>
                    <a:pt x="179" y="0"/>
                  </a:lnTo>
                  <a:lnTo>
                    <a:pt x="166" y="0"/>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grpSp>
      <p:grpSp>
        <p:nvGrpSpPr>
          <p:cNvPr id="2055" name="Group 113"/>
          <p:cNvGrpSpPr>
            <a:grpSpLocks/>
          </p:cNvGrpSpPr>
          <p:nvPr userDrawn="1"/>
        </p:nvGrpSpPr>
        <p:grpSpPr bwMode="auto">
          <a:xfrm>
            <a:off x="284163" y="6365875"/>
            <a:ext cx="1468437" cy="309563"/>
            <a:chOff x="129" y="3917"/>
            <a:chExt cx="1248" cy="263"/>
          </a:xfrm>
        </p:grpSpPr>
        <p:sp>
          <p:nvSpPr>
            <p:cNvPr id="3131" name="AutoShape 59"/>
            <p:cNvSpPr>
              <a:spLocks noChangeAspect="1" noChangeArrowheads="1" noTextEdit="1"/>
            </p:cNvSpPr>
            <p:nvPr userDrawn="1"/>
          </p:nvSpPr>
          <p:spPr bwMode="auto">
            <a:xfrm>
              <a:off x="129" y="3917"/>
              <a:ext cx="1248" cy="263"/>
            </a:xfrm>
            <a:prstGeom prst="rect">
              <a:avLst/>
            </a:prstGeom>
            <a:noFill/>
            <a:ln w="9525">
              <a:noFill/>
              <a:miter lim="800000"/>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33" name="Freeform 61"/>
            <p:cNvSpPr>
              <a:spLocks/>
            </p:cNvSpPr>
            <p:nvPr userDrawn="1"/>
          </p:nvSpPr>
          <p:spPr bwMode="auto">
            <a:xfrm>
              <a:off x="130" y="3918"/>
              <a:ext cx="1245" cy="260"/>
            </a:xfrm>
            <a:custGeom>
              <a:avLst/>
              <a:gdLst/>
              <a:ahLst/>
              <a:cxnLst>
                <a:cxn ang="0">
                  <a:pos x="0" y="0"/>
                </a:cxn>
                <a:cxn ang="0">
                  <a:pos x="4218" y="0"/>
                </a:cxn>
                <a:cxn ang="0">
                  <a:pos x="4218" y="882"/>
                </a:cxn>
                <a:cxn ang="0">
                  <a:pos x="0" y="882"/>
                </a:cxn>
                <a:cxn ang="0">
                  <a:pos x="0" y="0"/>
                </a:cxn>
                <a:cxn ang="0">
                  <a:pos x="0" y="0"/>
                </a:cxn>
              </a:cxnLst>
              <a:rect l="0" t="0" r="r" b="b"/>
              <a:pathLst>
                <a:path w="4218" h="882">
                  <a:moveTo>
                    <a:pt x="0" y="0"/>
                  </a:moveTo>
                  <a:lnTo>
                    <a:pt x="4218" y="0"/>
                  </a:lnTo>
                  <a:lnTo>
                    <a:pt x="4218" y="882"/>
                  </a:lnTo>
                  <a:lnTo>
                    <a:pt x="0" y="882"/>
                  </a:lnTo>
                  <a:lnTo>
                    <a:pt x="0" y="0"/>
                  </a:lnTo>
                  <a:lnTo>
                    <a:pt x="0" y="0"/>
                  </a:lnTo>
                  <a:close/>
                </a:path>
              </a:pathLst>
            </a:custGeom>
            <a:solidFill>
              <a:srgbClr val="FFD92B"/>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34" name="Freeform 62"/>
            <p:cNvSpPr>
              <a:spLocks/>
            </p:cNvSpPr>
            <p:nvPr userDrawn="1"/>
          </p:nvSpPr>
          <p:spPr bwMode="auto">
            <a:xfrm>
              <a:off x="742" y="3918"/>
              <a:ext cx="634" cy="163"/>
            </a:xfrm>
            <a:custGeom>
              <a:avLst/>
              <a:gdLst/>
              <a:ahLst/>
              <a:cxnLst>
                <a:cxn ang="0">
                  <a:pos x="0" y="0"/>
                </a:cxn>
                <a:cxn ang="0">
                  <a:pos x="2147" y="0"/>
                </a:cxn>
                <a:cxn ang="0">
                  <a:pos x="2147" y="551"/>
                </a:cxn>
                <a:cxn ang="0">
                  <a:pos x="0" y="551"/>
                </a:cxn>
                <a:cxn ang="0">
                  <a:pos x="0" y="0"/>
                </a:cxn>
                <a:cxn ang="0">
                  <a:pos x="0" y="0"/>
                </a:cxn>
              </a:cxnLst>
              <a:rect l="0" t="0" r="r" b="b"/>
              <a:pathLst>
                <a:path w="2147" h="551">
                  <a:moveTo>
                    <a:pt x="0" y="0"/>
                  </a:moveTo>
                  <a:lnTo>
                    <a:pt x="2147" y="0"/>
                  </a:lnTo>
                  <a:lnTo>
                    <a:pt x="2147" y="551"/>
                  </a:lnTo>
                  <a:lnTo>
                    <a:pt x="0" y="551"/>
                  </a:lnTo>
                  <a:lnTo>
                    <a:pt x="0" y="0"/>
                  </a:lnTo>
                  <a:lnTo>
                    <a:pt x="0" y="0"/>
                  </a:lnTo>
                  <a:close/>
                </a:path>
              </a:pathLst>
            </a:custGeom>
            <a:solidFill>
              <a:srgbClr val="90847E"/>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35" name="Freeform 63"/>
            <p:cNvSpPr>
              <a:spLocks/>
            </p:cNvSpPr>
            <p:nvPr userDrawn="1"/>
          </p:nvSpPr>
          <p:spPr bwMode="auto">
            <a:xfrm>
              <a:off x="130" y="3918"/>
              <a:ext cx="618" cy="163"/>
            </a:xfrm>
            <a:custGeom>
              <a:avLst/>
              <a:gdLst/>
              <a:ahLst/>
              <a:cxnLst>
                <a:cxn ang="0">
                  <a:pos x="0" y="0"/>
                </a:cxn>
                <a:cxn ang="0">
                  <a:pos x="2093" y="0"/>
                </a:cxn>
                <a:cxn ang="0">
                  <a:pos x="2093" y="551"/>
                </a:cxn>
                <a:cxn ang="0">
                  <a:pos x="0" y="551"/>
                </a:cxn>
                <a:cxn ang="0">
                  <a:pos x="0" y="0"/>
                </a:cxn>
                <a:cxn ang="0">
                  <a:pos x="0" y="0"/>
                </a:cxn>
              </a:cxnLst>
              <a:rect l="0" t="0" r="r" b="b"/>
              <a:pathLst>
                <a:path w="2093" h="551">
                  <a:moveTo>
                    <a:pt x="0" y="0"/>
                  </a:moveTo>
                  <a:lnTo>
                    <a:pt x="2093" y="0"/>
                  </a:lnTo>
                  <a:lnTo>
                    <a:pt x="2093" y="551"/>
                  </a:lnTo>
                  <a:lnTo>
                    <a:pt x="0" y="551"/>
                  </a:lnTo>
                  <a:lnTo>
                    <a:pt x="0" y="0"/>
                  </a:lnTo>
                  <a:lnTo>
                    <a:pt x="0" y="0"/>
                  </a:lnTo>
                  <a:close/>
                </a:path>
              </a:pathLst>
            </a:custGeom>
            <a:solidFill>
              <a:srgbClr val="C6BBB6"/>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36" name="Freeform 64"/>
            <p:cNvSpPr>
              <a:spLocks/>
            </p:cNvSpPr>
            <p:nvPr userDrawn="1"/>
          </p:nvSpPr>
          <p:spPr bwMode="auto">
            <a:xfrm>
              <a:off x="144" y="4109"/>
              <a:ext cx="26" cy="46"/>
            </a:xfrm>
            <a:custGeom>
              <a:avLst/>
              <a:gdLst/>
              <a:ahLst/>
              <a:cxnLst>
                <a:cxn ang="0">
                  <a:pos x="89" y="0"/>
                </a:cxn>
                <a:cxn ang="0">
                  <a:pos x="0" y="0"/>
                </a:cxn>
                <a:cxn ang="0">
                  <a:pos x="0" y="16"/>
                </a:cxn>
                <a:cxn ang="0">
                  <a:pos x="36" y="16"/>
                </a:cxn>
                <a:cxn ang="0">
                  <a:pos x="36" y="152"/>
                </a:cxn>
                <a:cxn ang="0">
                  <a:pos x="52" y="152"/>
                </a:cxn>
                <a:cxn ang="0">
                  <a:pos x="52" y="16"/>
                </a:cxn>
                <a:cxn ang="0">
                  <a:pos x="89" y="16"/>
                </a:cxn>
                <a:cxn ang="0">
                  <a:pos x="89" y="0"/>
                </a:cxn>
                <a:cxn ang="0">
                  <a:pos x="89" y="0"/>
                </a:cxn>
              </a:cxnLst>
              <a:rect l="0" t="0" r="r" b="b"/>
              <a:pathLst>
                <a:path w="89" h="152">
                  <a:moveTo>
                    <a:pt x="89" y="0"/>
                  </a:moveTo>
                  <a:lnTo>
                    <a:pt x="0" y="0"/>
                  </a:lnTo>
                  <a:lnTo>
                    <a:pt x="0" y="16"/>
                  </a:lnTo>
                  <a:lnTo>
                    <a:pt x="36" y="16"/>
                  </a:lnTo>
                  <a:lnTo>
                    <a:pt x="36" y="152"/>
                  </a:lnTo>
                  <a:lnTo>
                    <a:pt x="52" y="152"/>
                  </a:lnTo>
                  <a:lnTo>
                    <a:pt x="52" y="16"/>
                  </a:lnTo>
                  <a:lnTo>
                    <a:pt x="89" y="16"/>
                  </a:lnTo>
                  <a:lnTo>
                    <a:pt x="89" y="0"/>
                  </a:lnTo>
                  <a:lnTo>
                    <a:pt x="89" y="0"/>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37" name="Freeform 65"/>
            <p:cNvSpPr>
              <a:spLocks/>
            </p:cNvSpPr>
            <p:nvPr userDrawn="1"/>
          </p:nvSpPr>
          <p:spPr bwMode="auto">
            <a:xfrm>
              <a:off x="186" y="4109"/>
              <a:ext cx="27" cy="46"/>
            </a:xfrm>
            <a:custGeom>
              <a:avLst/>
              <a:gdLst/>
              <a:ahLst/>
              <a:cxnLst>
                <a:cxn ang="0">
                  <a:pos x="87" y="152"/>
                </a:cxn>
                <a:cxn ang="0">
                  <a:pos x="87" y="0"/>
                </a:cxn>
                <a:cxn ang="0">
                  <a:pos x="70" y="0"/>
                </a:cxn>
                <a:cxn ang="0">
                  <a:pos x="70" y="64"/>
                </a:cxn>
                <a:cxn ang="0">
                  <a:pos x="17" y="64"/>
                </a:cxn>
                <a:cxn ang="0">
                  <a:pos x="17" y="0"/>
                </a:cxn>
                <a:cxn ang="0">
                  <a:pos x="0" y="0"/>
                </a:cxn>
                <a:cxn ang="0">
                  <a:pos x="0" y="152"/>
                </a:cxn>
                <a:cxn ang="0">
                  <a:pos x="17" y="152"/>
                </a:cxn>
                <a:cxn ang="0">
                  <a:pos x="17" y="79"/>
                </a:cxn>
                <a:cxn ang="0">
                  <a:pos x="70" y="79"/>
                </a:cxn>
                <a:cxn ang="0">
                  <a:pos x="70" y="152"/>
                </a:cxn>
                <a:cxn ang="0">
                  <a:pos x="87" y="152"/>
                </a:cxn>
                <a:cxn ang="0">
                  <a:pos x="87" y="152"/>
                </a:cxn>
              </a:cxnLst>
              <a:rect l="0" t="0" r="r" b="b"/>
              <a:pathLst>
                <a:path w="87" h="152">
                  <a:moveTo>
                    <a:pt x="87" y="152"/>
                  </a:moveTo>
                  <a:lnTo>
                    <a:pt x="87" y="0"/>
                  </a:lnTo>
                  <a:lnTo>
                    <a:pt x="70" y="0"/>
                  </a:lnTo>
                  <a:lnTo>
                    <a:pt x="70" y="64"/>
                  </a:lnTo>
                  <a:lnTo>
                    <a:pt x="17" y="64"/>
                  </a:lnTo>
                  <a:lnTo>
                    <a:pt x="17" y="0"/>
                  </a:lnTo>
                  <a:lnTo>
                    <a:pt x="0" y="0"/>
                  </a:lnTo>
                  <a:lnTo>
                    <a:pt x="0" y="152"/>
                  </a:lnTo>
                  <a:lnTo>
                    <a:pt x="17" y="152"/>
                  </a:lnTo>
                  <a:lnTo>
                    <a:pt x="17" y="79"/>
                  </a:lnTo>
                  <a:lnTo>
                    <a:pt x="70" y="79"/>
                  </a:lnTo>
                  <a:lnTo>
                    <a:pt x="70" y="152"/>
                  </a:lnTo>
                  <a:lnTo>
                    <a:pt x="87" y="152"/>
                  </a:lnTo>
                  <a:lnTo>
                    <a:pt x="87"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38" name="Freeform 66"/>
            <p:cNvSpPr>
              <a:spLocks/>
            </p:cNvSpPr>
            <p:nvPr userDrawn="1"/>
          </p:nvSpPr>
          <p:spPr bwMode="auto">
            <a:xfrm>
              <a:off x="232" y="4109"/>
              <a:ext cx="23" cy="46"/>
            </a:xfrm>
            <a:custGeom>
              <a:avLst/>
              <a:gdLst/>
              <a:ahLst/>
              <a:cxnLst>
                <a:cxn ang="0">
                  <a:pos x="74" y="152"/>
                </a:cxn>
                <a:cxn ang="0">
                  <a:pos x="74" y="137"/>
                </a:cxn>
                <a:cxn ang="0">
                  <a:pos x="18" y="137"/>
                </a:cxn>
                <a:cxn ang="0">
                  <a:pos x="18" y="82"/>
                </a:cxn>
                <a:cxn ang="0">
                  <a:pos x="62" y="82"/>
                </a:cxn>
                <a:cxn ang="0">
                  <a:pos x="62" y="65"/>
                </a:cxn>
                <a:cxn ang="0">
                  <a:pos x="18" y="65"/>
                </a:cxn>
                <a:cxn ang="0">
                  <a:pos x="18" y="16"/>
                </a:cxn>
                <a:cxn ang="0">
                  <a:pos x="70" y="16"/>
                </a:cxn>
                <a:cxn ang="0">
                  <a:pos x="73" y="0"/>
                </a:cxn>
                <a:cxn ang="0">
                  <a:pos x="0" y="0"/>
                </a:cxn>
                <a:cxn ang="0">
                  <a:pos x="0" y="152"/>
                </a:cxn>
                <a:cxn ang="0">
                  <a:pos x="74" y="152"/>
                </a:cxn>
                <a:cxn ang="0">
                  <a:pos x="74" y="152"/>
                </a:cxn>
              </a:cxnLst>
              <a:rect l="0" t="0" r="r" b="b"/>
              <a:pathLst>
                <a:path w="74" h="152">
                  <a:moveTo>
                    <a:pt x="74" y="152"/>
                  </a:moveTo>
                  <a:lnTo>
                    <a:pt x="74" y="137"/>
                  </a:lnTo>
                  <a:lnTo>
                    <a:pt x="18" y="137"/>
                  </a:lnTo>
                  <a:lnTo>
                    <a:pt x="18" y="82"/>
                  </a:lnTo>
                  <a:lnTo>
                    <a:pt x="62" y="82"/>
                  </a:lnTo>
                  <a:lnTo>
                    <a:pt x="62" y="65"/>
                  </a:lnTo>
                  <a:lnTo>
                    <a:pt x="18" y="65"/>
                  </a:lnTo>
                  <a:lnTo>
                    <a:pt x="18" y="16"/>
                  </a:lnTo>
                  <a:lnTo>
                    <a:pt x="70" y="16"/>
                  </a:lnTo>
                  <a:lnTo>
                    <a:pt x="73" y="0"/>
                  </a:lnTo>
                  <a:lnTo>
                    <a:pt x="0" y="0"/>
                  </a:lnTo>
                  <a:lnTo>
                    <a:pt x="0" y="152"/>
                  </a:lnTo>
                  <a:lnTo>
                    <a:pt x="74" y="152"/>
                  </a:lnTo>
                  <a:lnTo>
                    <a:pt x="74"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39" name="Freeform 67"/>
            <p:cNvSpPr>
              <a:spLocks noEditPoints="1"/>
            </p:cNvSpPr>
            <p:nvPr userDrawn="1"/>
          </p:nvSpPr>
          <p:spPr bwMode="auto">
            <a:xfrm>
              <a:off x="294" y="4109"/>
              <a:ext cx="27" cy="46"/>
            </a:xfrm>
            <a:custGeom>
              <a:avLst/>
              <a:gdLst/>
              <a:ahLst/>
              <a:cxnLst>
                <a:cxn ang="0">
                  <a:pos x="86" y="152"/>
                </a:cxn>
                <a:cxn ang="0">
                  <a:pos x="82" y="147"/>
                </a:cxn>
                <a:cxn ang="0">
                  <a:pos x="73" y="130"/>
                </a:cxn>
                <a:cxn ang="0">
                  <a:pos x="64" y="113"/>
                </a:cxn>
                <a:cxn ang="0">
                  <a:pos x="57" y="102"/>
                </a:cxn>
                <a:cxn ang="0">
                  <a:pos x="51" y="92"/>
                </a:cxn>
                <a:cxn ang="0">
                  <a:pos x="44" y="83"/>
                </a:cxn>
                <a:cxn ang="0">
                  <a:pos x="59" y="81"/>
                </a:cxn>
                <a:cxn ang="0">
                  <a:pos x="71" y="71"/>
                </a:cxn>
                <a:cxn ang="0">
                  <a:pos x="75" y="65"/>
                </a:cxn>
                <a:cxn ang="0">
                  <a:pos x="79" y="51"/>
                </a:cxn>
                <a:cxn ang="0">
                  <a:pos x="79" y="43"/>
                </a:cxn>
                <a:cxn ang="0">
                  <a:pos x="75" y="21"/>
                </a:cxn>
                <a:cxn ang="0">
                  <a:pos x="71" y="14"/>
                </a:cxn>
                <a:cxn ang="0">
                  <a:pos x="66" y="10"/>
                </a:cxn>
                <a:cxn ang="0">
                  <a:pos x="52" y="3"/>
                </a:cxn>
                <a:cxn ang="0">
                  <a:pos x="44" y="0"/>
                </a:cxn>
                <a:cxn ang="0">
                  <a:pos x="0" y="0"/>
                </a:cxn>
                <a:cxn ang="0">
                  <a:pos x="17" y="152"/>
                </a:cxn>
                <a:cxn ang="0">
                  <a:pos x="17" y="85"/>
                </a:cxn>
                <a:cxn ang="0">
                  <a:pos x="25" y="86"/>
                </a:cxn>
                <a:cxn ang="0">
                  <a:pos x="28" y="90"/>
                </a:cxn>
                <a:cxn ang="0">
                  <a:pos x="33" y="96"/>
                </a:cxn>
                <a:cxn ang="0">
                  <a:pos x="47" y="119"/>
                </a:cxn>
                <a:cxn ang="0">
                  <a:pos x="58" y="140"/>
                </a:cxn>
                <a:cxn ang="0">
                  <a:pos x="86" y="152"/>
                </a:cxn>
                <a:cxn ang="0">
                  <a:pos x="61" y="43"/>
                </a:cxn>
                <a:cxn ang="0">
                  <a:pos x="61" y="48"/>
                </a:cxn>
                <a:cxn ang="0">
                  <a:pos x="57" y="59"/>
                </a:cxn>
                <a:cxn ang="0">
                  <a:pos x="54" y="64"/>
                </a:cxn>
                <a:cxn ang="0">
                  <a:pos x="47" y="69"/>
                </a:cxn>
                <a:cxn ang="0">
                  <a:pos x="34" y="72"/>
                </a:cxn>
                <a:cxn ang="0">
                  <a:pos x="17" y="16"/>
                </a:cxn>
                <a:cxn ang="0">
                  <a:pos x="33" y="16"/>
                </a:cxn>
                <a:cxn ang="0">
                  <a:pos x="44" y="17"/>
                </a:cxn>
                <a:cxn ang="0">
                  <a:pos x="52" y="23"/>
                </a:cxn>
                <a:cxn ang="0">
                  <a:pos x="57" y="26"/>
                </a:cxn>
                <a:cxn ang="0">
                  <a:pos x="59" y="36"/>
                </a:cxn>
                <a:cxn ang="0">
                  <a:pos x="61" y="43"/>
                </a:cxn>
              </a:cxnLst>
              <a:rect l="0" t="0" r="r" b="b"/>
              <a:pathLst>
                <a:path w="86" h="152">
                  <a:moveTo>
                    <a:pt x="86" y="152"/>
                  </a:moveTo>
                  <a:lnTo>
                    <a:pt x="86" y="152"/>
                  </a:lnTo>
                  <a:lnTo>
                    <a:pt x="82" y="147"/>
                  </a:lnTo>
                  <a:lnTo>
                    <a:pt x="82" y="147"/>
                  </a:lnTo>
                  <a:lnTo>
                    <a:pt x="73" y="130"/>
                  </a:lnTo>
                  <a:lnTo>
                    <a:pt x="73" y="130"/>
                  </a:lnTo>
                  <a:lnTo>
                    <a:pt x="64" y="113"/>
                  </a:lnTo>
                  <a:lnTo>
                    <a:pt x="64" y="113"/>
                  </a:lnTo>
                  <a:lnTo>
                    <a:pt x="57" y="102"/>
                  </a:lnTo>
                  <a:lnTo>
                    <a:pt x="57" y="102"/>
                  </a:lnTo>
                  <a:lnTo>
                    <a:pt x="51" y="92"/>
                  </a:lnTo>
                  <a:lnTo>
                    <a:pt x="51" y="92"/>
                  </a:lnTo>
                  <a:lnTo>
                    <a:pt x="44" y="83"/>
                  </a:lnTo>
                  <a:lnTo>
                    <a:pt x="44" y="83"/>
                  </a:lnTo>
                  <a:lnTo>
                    <a:pt x="52" y="82"/>
                  </a:lnTo>
                  <a:lnTo>
                    <a:pt x="59" y="81"/>
                  </a:lnTo>
                  <a:lnTo>
                    <a:pt x="66" y="76"/>
                  </a:lnTo>
                  <a:lnTo>
                    <a:pt x="71" y="71"/>
                  </a:lnTo>
                  <a:lnTo>
                    <a:pt x="71" y="71"/>
                  </a:lnTo>
                  <a:lnTo>
                    <a:pt x="75" y="65"/>
                  </a:lnTo>
                  <a:lnTo>
                    <a:pt x="78" y="58"/>
                  </a:lnTo>
                  <a:lnTo>
                    <a:pt x="79" y="51"/>
                  </a:lnTo>
                  <a:lnTo>
                    <a:pt x="79" y="43"/>
                  </a:lnTo>
                  <a:lnTo>
                    <a:pt x="79" y="43"/>
                  </a:lnTo>
                  <a:lnTo>
                    <a:pt x="78" y="31"/>
                  </a:lnTo>
                  <a:lnTo>
                    <a:pt x="75" y="21"/>
                  </a:lnTo>
                  <a:lnTo>
                    <a:pt x="75" y="21"/>
                  </a:lnTo>
                  <a:lnTo>
                    <a:pt x="71" y="14"/>
                  </a:lnTo>
                  <a:lnTo>
                    <a:pt x="66" y="10"/>
                  </a:lnTo>
                  <a:lnTo>
                    <a:pt x="66" y="10"/>
                  </a:lnTo>
                  <a:lnTo>
                    <a:pt x="61" y="6"/>
                  </a:lnTo>
                  <a:lnTo>
                    <a:pt x="52" y="3"/>
                  </a:lnTo>
                  <a:lnTo>
                    <a:pt x="52" y="3"/>
                  </a:lnTo>
                  <a:lnTo>
                    <a:pt x="44" y="0"/>
                  </a:lnTo>
                  <a:lnTo>
                    <a:pt x="31" y="0"/>
                  </a:lnTo>
                  <a:lnTo>
                    <a:pt x="0" y="0"/>
                  </a:lnTo>
                  <a:lnTo>
                    <a:pt x="0" y="152"/>
                  </a:lnTo>
                  <a:lnTo>
                    <a:pt x="17" y="152"/>
                  </a:lnTo>
                  <a:lnTo>
                    <a:pt x="17" y="85"/>
                  </a:lnTo>
                  <a:lnTo>
                    <a:pt x="17" y="85"/>
                  </a:lnTo>
                  <a:lnTo>
                    <a:pt x="21" y="85"/>
                  </a:lnTo>
                  <a:lnTo>
                    <a:pt x="25" y="86"/>
                  </a:lnTo>
                  <a:lnTo>
                    <a:pt x="25" y="86"/>
                  </a:lnTo>
                  <a:lnTo>
                    <a:pt x="28" y="90"/>
                  </a:lnTo>
                  <a:lnTo>
                    <a:pt x="33" y="96"/>
                  </a:lnTo>
                  <a:lnTo>
                    <a:pt x="33" y="96"/>
                  </a:lnTo>
                  <a:lnTo>
                    <a:pt x="47" y="119"/>
                  </a:lnTo>
                  <a:lnTo>
                    <a:pt x="47" y="119"/>
                  </a:lnTo>
                  <a:lnTo>
                    <a:pt x="58" y="140"/>
                  </a:lnTo>
                  <a:lnTo>
                    <a:pt x="58" y="140"/>
                  </a:lnTo>
                  <a:lnTo>
                    <a:pt x="65" y="152"/>
                  </a:lnTo>
                  <a:lnTo>
                    <a:pt x="86" y="152"/>
                  </a:lnTo>
                  <a:lnTo>
                    <a:pt x="86" y="152"/>
                  </a:lnTo>
                  <a:close/>
                  <a:moveTo>
                    <a:pt x="61" y="43"/>
                  </a:moveTo>
                  <a:lnTo>
                    <a:pt x="61" y="43"/>
                  </a:lnTo>
                  <a:lnTo>
                    <a:pt x="61" y="48"/>
                  </a:lnTo>
                  <a:lnTo>
                    <a:pt x="59" y="54"/>
                  </a:lnTo>
                  <a:lnTo>
                    <a:pt x="57" y="59"/>
                  </a:lnTo>
                  <a:lnTo>
                    <a:pt x="54" y="64"/>
                  </a:lnTo>
                  <a:lnTo>
                    <a:pt x="54" y="64"/>
                  </a:lnTo>
                  <a:lnTo>
                    <a:pt x="51" y="66"/>
                  </a:lnTo>
                  <a:lnTo>
                    <a:pt x="47" y="69"/>
                  </a:lnTo>
                  <a:lnTo>
                    <a:pt x="41" y="71"/>
                  </a:lnTo>
                  <a:lnTo>
                    <a:pt x="34" y="72"/>
                  </a:lnTo>
                  <a:lnTo>
                    <a:pt x="17" y="71"/>
                  </a:lnTo>
                  <a:lnTo>
                    <a:pt x="17" y="16"/>
                  </a:lnTo>
                  <a:lnTo>
                    <a:pt x="33" y="16"/>
                  </a:lnTo>
                  <a:lnTo>
                    <a:pt x="33" y="16"/>
                  </a:lnTo>
                  <a:lnTo>
                    <a:pt x="38" y="16"/>
                  </a:lnTo>
                  <a:lnTo>
                    <a:pt x="44" y="17"/>
                  </a:lnTo>
                  <a:lnTo>
                    <a:pt x="48" y="20"/>
                  </a:lnTo>
                  <a:lnTo>
                    <a:pt x="52" y="23"/>
                  </a:lnTo>
                  <a:lnTo>
                    <a:pt x="52" y="23"/>
                  </a:lnTo>
                  <a:lnTo>
                    <a:pt x="57" y="26"/>
                  </a:lnTo>
                  <a:lnTo>
                    <a:pt x="58" y="30"/>
                  </a:lnTo>
                  <a:lnTo>
                    <a:pt x="59" y="36"/>
                  </a:lnTo>
                  <a:lnTo>
                    <a:pt x="61" y="43"/>
                  </a:lnTo>
                  <a:lnTo>
                    <a:pt x="61" y="43"/>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0" name="Freeform 68"/>
            <p:cNvSpPr>
              <a:spLocks/>
            </p:cNvSpPr>
            <p:nvPr userDrawn="1"/>
          </p:nvSpPr>
          <p:spPr bwMode="auto">
            <a:xfrm>
              <a:off x="335" y="4109"/>
              <a:ext cx="23" cy="46"/>
            </a:xfrm>
            <a:custGeom>
              <a:avLst/>
              <a:gdLst/>
              <a:ahLst/>
              <a:cxnLst>
                <a:cxn ang="0">
                  <a:pos x="77" y="152"/>
                </a:cxn>
                <a:cxn ang="0">
                  <a:pos x="77" y="137"/>
                </a:cxn>
                <a:cxn ang="0">
                  <a:pos x="19" y="137"/>
                </a:cxn>
                <a:cxn ang="0">
                  <a:pos x="19" y="82"/>
                </a:cxn>
                <a:cxn ang="0">
                  <a:pos x="62" y="82"/>
                </a:cxn>
                <a:cxn ang="0">
                  <a:pos x="62" y="65"/>
                </a:cxn>
                <a:cxn ang="0">
                  <a:pos x="19" y="65"/>
                </a:cxn>
                <a:cxn ang="0">
                  <a:pos x="19" y="16"/>
                </a:cxn>
                <a:cxn ang="0">
                  <a:pos x="71" y="16"/>
                </a:cxn>
                <a:cxn ang="0">
                  <a:pos x="74" y="0"/>
                </a:cxn>
                <a:cxn ang="0">
                  <a:pos x="0" y="0"/>
                </a:cxn>
                <a:cxn ang="0">
                  <a:pos x="0" y="152"/>
                </a:cxn>
                <a:cxn ang="0">
                  <a:pos x="77" y="152"/>
                </a:cxn>
                <a:cxn ang="0">
                  <a:pos x="77" y="152"/>
                </a:cxn>
              </a:cxnLst>
              <a:rect l="0" t="0" r="r" b="b"/>
              <a:pathLst>
                <a:path w="77" h="152">
                  <a:moveTo>
                    <a:pt x="77" y="152"/>
                  </a:moveTo>
                  <a:lnTo>
                    <a:pt x="77" y="137"/>
                  </a:lnTo>
                  <a:lnTo>
                    <a:pt x="19" y="137"/>
                  </a:lnTo>
                  <a:lnTo>
                    <a:pt x="19" y="82"/>
                  </a:lnTo>
                  <a:lnTo>
                    <a:pt x="62" y="82"/>
                  </a:lnTo>
                  <a:lnTo>
                    <a:pt x="62" y="65"/>
                  </a:lnTo>
                  <a:lnTo>
                    <a:pt x="19" y="65"/>
                  </a:lnTo>
                  <a:lnTo>
                    <a:pt x="19" y="16"/>
                  </a:lnTo>
                  <a:lnTo>
                    <a:pt x="71" y="16"/>
                  </a:lnTo>
                  <a:lnTo>
                    <a:pt x="74" y="0"/>
                  </a:lnTo>
                  <a:lnTo>
                    <a:pt x="0" y="0"/>
                  </a:lnTo>
                  <a:lnTo>
                    <a:pt x="0" y="152"/>
                  </a:lnTo>
                  <a:lnTo>
                    <a:pt x="77" y="152"/>
                  </a:lnTo>
                  <a:lnTo>
                    <a:pt x="77"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1" name="Freeform 69"/>
            <p:cNvSpPr>
              <a:spLocks/>
            </p:cNvSpPr>
            <p:nvPr userDrawn="1"/>
          </p:nvSpPr>
          <p:spPr bwMode="auto">
            <a:xfrm>
              <a:off x="372" y="4109"/>
              <a:ext cx="28" cy="46"/>
            </a:xfrm>
            <a:custGeom>
              <a:avLst/>
              <a:gdLst/>
              <a:ahLst/>
              <a:cxnLst>
                <a:cxn ang="0">
                  <a:pos x="97" y="74"/>
                </a:cxn>
                <a:cxn ang="0">
                  <a:pos x="55" y="90"/>
                </a:cxn>
                <a:cxn ang="0">
                  <a:pos x="80" y="136"/>
                </a:cxn>
                <a:cxn ang="0">
                  <a:pos x="70" y="140"/>
                </a:cxn>
                <a:cxn ang="0">
                  <a:pos x="65" y="142"/>
                </a:cxn>
                <a:cxn ang="0">
                  <a:pos x="59" y="142"/>
                </a:cxn>
                <a:cxn ang="0">
                  <a:pos x="42" y="137"/>
                </a:cxn>
                <a:cxn ang="0">
                  <a:pos x="34" y="132"/>
                </a:cxn>
                <a:cxn ang="0">
                  <a:pos x="28" y="125"/>
                </a:cxn>
                <a:cxn ang="0">
                  <a:pos x="22" y="106"/>
                </a:cxn>
                <a:cxn ang="0">
                  <a:pos x="21" y="94"/>
                </a:cxn>
                <a:cxn ang="0">
                  <a:pos x="19" y="80"/>
                </a:cxn>
                <a:cxn ang="0">
                  <a:pos x="21" y="61"/>
                </a:cxn>
                <a:cxn ang="0">
                  <a:pos x="25" y="42"/>
                </a:cxn>
                <a:cxn ang="0">
                  <a:pos x="29" y="30"/>
                </a:cxn>
                <a:cxn ang="0">
                  <a:pos x="36" y="22"/>
                </a:cxn>
                <a:cxn ang="0">
                  <a:pos x="46" y="18"/>
                </a:cxn>
                <a:cxn ang="0">
                  <a:pos x="56" y="15"/>
                </a:cxn>
                <a:cxn ang="0">
                  <a:pos x="65" y="16"/>
                </a:cxn>
                <a:cxn ang="0">
                  <a:pos x="72" y="18"/>
                </a:cxn>
                <a:cxn ang="0">
                  <a:pos x="86" y="28"/>
                </a:cxn>
                <a:cxn ang="0">
                  <a:pos x="96" y="16"/>
                </a:cxn>
                <a:cxn ang="0">
                  <a:pos x="77" y="5"/>
                </a:cxn>
                <a:cxn ang="0">
                  <a:pos x="67" y="1"/>
                </a:cxn>
                <a:cxn ang="0">
                  <a:pos x="56" y="0"/>
                </a:cxn>
                <a:cxn ang="0">
                  <a:pos x="36" y="4"/>
                </a:cxn>
                <a:cxn ang="0">
                  <a:pos x="28" y="8"/>
                </a:cxn>
                <a:cxn ang="0">
                  <a:pos x="21" y="15"/>
                </a:cxn>
                <a:cxn ang="0">
                  <a:pos x="11" y="28"/>
                </a:cxn>
                <a:cxn ang="0">
                  <a:pos x="5" y="42"/>
                </a:cxn>
                <a:cxn ang="0">
                  <a:pos x="1" y="60"/>
                </a:cxn>
                <a:cxn ang="0">
                  <a:pos x="0" y="80"/>
                </a:cxn>
                <a:cxn ang="0">
                  <a:pos x="4" y="115"/>
                </a:cxn>
                <a:cxn ang="0">
                  <a:pos x="10" y="128"/>
                </a:cxn>
                <a:cxn ang="0">
                  <a:pos x="17" y="139"/>
                </a:cxn>
                <a:cxn ang="0">
                  <a:pos x="34" y="153"/>
                </a:cxn>
                <a:cxn ang="0">
                  <a:pos x="45" y="156"/>
                </a:cxn>
                <a:cxn ang="0">
                  <a:pos x="57" y="157"/>
                </a:cxn>
                <a:cxn ang="0">
                  <a:pos x="79" y="153"/>
                </a:cxn>
                <a:cxn ang="0">
                  <a:pos x="88" y="150"/>
                </a:cxn>
                <a:cxn ang="0">
                  <a:pos x="97" y="144"/>
                </a:cxn>
              </a:cxnLst>
              <a:rect l="0" t="0" r="r" b="b"/>
              <a:pathLst>
                <a:path w="97" h="157">
                  <a:moveTo>
                    <a:pt x="97" y="144"/>
                  </a:moveTo>
                  <a:lnTo>
                    <a:pt x="97" y="74"/>
                  </a:lnTo>
                  <a:lnTo>
                    <a:pt x="50" y="74"/>
                  </a:lnTo>
                  <a:lnTo>
                    <a:pt x="55" y="90"/>
                  </a:lnTo>
                  <a:lnTo>
                    <a:pt x="80" y="90"/>
                  </a:lnTo>
                  <a:lnTo>
                    <a:pt x="80" y="136"/>
                  </a:lnTo>
                  <a:lnTo>
                    <a:pt x="80" y="136"/>
                  </a:lnTo>
                  <a:lnTo>
                    <a:pt x="70" y="140"/>
                  </a:lnTo>
                  <a:lnTo>
                    <a:pt x="70" y="140"/>
                  </a:lnTo>
                  <a:lnTo>
                    <a:pt x="65" y="142"/>
                  </a:lnTo>
                  <a:lnTo>
                    <a:pt x="59" y="142"/>
                  </a:lnTo>
                  <a:lnTo>
                    <a:pt x="59" y="142"/>
                  </a:lnTo>
                  <a:lnTo>
                    <a:pt x="50" y="140"/>
                  </a:lnTo>
                  <a:lnTo>
                    <a:pt x="42" y="137"/>
                  </a:lnTo>
                  <a:lnTo>
                    <a:pt x="42" y="137"/>
                  </a:lnTo>
                  <a:lnTo>
                    <a:pt x="34" y="132"/>
                  </a:lnTo>
                  <a:lnTo>
                    <a:pt x="28" y="125"/>
                  </a:lnTo>
                  <a:lnTo>
                    <a:pt x="28" y="125"/>
                  </a:lnTo>
                  <a:lnTo>
                    <a:pt x="25" y="116"/>
                  </a:lnTo>
                  <a:lnTo>
                    <a:pt x="22" y="106"/>
                  </a:lnTo>
                  <a:lnTo>
                    <a:pt x="22" y="106"/>
                  </a:lnTo>
                  <a:lnTo>
                    <a:pt x="21" y="94"/>
                  </a:lnTo>
                  <a:lnTo>
                    <a:pt x="19" y="80"/>
                  </a:lnTo>
                  <a:lnTo>
                    <a:pt x="19" y="80"/>
                  </a:lnTo>
                  <a:lnTo>
                    <a:pt x="21" y="61"/>
                  </a:lnTo>
                  <a:lnTo>
                    <a:pt x="21" y="61"/>
                  </a:lnTo>
                  <a:lnTo>
                    <a:pt x="22" y="52"/>
                  </a:lnTo>
                  <a:lnTo>
                    <a:pt x="25" y="42"/>
                  </a:lnTo>
                  <a:lnTo>
                    <a:pt x="25" y="42"/>
                  </a:lnTo>
                  <a:lnTo>
                    <a:pt x="29" y="30"/>
                  </a:lnTo>
                  <a:lnTo>
                    <a:pt x="36" y="22"/>
                  </a:lnTo>
                  <a:lnTo>
                    <a:pt x="36" y="22"/>
                  </a:lnTo>
                  <a:lnTo>
                    <a:pt x="41" y="19"/>
                  </a:lnTo>
                  <a:lnTo>
                    <a:pt x="46" y="18"/>
                  </a:lnTo>
                  <a:lnTo>
                    <a:pt x="50" y="16"/>
                  </a:lnTo>
                  <a:lnTo>
                    <a:pt x="56" y="15"/>
                  </a:lnTo>
                  <a:lnTo>
                    <a:pt x="56" y="15"/>
                  </a:lnTo>
                  <a:lnTo>
                    <a:pt x="65" y="16"/>
                  </a:lnTo>
                  <a:lnTo>
                    <a:pt x="72" y="18"/>
                  </a:lnTo>
                  <a:lnTo>
                    <a:pt x="72" y="18"/>
                  </a:lnTo>
                  <a:lnTo>
                    <a:pt x="79" y="22"/>
                  </a:lnTo>
                  <a:lnTo>
                    <a:pt x="86" y="28"/>
                  </a:lnTo>
                  <a:lnTo>
                    <a:pt x="96" y="16"/>
                  </a:lnTo>
                  <a:lnTo>
                    <a:pt x="96" y="16"/>
                  </a:lnTo>
                  <a:lnTo>
                    <a:pt x="87" y="9"/>
                  </a:lnTo>
                  <a:lnTo>
                    <a:pt x="77" y="5"/>
                  </a:lnTo>
                  <a:lnTo>
                    <a:pt x="77" y="5"/>
                  </a:lnTo>
                  <a:lnTo>
                    <a:pt x="67" y="1"/>
                  </a:lnTo>
                  <a:lnTo>
                    <a:pt x="56" y="0"/>
                  </a:lnTo>
                  <a:lnTo>
                    <a:pt x="56" y="0"/>
                  </a:lnTo>
                  <a:lnTo>
                    <a:pt x="46" y="1"/>
                  </a:lnTo>
                  <a:lnTo>
                    <a:pt x="36" y="4"/>
                  </a:lnTo>
                  <a:lnTo>
                    <a:pt x="36" y="4"/>
                  </a:lnTo>
                  <a:lnTo>
                    <a:pt x="28" y="8"/>
                  </a:lnTo>
                  <a:lnTo>
                    <a:pt x="21" y="15"/>
                  </a:lnTo>
                  <a:lnTo>
                    <a:pt x="21" y="15"/>
                  </a:lnTo>
                  <a:lnTo>
                    <a:pt x="17" y="21"/>
                  </a:lnTo>
                  <a:lnTo>
                    <a:pt x="11" y="28"/>
                  </a:lnTo>
                  <a:lnTo>
                    <a:pt x="8" y="35"/>
                  </a:lnTo>
                  <a:lnTo>
                    <a:pt x="5" y="42"/>
                  </a:lnTo>
                  <a:lnTo>
                    <a:pt x="5" y="42"/>
                  </a:lnTo>
                  <a:lnTo>
                    <a:pt x="1" y="60"/>
                  </a:lnTo>
                  <a:lnTo>
                    <a:pt x="0" y="80"/>
                  </a:lnTo>
                  <a:lnTo>
                    <a:pt x="0" y="80"/>
                  </a:lnTo>
                  <a:lnTo>
                    <a:pt x="1" y="99"/>
                  </a:lnTo>
                  <a:lnTo>
                    <a:pt x="4" y="115"/>
                  </a:lnTo>
                  <a:lnTo>
                    <a:pt x="4" y="115"/>
                  </a:lnTo>
                  <a:lnTo>
                    <a:pt x="10" y="128"/>
                  </a:lnTo>
                  <a:lnTo>
                    <a:pt x="17" y="139"/>
                  </a:lnTo>
                  <a:lnTo>
                    <a:pt x="17" y="139"/>
                  </a:lnTo>
                  <a:lnTo>
                    <a:pt x="25" y="147"/>
                  </a:lnTo>
                  <a:lnTo>
                    <a:pt x="34" y="153"/>
                  </a:lnTo>
                  <a:lnTo>
                    <a:pt x="34" y="153"/>
                  </a:lnTo>
                  <a:lnTo>
                    <a:pt x="45" y="156"/>
                  </a:lnTo>
                  <a:lnTo>
                    <a:pt x="57" y="157"/>
                  </a:lnTo>
                  <a:lnTo>
                    <a:pt x="57" y="157"/>
                  </a:lnTo>
                  <a:lnTo>
                    <a:pt x="69" y="156"/>
                  </a:lnTo>
                  <a:lnTo>
                    <a:pt x="79" y="153"/>
                  </a:lnTo>
                  <a:lnTo>
                    <a:pt x="79" y="153"/>
                  </a:lnTo>
                  <a:lnTo>
                    <a:pt x="88" y="150"/>
                  </a:lnTo>
                  <a:lnTo>
                    <a:pt x="97" y="144"/>
                  </a:lnTo>
                  <a:lnTo>
                    <a:pt x="97" y="144"/>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2" name="Freeform 70"/>
            <p:cNvSpPr>
              <a:spLocks/>
            </p:cNvSpPr>
            <p:nvPr userDrawn="1"/>
          </p:nvSpPr>
          <p:spPr bwMode="auto">
            <a:xfrm>
              <a:off x="420" y="4109"/>
              <a:ext cx="4" cy="46"/>
            </a:xfrm>
            <a:custGeom>
              <a:avLst/>
              <a:gdLst/>
              <a:ahLst/>
              <a:cxnLst>
                <a:cxn ang="0">
                  <a:pos x="16" y="152"/>
                </a:cxn>
                <a:cxn ang="0">
                  <a:pos x="16" y="0"/>
                </a:cxn>
                <a:cxn ang="0">
                  <a:pos x="0" y="0"/>
                </a:cxn>
                <a:cxn ang="0">
                  <a:pos x="0" y="152"/>
                </a:cxn>
                <a:cxn ang="0">
                  <a:pos x="16" y="152"/>
                </a:cxn>
                <a:cxn ang="0">
                  <a:pos x="16" y="152"/>
                </a:cxn>
              </a:cxnLst>
              <a:rect l="0" t="0" r="r" b="b"/>
              <a:pathLst>
                <a:path w="16" h="152">
                  <a:moveTo>
                    <a:pt x="16" y="152"/>
                  </a:moveTo>
                  <a:lnTo>
                    <a:pt x="16" y="0"/>
                  </a:lnTo>
                  <a:lnTo>
                    <a:pt x="0" y="0"/>
                  </a:lnTo>
                  <a:lnTo>
                    <a:pt x="0" y="152"/>
                  </a:lnTo>
                  <a:lnTo>
                    <a:pt x="16" y="152"/>
                  </a:lnTo>
                  <a:lnTo>
                    <a:pt x="16"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3" name="Freeform 71"/>
            <p:cNvSpPr>
              <a:spLocks noEditPoints="1"/>
            </p:cNvSpPr>
            <p:nvPr userDrawn="1"/>
          </p:nvSpPr>
          <p:spPr bwMode="auto">
            <a:xfrm>
              <a:off x="443" y="4109"/>
              <a:ext cx="31" cy="46"/>
            </a:xfrm>
            <a:custGeom>
              <a:avLst/>
              <a:gdLst/>
              <a:ahLst/>
              <a:cxnLst>
                <a:cxn ang="0">
                  <a:pos x="107" y="80"/>
                </a:cxn>
                <a:cxn ang="0">
                  <a:pos x="103" y="43"/>
                </a:cxn>
                <a:cxn ang="0">
                  <a:pos x="100" y="35"/>
                </a:cxn>
                <a:cxn ang="0">
                  <a:pos x="92" y="19"/>
                </a:cxn>
                <a:cxn ang="0">
                  <a:pos x="87" y="12"/>
                </a:cxn>
                <a:cxn ang="0">
                  <a:pos x="72" y="2"/>
                </a:cxn>
                <a:cxn ang="0">
                  <a:pos x="53" y="0"/>
                </a:cxn>
                <a:cxn ang="0">
                  <a:pos x="41" y="1"/>
                </a:cxn>
                <a:cxn ang="0">
                  <a:pos x="21" y="11"/>
                </a:cxn>
                <a:cxn ang="0">
                  <a:pos x="14" y="21"/>
                </a:cxn>
                <a:cxn ang="0">
                  <a:pos x="3" y="46"/>
                </a:cxn>
                <a:cxn ang="0">
                  <a:pos x="0" y="78"/>
                </a:cxn>
                <a:cxn ang="0">
                  <a:pos x="0" y="97"/>
                </a:cxn>
                <a:cxn ang="0">
                  <a:pos x="4" y="115"/>
                </a:cxn>
                <a:cxn ang="0">
                  <a:pos x="11" y="130"/>
                </a:cxn>
                <a:cxn ang="0">
                  <a:pos x="21" y="144"/>
                </a:cxn>
                <a:cxn ang="0">
                  <a:pos x="28" y="150"/>
                </a:cxn>
                <a:cxn ang="0">
                  <a:pos x="44" y="157"/>
                </a:cxn>
                <a:cxn ang="0">
                  <a:pos x="53" y="157"/>
                </a:cxn>
                <a:cxn ang="0">
                  <a:pos x="73" y="154"/>
                </a:cxn>
                <a:cxn ang="0">
                  <a:pos x="86" y="146"/>
                </a:cxn>
                <a:cxn ang="0">
                  <a:pos x="92" y="139"/>
                </a:cxn>
                <a:cxn ang="0">
                  <a:pos x="100" y="123"/>
                </a:cxn>
                <a:cxn ang="0">
                  <a:pos x="103" y="115"/>
                </a:cxn>
                <a:cxn ang="0">
                  <a:pos x="107" y="80"/>
                </a:cxn>
                <a:cxn ang="0">
                  <a:pos x="87" y="83"/>
                </a:cxn>
                <a:cxn ang="0">
                  <a:pos x="87" y="98"/>
                </a:cxn>
                <a:cxn ang="0">
                  <a:pos x="86" y="111"/>
                </a:cxn>
                <a:cxn ang="0">
                  <a:pos x="79" y="130"/>
                </a:cxn>
                <a:cxn ang="0">
                  <a:pos x="75" y="136"/>
                </a:cxn>
                <a:cxn ang="0">
                  <a:pos x="69" y="140"/>
                </a:cxn>
                <a:cxn ang="0">
                  <a:pos x="55" y="143"/>
                </a:cxn>
                <a:cxn ang="0">
                  <a:pos x="46" y="142"/>
                </a:cxn>
                <a:cxn ang="0">
                  <a:pos x="39" y="139"/>
                </a:cxn>
                <a:cxn ang="0">
                  <a:pos x="28" y="128"/>
                </a:cxn>
                <a:cxn ang="0">
                  <a:pos x="24" y="118"/>
                </a:cxn>
                <a:cxn ang="0">
                  <a:pos x="21" y="105"/>
                </a:cxn>
                <a:cxn ang="0">
                  <a:pos x="20" y="74"/>
                </a:cxn>
                <a:cxn ang="0">
                  <a:pos x="21" y="50"/>
                </a:cxn>
                <a:cxn ang="0">
                  <a:pos x="22" y="40"/>
                </a:cxn>
                <a:cxn ang="0">
                  <a:pos x="25" y="32"/>
                </a:cxn>
                <a:cxn ang="0">
                  <a:pos x="37" y="19"/>
                </a:cxn>
                <a:cxn ang="0">
                  <a:pos x="45" y="15"/>
                </a:cxn>
                <a:cxn ang="0">
                  <a:pos x="53" y="15"/>
                </a:cxn>
                <a:cxn ang="0">
                  <a:pos x="68" y="18"/>
                </a:cxn>
                <a:cxn ang="0">
                  <a:pos x="72" y="21"/>
                </a:cxn>
                <a:cxn ang="0">
                  <a:pos x="82" y="35"/>
                </a:cxn>
                <a:cxn ang="0">
                  <a:pos x="84" y="43"/>
                </a:cxn>
                <a:cxn ang="0">
                  <a:pos x="86" y="56"/>
                </a:cxn>
                <a:cxn ang="0">
                  <a:pos x="87" y="83"/>
                </a:cxn>
              </a:cxnLst>
              <a:rect l="0" t="0" r="r" b="b"/>
              <a:pathLst>
                <a:path w="107" h="157">
                  <a:moveTo>
                    <a:pt x="107" y="80"/>
                  </a:moveTo>
                  <a:lnTo>
                    <a:pt x="107" y="80"/>
                  </a:lnTo>
                  <a:lnTo>
                    <a:pt x="107" y="61"/>
                  </a:lnTo>
                  <a:lnTo>
                    <a:pt x="103" y="43"/>
                  </a:lnTo>
                  <a:lnTo>
                    <a:pt x="103" y="43"/>
                  </a:lnTo>
                  <a:lnTo>
                    <a:pt x="100" y="35"/>
                  </a:lnTo>
                  <a:lnTo>
                    <a:pt x="97" y="26"/>
                  </a:lnTo>
                  <a:lnTo>
                    <a:pt x="92" y="19"/>
                  </a:lnTo>
                  <a:lnTo>
                    <a:pt x="87" y="12"/>
                  </a:lnTo>
                  <a:lnTo>
                    <a:pt x="87" y="12"/>
                  </a:lnTo>
                  <a:lnTo>
                    <a:pt x="80" y="7"/>
                  </a:lnTo>
                  <a:lnTo>
                    <a:pt x="72" y="2"/>
                  </a:lnTo>
                  <a:lnTo>
                    <a:pt x="63" y="1"/>
                  </a:lnTo>
                  <a:lnTo>
                    <a:pt x="53" y="0"/>
                  </a:lnTo>
                  <a:lnTo>
                    <a:pt x="53" y="0"/>
                  </a:lnTo>
                  <a:lnTo>
                    <a:pt x="41" y="1"/>
                  </a:lnTo>
                  <a:lnTo>
                    <a:pt x="31" y="5"/>
                  </a:lnTo>
                  <a:lnTo>
                    <a:pt x="21" y="11"/>
                  </a:lnTo>
                  <a:lnTo>
                    <a:pt x="14" y="21"/>
                  </a:lnTo>
                  <a:lnTo>
                    <a:pt x="14" y="21"/>
                  </a:lnTo>
                  <a:lnTo>
                    <a:pt x="8" y="32"/>
                  </a:lnTo>
                  <a:lnTo>
                    <a:pt x="3" y="46"/>
                  </a:lnTo>
                  <a:lnTo>
                    <a:pt x="0" y="61"/>
                  </a:lnTo>
                  <a:lnTo>
                    <a:pt x="0" y="78"/>
                  </a:lnTo>
                  <a:lnTo>
                    <a:pt x="0" y="78"/>
                  </a:lnTo>
                  <a:lnTo>
                    <a:pt x="0" y="97"/>
                  </a:lnTo>
                  <a:lnTo>
                    <a:pt x="4" y="115"/>
                  </a:lnTo>
                  <a:lnTo>
                    <a:pt x="4" y="115"/>
                  </a:lnTo>
                  <a:lnTo>
                    <a:pt x="7" y="123"/>
                  </a:lnTo>
                  <a:lnTo>
                    <a:pt x="11" y="130"/>
                  </a:lnTo>
                  <a:lnTo>
                    <a:pt x="15" y="139"/>
                  </a:lnTo>
                  <a:lnTo>
                    <a:pt x="21" y="144"/>
                  </a:lnTo>
                  <a:lnTo>
                    <a:pt x="21" y="144"/>
                  </a:lnTo>
                  <a:lnTo>
                    <a:pt x="28" y="150"/>
                  </a:lnTo>
                  <a:lnTo>
                    <a:pt x="35" y="154"/>
                  </a:lnTo>
                  <a:lnTo>
                    <a:pt x="44" y="157"/>
                  </a:lnTo>
                  <a:lnTo>
                    <a:pt x="53" y="157"/>
                  </a:lnTo>
                  <a:lnTo>
                    <a:pt x="53" y="157"/>
                  </a:lnTo>
                  <a:lnTo>
                    <a:pt x="63" y="157"/>
                  </a:lnTo>
                  <a:lnTo>
                    <a:pt x="73" y="154"/>
                  </a:lnTo>
                  <a:lnTo>
                    <a:pt x="80" y="150"/>
                  </a:lnTo>
                  <a:lnTo>
                    <a:pt x="86" y="146"/>
                  </a:lnTo>
                  <a:lnTo>
                    <a:pt x="86" y="146"/>
                  </a:lnTo>
                  <a:lnTo>
                    <a:pt x="92" y="139"/>
                  </a:lnTo>
                  <a:lnTo>
                    <a:pt x="97" y="132"/>
                  </a:lnTo>
                  <a:lnTo>
                    <a:pt x="100" y="123"/>
                  </a:lnTo>
                  <a:lnTo>
                    <a:pt x="103" y="115"/>
                  </a:lnTo>
                  <a:lnTo>
                    <a:pt x="103" y="115"/>
                  </a:lnTo>
                  <a:lnTo>
                    <a:pt x="107" y="98"/>
                  </a:lnTo>
                  <a:lnTo>
                    <a:pt x="107" y="80"/>
                  </a:lnTo>
                  <a:lnTo>
                    <a:pt x="107" y="80"/>
                  </a:lnTo>
                  <a:close/>
                  <a:moveTo>
                    <a:pt x="87" y="83"/>
                  </a:moveTo>
                  <a:lnTo>
                    <a:pt x="87" y="83"/>
                  </a:lnTo>
                  <a:lnTo>
                    <a:pt x="87" y="98"/>
                  </a:lnTo>
                  <a:lnTo>
                    <a:pt x="86" y="111"/>
                  </a:lnTo>
                  <a:lnTo>
                    <a:pt x="86" y="111"/>
                  </a:lnTo>
                  <a:lnTo>
                    <a:pt x="83" y="122"/>
                  </a:lnTo>
                  <a:lnTo>
                    <a:pt x="79" y="130"/>
                  </a:lnTo>
                  <a:lnTo>
                    <a:pt x="79" y="130"/>
                  </a:lnTo>
                  <a:lnTo>
                    <a:pt x="75" y="136"/>
                  </a:lnTo>
                  <a:lnTo>
                    <a:pt x="69" y="140"/>
                  </a:lnTo>
                  <a:lnTo>
                    <a:pt x="69" y="140"/>
                  </a:lnTo>
                  <a:lnTo>
                    <a:pt x="62" y="143"/>
                  </a:lnTo>
                  <a:lnTo>
                    <a:pt x="55" y="143"/>
                  </a:lnTo>
                  <a:lnTo>
                    <a:pt x="55" y="143"/>
                  </a:lnTo>
                  <a:lnTo>
                    <a:pt x="46" y="142"/>
                  </a:lnTo>
                  <a:lnTo>
                    <a:pt x="39" y="139"/>
                  </a:lnTo>
                  <a:lnTo>
                    <a:pt x="39" y="139"/>
                  </a:lnTo>
                  <a:lnTo>
                    <a:pt x="32" y="135"/>
                  </a:lnTo>
                  <a:lnTo>
                    <a:pt x="28" y="128"/>
                  </a:lnTo>
                  <a:lnTo>
                    <a:pt x="28" y="128"/>
                  </a:lnTo>
                  <a:lnTo>
                    <a:pt x="24" y="118"/>
                  </a:lnTo>
                  <a:lnTo>
                    <a:pt x="21" y="105"/>
                  </a:lnTo>
                  <a:lnTo>
                    <a:pt x="21" y="105"/>
                  </a:lnTo>
                  <a:lnTo>
                    <a:pt x="20" y="90"/>
                  </a:lnTo>
                  <a:lnTo>
                    <a:pt x="20" y="74"/>
                  </a:lnTo>
                  <a:lnTo>
                    <a:pt x="20" y="74"/>
                  </a:lnTo>
                  <a:lnTo>
                    <a:pt x="21" y="50"/>
                  </a:lnTo>
                  <a:lnTo>
                    <a:pt x="21" y="50"/>
                  </a:lnTo>
                  <a:lnTo>
                    <a:pt x="22" y="40"/>
                  </a:lnTo>
                  <a:lnTo>
                    <a:pt x="25" y="32"/>
                  </a:lnTo>
                  <a:lnTo>
                    <a:pt x="25" y="32"/>
                  </a:lnTo>
                  <a:lnTo>
                    <a:pt x="31" y="25"/>
                  </a:lnTo>
                  <a:lnTo>
                    <a:pt x="37" y="19"/>
                  </a:lnTo>
                  <a:lnTo>
                    <a:pt x="37" y="19"/>
                  </a:lnTo>
                  <a:lnTo>
                    <a:pt x="45" y="15"/>
                  </a:lnTo>
                  <a:lnTo>
                    <a:pt x="53" y="15"/>
                  </a:lnTo>
                  <a:lnTo>
                    <a:pt x="53" y="15"/>
                  </a:lnTo>
                  <a:lnTo>
                    <a:pt x="63" y="16"/>
                  </a:lnTo>
                  <a:lnTo>
                    <a:pt x="68" y="18"/>
                  </a:lnTo>
                  <a:lnTo>
                    <a:pt x="72" y="21"/>
                  </a:lnTo>
                  <a:lnTo>
                    <a:pt x="72" y="21"/>
                  </a:lnTo>
                  <a:lnTo>
                    <a:pt x="77" y="26"/>
                  </a:lnTo>
                  <a:lnTo>
                    <a:pt x="82" y="35"/>
                  </a:lnTo>
                  <a:lnTo>
                    <a:pt x="82" y="35"/>
                  </a:lnTo>
                  <a:lnTo>
                    <a:pt x="84" y="43"/>
                  </a:lnTo>
                  <a:lnTo>
                    <a:pt x="86" y="56"/>
                  </a:lnTo>
                  <a:lnTo>
                    <a:pt x="86" y="56"/>
                  </a:lnTo>
                  <a:lnTo>
                    <a:pt x="87" y="83"/>
                  </a:lnTo>
                  <a:lnTo>
                    <a:pt x="87" y="83"/>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4" name="Freeform 72"/>
            <p:cNvSpPr>
              <a:spLocks/>
            </p:cNvSpPr>
            <p:nvPr userDrawn="1"/>
          </p:nvSpPr>
          <p:spPr bwMode="auto">
            <a:xfrm>
              <a:off x="495" y="4109"/>
              <a:ext cx="27" cy="46"/>
            </a:xfrm>
            <a:custGeom>
              <a:avLst/>
              <a:gdLst/>
              <a:ahLst/>
              <a:cxnLst>
                <a:cxn ang="0">
                  <a:pos x="91" y="152"/>
                </a:cxn>
                <a:cxn ang="0">
                  <a:pos x="91" y="0"/>
                </a:cxn>
                <a:cxn ang="0">
                  <a:pos x="72" y="0"/>
                </a:cxn>
                <a:cxn ang="0">
                  <a:pos x="74" y="79"/>
                </a:cxn>
                <a:cxn ang="0">
                  <a:pos x="74" y="79"/>
                </a:cxn>
                <a:cxn ang="0">
                  <a:pos x="74" y="100"/>
                </a:cxn>
                <a:cxn ang="0">
                  <a:pos x="74" y="100"/>
                </a:cxn>
                <a:cxn ang="0">
                  <a:pos x="75" y="120"/>
                </a:cxn>
                <a:cxn ang="0">
                  <a:pos x="75" y="120"/>
                </a:cxn>
                <a:cxn ang="0">
                  <a:pos x="75" y="127"/>
                </a:cxn>
                <a:cxn ang="0">
                  <a:pos x="75" y="127"/>
                </a:cxn>
                <a:cxn ang="0">
                  <a:pos x="74" y="123"/>
                </a:cxn>
                <a:cxn ang="0">
                  <a:pos x="74" y="123"/>
                </a:cxn>
                <a:cxn ang="0">
                  <a:pos x="70" y="109"/>
                </a:cxn>
                <a:cxn ang="0">
                  <a:pos x="70" y="109"/>
                </a:cxn>
                <a:cxn ang="0">
                  <a:pos x="62" y="95"/>
                </a:cxn>
                <a:cxn ang="0">
                  <a:pos x="22" y="0"/>
                </a:cxn>
                <a:cxn ang="0">
                  <a:pos x="0" y="0"/>
                </a:cxn>
                <a:cxn ang="0">
                  <a:pos x="0" y="152"/>
                </a:cxn>
                <a:cxn ang="0">
                  <a:pos x="19" y="152"/>
                </a:cxn>
                <a:cxn ang="0">
                  <a:pos x="19" y="68"/>
                </a:cxn>
                <a:cxn ang="0">
                  <a:pos x="19" y="68"/>
                </a:cxn>
                <a:cxn ang="0">
                  <a:pos x="17" y="50"/>
                </a:cxn>
                <a:cxn ang="0">
                  <a:pos x="17" y="50"/>
                </a:cxn>
                <a:cxn ang="0">
                  <a:pos x="17" y="33"/>
                </a:cxn>
                <a:cxn ang="0">
                  <a:pos x="17" y="33"/>
                </a:cxn>
                <a:cxn ang="0">
                  <a:pos x="16" y="26"/>
                </a:cxn>
                <a:cxn ang="0">
                  <a:pos x="16" y="26"/>
                </a:cxn>
                <a:cxn ang="0">
                  <a:pos x="19" y="31"/>
                </a:cxn>
                <a:cxn ang="0">
                  <a:pos x="19" y="31"/>
                </a:cxn>
                <a:cxn ang="0">
                  <a:pos x="24" y="45"/>
                </a:cxn>
                <a:cxn ang="0">
                  <a:pos x="24" y="45"/>
                </a:cxn>
                <a:cxn ang="0">
                  <a:pos x="31" y="64"/>
                </a:cxn>
                <a:cxn ang="0">
                  <a:pos x="71" y="152"/>
                </a:cxn>
                <a:cxn ang="0">
                  <a:pos x="91" y="152"/>
                </a:cxn>
                <a:cxn ang="0">
                  <a:pos x="91" y="152"/>
                </a:cxn>
              </a:cxnLst>
              <a:rect l="0" t="0" r="r" b="b"/>
              <a:pathLst>
                <a:path w="91" h="152">
                  <a:moveTo>
                    <a:pt x="91" y="152"/>
                  </a:moveTo>
                  <a:lnTo>
                    <a:pt x="91" y="0"/>
                  </a:lnTo>
                  <a:lnTo>
                    <a:pt x="72" y="0"/>
                  </a:lnTo>
                  <a:lnTo>
                    <a:pt x="74" y="79"/>
                  </a:lnTo>
                  <a:lnTo>
                    <a:pt x="74" y="79"/>
                  </a:lnTo>
                  <a:lnTo>
                    <a:pt x="74" y="100"/>
                  </a:lnTo>
                  <a:lnTo>
                    <a:pt x="74" y="100"/>
                  </a:lnTo>
                  <a:lnTo>
                    <a:pt x="75" y="120"/>
                  </a:lnTo>
                  <a:lnTo>
                    <a:pt x="75" y="120"/>
                  </a:lnTo>
                  <a:lnTo>
                    <a:pt x="75" y="127"/>
                  </a:lnTo>
                  <a:lnTo>
                    <a:pt x="75" y="127"/>
                  </a:lnTo>
                  <a:lnTo>
                    <a:pt x="74" y="123"/>
                  </a:lnTo>
                  <a:lnTo>
                    <a:pt x="74" y="123"/>
                  </a:lnTo>
                  <a:lnTo>
                    <a:pt x="70" y="109"/>
                  </a:lnTo>
                  <a:lnTo>
                    <a:pt x="70" y="109"/>
                  </a:lnTo>
                  <a:lnTo>
                    <a:pt x="62" y="95"/>
                  </a:lnTo>
                  <a:lnTo>
                    <a:pt x="22" y="0"/>
                  </a:lnTo>
                  <a:lnTo>
                    <a:pt x="0" y="0"/>
                  </a:lnTo>
                  <a:lnTo>
                    <a:pt x="0" y="152"/>
                  </a:lnTo>
                  <a:lnTo>
                    <a:pt x="19" y="152"/>
                  </a:lnTo>
                  <a:lnTo>
                    <a:pt x="19" y="68"/>
                  </a:lnTo>
                  <a:lnTo>
                    <a:pt x="19" y="68"/>
                  </a:lnTo>
                  <a:lnTo>
                    <a:pt x="17" y="50"/>
                  </a:lnTo>
                  <a:lnTo>
                    <a:pt x="17" y="50"/>
                  </a:lnTo>
                  <a:lnTo>
                    <a:pt x="17" y="33"/>
                  </a:lnTo>
                  <a:lnTo>
                    <a:pt x="17" y="33"/>
                  </a:lnTo>
                  <a:lnTo>
                    <a:pt x="16" y="26"/>
                  </a:lnTo>
                  <a:lnTo>
                    <a:pt x="16" y="26"/>
                  </a:lnTo>
                  <a:lnTo>
                    <a:pt x="19" y="31"/>
                  </a:lnTo>
                  <a:lnTo>
                    <a:pt x="19" y="31"/>
                  </a:lnTo>
                  <a:lnTo>
                    <a:pt x="24" y="45"/>
                  </a:lnTo>
                  <a:lnTo>
                    <a:pt x="24" y="45"/>
                  </a:lnTo>
                  <a:lnTo>
                    <a:pt x="31" y="64"/>
                  </a:lnTo>
                  <a:lnTo>
                    <a:pt x="71" y="152"/>
                  </a:lnTo>
                  <a:lnTo>
                    <a:pt x="91" y="152"/>
                  </a:lnTo>
                  <a:lnTo>
                    <a:pt x="91"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5" name="Freeform 73"/>
            <p:cNvSpPr>
              <a:spLocks noEditPoints="1"/>
            </p:cNvSpPr>
            <p:nvPr userDrawn="1"/>
          </p:nvSpPr>
          <p:spPr bwMode="auto">
            <a:xfrm>
              <a:off x="536" y="4109"/>
              <a:ext cx="34" cy="46"/>
            </a:xfrm>
            <a:custGeom>
              <a:avLst/>
              <a:gdLst/>
              <a:ahLst/>
              <a:cxnLst>
                <a:cxn ang="0">
                  <a:pos x="111" y="152"/>
                </a:cxn>
                <a:cxn ang="0">
                  <a:pos x="67" y="0"/>
                </a:cxn>
                <a:cxn ang="0">
                  <a:pos x="44" y="0"/>
                </a:cxn>
                <a:cxn ang="0">
                  <a:pos x="0" y="152"/>
                </a:cxn>
                <a:cxn ang="0">
                  <a:pos x="18" y="152"/>
                </a:cxn>
                <a:cxn ang="0">
                  <a:pos x="31" y="107"/>
                </a:cxn>
                <a:cxn ang="0">
                  <a:pos x="79" y="107"/>
                </a:cxn>
                <a:cxn ang="0">
                  <a:pos x="90" y="152"/>
                </a:cxn>
                <a:cxn ang="0">
                  <a:pos x="111" y="152"/>
                </a:cxn>
                <a:cxn ang="0">
                  <a:pos x="111" y="152"/>
                </a:cxn>
                <a:cxn ang="0">
                  <a:pos x="75" y="92"/>
                </a:cxn>
                <a:cxn ang="0">
                  <a:pos x="35" y="92"/>
                </a:cxn>
                <a:cxn ang="0">
                  <a:pos x="55" y="14"/>
                </a:cxn>
                <a:cxn ang="0">
                  <a:pos x="75" y="92"/>
                </a:cxn>
                <a:cxn ang="0">
                  <a:pos x="75" y="92"/>
                </a:cxn>
              </a:cxnLst>
              <a:rect l="0" t="0" r="r" b="b"/>
              <a:pathLst>
                <a:path w="111" h="152">
                  <a:moveTo>
                    <a:pt x="111" y="152"/>
                  </a:moveTo>
                  <a:lnTo>
                    <a:pt x="67" y="0"/>
                  </a:lnTo>
                  <a:lnTo>
                    <a:pt x="44" y="0"/>
                  </a:lnTo>
                  <a:lnTo>
                    <a:pt x="0" y="152"/>
                  </a:lnTo>
                  <a:lnTo>
                    <a:pt x="18" y="152"/>
                  </a:lnTo>
                  <a:lnTo>
                    <a:pt x="31" y="107"/>
                  </a:lnTo>
                  <a:lnTo>
                    <a:pt x="79" y="107"/>
                  </a:lnTo>
                  <a:lnTo>
                    <a:pt x="90" y="152"/>
                  </a:lnTo>
                  <a:lnTo>
                    <a:pt x="111" y="152"/>
                  </a:lnTo>
                  <a:lnTo>
                    <a:pt x="111" y="152"/>
                  </a:lnTo>
                  <a:close/>
                  <a:moveTo>
                    <a:pt x="75" y="92"/>
                  </a:moveTo>
                  <a:lnTo>
                    <a:pt x="35" y="92"/>
                  </a:lnTo>
                  <a:lnTo>
                    <a:pt x="55" y="14"/>
                  </a:lnTo>
                  <a:lnTo>
                    <a:pt x="75" y="92"/>
                  </a:lnTo>
                  <a:lnTo>
                    <a:pt x="75" y="9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6" name="Freeform 74"/>
            <p:cNvSpPr>
              <a:spLocks/>
            </p:cNvSpPr>
            <p:nvPr userDrawn="1"/>
          </p:nvSpPr>
          <p:spPr bwMode="auto">
            <a:xfrm>
              <a:off x="585" y="4109"/>
              <a:ext cx="20" cy="46"/>
            </a:xfrm>
            <a:custGeom>
              <a:avLst/>
              <a:gdLst/>
              <a:ahLst/>
              <a:cxnLst>
                <a:cxn ang="0">
                  <a:pos x="69" y="137"/>
                </a:cxn>
                <a:cxn ang="0">
                  <a:pos x="17" y="137"/>
                </a:cxn>
                <a:cxn ang="0">
                  <a:pos x="17" y="0"/>
                </a:cxn>
                <a:cxn ang="0">
                  <a:pos x="0" y="0"/>
                </a:cxn>
                <a:cxn ang="0">
                  <a:pos x="0" y="152"/>
                </a:cxn>
                <a:cxn ang="0">
                  <a:pos x="67" y="152"/>
                </a:cxn>
                <a:cxn ang="0">
                  <a:pos x="69" y="137"/>
                </a:cxn>
                <a:cxn ang="0">
                  <a:pos x="69" y="137"/>
                </a:cxn>
              </a:cxnLst>
              <a:rect l="0" t="0" r="r" b="b"/>
              <a:pathLst>
                <a:path w="69" h="152">
                  <a:moveTo>
                    <a:pt x="69" y="137"/>
                  </a:moveTo>
                  <a:lnTo>
                    <a:pt x="17" y="137"/>
                  </a:lnTo>
                  <a:lnTo>
                    <a:pt x="17" y="0"/>
                  </a:lnTo>
                  <a:lnTo>
                    <a:pt x="0" y="0"/>
                  </a:lnTo>
                  <a:lnTo>
                    <a:pt x="0" y="152"/>
                  </a:lnTo>
                  <a:lnTo>
                    <a:pt x="67" y="152"/>
                  </a:lnTo>
                  <a:lnTo>
                    <a:pt x="69" y="137"/>
                  </a:lnTo>
                  <a:lnTo>
                    <a:pt x="69" y="137"/>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7" name="Freeform 75"/>
            <p:cNvSpPr>
              <a:spLocks/>
            </p:cNvSpPr>
            <p:nvPr userDrawn="1"/>
          </p:nvSpPr>
          <p:spPr bwMode="auto">
            <a:xfrm>
              <a:off x="640" y="4109"/>
              <a:ext cx="27" cy="46"/>
            </a:xfrm>
            <a:custGeom>
              <a:avLst/>
              <a:gdLst/>
              <a:ahLst/>
              <a:cxnLst>
                <a:cxn ang="0">
                  <a:pos x="83" y="133"/>
                </a:cxn>
                <a:cxn ang="0">
                  <a:pos x="76" y="137"/>
                </a:cxn>
                <a:cxn ang="0">
                  <a:pos x="71" y="140"/>
                </a:cxn>
                <a:cxn ang="0">
                  <a:pos x="58" y="142"/>
                </a:cxn>
                <a:cxn ang="0">
                  <a:pos x="52" y="142"/>
                </a:cxn>
                <a:cxn ang="0">
                  <a:pos x="42" y="137"/>
                </a:cxn>
                <a:cxn ang="0">
                  <a:pos x="38" y="135"/>
                </a:cxn>
                <a:cxn ang="0">
                  <a:pos x="24" y="115"/>
                </a:cxn>
                <a:cxn ang="0">
                  <a:pos x="21" y="106"/>
                </a:cxn>
                <a:cxn ang="0">
                  <a:pos x="20" y="99"/>
                </a:cxn>
                <a:cxn ang="0">
                  <a:pos x="18" y="80"/>
                </a:cxn>
                <a:cxn ang="0">
                  <a:pos x="21" y="53"/>
                </a:cxn>
                <a:cxn ang="0">
                  <a:pos x="26" y="39"/>
                </a:cxn>
                <a:cxn ang="0">
                  <a:pos x="33" y="26"/>
                </a:cxn>
                <a:cxn ang="0">
                  <a:pos x="42" y="18"/>
                </a:cxn>
                <a:cxn ang="0">
                  <a:pos x="57" y="15"/>
                </a:cxn>
                <a:cxn ang="0">
                  <a:pos x="62" y="16"/>
                </a:cxn>
                <a:cxn ang="0">
                  <a:pos x="69" y="18"/>
                </a:cxn>
                <a:cxn ang="0">
                  <a:pos x="81" y="25"/>
                </a:cxn>
                <a:cxn ang="0">
                  <a:pos x="90" y="14"/>
                </a:cxn>
                <a:cxn ang="0">
                  <a:pos x="75" y="4"/>
                </a:cxn>
                <a:cxn ang="0">
                  <a:pos x="66" y="1"/>
                </a:cxn>
                <a:cxn ang="0">
                  <a:pos x="57" y="0"/>
                </a:cxn>
                <a:cxn ang="0">
                  <a:pos x="40" y="2"/>
                </a:cxn>
                <a:cxn ang="0">
                  <a:pos x="27" y="11"/>
                </a:cxn>
                <a:cxn ang="0">
                  <a:pos x="20" y="16"/>
                </a:cxn>
                <a:cxn ang="0">
                  <a:pos x="10" y="30"/>
                </a:cxn>
                <a:cxn ang="0">
                  <a:pos x="7" y="39"/>
                </a:cxn>
                <a:cxn ang="0">
                  <a:pos x="2" y="57"/>
                </a:cxn>
                <a:cxn ang="0">
                  <a:pos x="0" y="80"/>
                </a:cxn>
                <a:cxn ang="0">
                  <a:pos x="0" y="99"/>
                </a:cxn>
                <a:cxn ang="0">
                  <a:pos x="3" y="114"/>
                </a:cxn>
                <a:cxn ang="0">
                  <a:pos x="16" y="137"/>
                </a:cxn>
                <a:cxn ang="0">
                  <a:pos x="24" y="146"/>
                </a:cxn>
                <a:cxn ang="0">
                  <a:pos x="34" y="152"/>
                </a:cxn>
                <a:cxn ang="0">
                  <a:pos x="55" y="157"/>
                </a:cxn>
                <a:cxn ang="0">
                  <a:pos x="65" y="156"/>
                </a:cxn>
                <a:cxn ang="0">
                  <a:pos x="75" y="154"/>
                </a:cxn>
                <a:cxn ang="0">
                  <a:pos x="92" y="146"/>
                </a:cxn>
              </a:cxnLst>
              <a:rect l="0" t="0" r="r" b="b"/>
              <a:pathLst>
                <a:path w="92" h="157">
                  <a:moveTo>
                    <a:pt x="92" y="146"/>
                  </a:moveTo>
                  <a:lnTo>
                    <a:pt x="83" y="133"/>
                  </a:lnTo>
                  <a:lnTo>
                    <a:pt x="83" y="133"/>
                  </a:lnTo>
                  <a:lnTo>
                    <a:pt x="76" y="137"/>
                  </a:lnTo>
                  <a:lnTo>
                    <a:pt x="71" y="140"/>
                  </a:lnTo>
                  <a:lnTo>
                    <a:pt x="71" y="140"/>
                  </a:lnTo>
                  <a:lnTo>
                    <a:pt x="65" y="142"/>
                  </a:lnTo>
                  <a:lnTo>
                    <a:pt x="58" y="142"/>
                  </a:lnTo>
                  <a:lnTo>
                    <a:pt x="58" y="142"/>
                  </a:lnTo>
                  <a:lnTo>
                    <a:pt x="52" y="142"/>
                  </a:lnTo>
                  <a:lnTo>
                    <a:pt x="47" y="140"/>
                  </a:lnTo>
                  <a:lnTo>
                    <a:pt x="42" y="137"/>
                  </a:lnTo>
                  <a:lnTo>
                    <a:pt x="38" y="135"/>
                  </a:lnTo>
                  <a:lnTo>
                    <a:pt x="38" y="135"/>
                  </a:lnTo>
                  <a:lnTo>
                    <a:pt x="30" y="126"/>
                  </a:lnTo>
                  <a:lnTo>
                    <a:pt x="24" y="115"/>
                  </a:lnTo>
                  <a:lnTo>
                    <a:pt x="24" y="115"/>
                  </a:lnTo>
                  <a:lnTo>
                    <a:pt x="21" y="106"/>
                  </a:lnTo>
                  <a:lnTo>
                    <a:pt x="20" y="99"/>
                  </a:lnTo>
                  <a:lnTo>
                    <a:pt x="20" y="99"/>
                  </a:lnTo>
                  <a:lnTo>
                    <a:pt x="18" y="80"/>
                  </a:lnTo>
                  <a:lnTo>
                    <a:pt x="18" y="80"/>
                  </a:lnTo>
                  <a:lnTo>
                    <a:pt x="20" y="67"/>
                  </a:lnTo>
                  <a:lnTo>
                    <a:pt x="21" y="53"/>
                  </a:lnTo>
                  <a:lnTo>
                    <a:pt x="21" y="53"/>
                  </a:lnTo>
                  <a:lnTo>
                    <a:pt x="26" y="39"/>
                  </a:lnTo>
                  <a:lnTo>
                    <a:pt x="33" y="26"/>
                  </a:lnTo>
                  <a:lnTo>
                    <a:pt x="33" y="26"/>
                  </a:lnTo>
                  <a:lnTo>
                    <a:pt x="37" y="22"/>
                  </a:lnTo>
                  <a:lnTo>
                    <a:pt x="42" y="18"/>
                  </a:lnTo>
                  <a:lnTo>
                    <a:pt x="49" y="16"/>
                  </a:lnTo>
                  <a:lnTo>
                    <a:pt x="57" y="15"/>
                  </a:lnTo>
                  <a:lnTo>
                    <a:pt x="57" y="15"/>
                  </a:lnTo>
                  <a:lnTo>
                    <a:pt x="62" y="16"/>
                  </a:lnTo>
                  <a:lnTo>
                    <a:pt x="69" y="18"/>
                  </a:lnTo>
                  <a:lnTo>
                    <a:pt x="69" y="18"/>
                  </a:lnTo>
                  <a:lnTo>
                    <a:pt x="75" y="21"/>
                  </a:lnTo>
                  <a:lnTo>
                    <a:pt x="81" y="25"/>
                  </a:lnTo>
                  <a:lnTo>
                    <a:pt x="90" y="14"/>
                  </a:lnTo>
                  <a:lnTo>
                    <a:pt x="90" y="14"/>
                  </a:lnTo>
                  <a:lnTo>
                    <a:pt x="83" y="8"/>
                  </a:lnTo>
                  <a:lnTo>
                    <a:pt x="75" y="4"/>
                  </a:lnTo>
                  <a:lnTo>
                    <a:pt x="75" y="4"/>
                  </a:lnTo>
                  <a:lnTo>
                    <a:pt x="66" y="1"/>
                  </a:lnTo>
                  <a:lnTo>
                    <a:pt x="57" y="0"/>
                  </a:lnTo>
                  <a:lnTo>
                    <a:pt x="57" y="0"/>
                  </a:lnTo>
                  <a:lnTo>
                    <a:pt x="48" y="1"/>
                  </a:lnTo>
                  <a:lnTo>
                    <a:pt x="40" y="2"/>
                  </a:lnTo>
                  <a:lnTo>
                    <a:pt x="33" y="7"/>
                  </a:lnTo>
                  <a:lnTo>
                    <a:pt x="27" y="11"/>
                  </a:lnTo>
                  <a:lnTo>
                    <a:pt x="27" y="11"/>
                  </a:lnTo>
                  <a:lnTo>
                    <a:pt x="20" y="16"/>
                  </a:lnTo>
                  <a:lnTo>
                    <a:pt x="16" y="23"/>
                  </a:lnTo>
                  <a:lnTo>
                    <a:pt x="10" y="30"/>
                  </a:lnTo>
                  <a:lnTo>
                    <a:pt x="7" y="39"/>
                  </a:lnTo>
                  <a:lnTo>
                    <a:pt x="7" y="39"/>
                  </a:lnTo>
                  <a:lnTo>
                    <a:pt x="3" y="49"/>
                  </a:lnTo>
                  <a:lnTo>
                    <a:pt x="2" y="57"/>
                  </a:lnTo>
                  <a:lnTo>
                    <a:pt x="0" y="68"/>
                  </a:lnTo>
                  <a:lnTo>
                    <a:pt x="0" y="80"/>
                  </a:lnTo>
                  <a:lnTo>
                    <a:pt x="0" y="80"/>
                  </a:lnTo>
                  <a:lnTo>
                    <a:pt x="0" y="99"/>
                  </a:lnTo>
                  <a:lnTo>
                    <a:pt x="3" y="114"/>
                  </a:lnTo>
                  <a:lnTo>
                    <a:pt x="3" y="114"/>
                  </a:lnTo>
                  <a:lnTo>
                    <a:pt x="9" y="126"/>
                  </a:lnTo>
                  <a:lnTo>
                    <a:pt x="16" y="137"/>
                  </a:lnTo>
                  <a:lnTo>
                    <a:pt x="16" y="137"/>
                  </a:lnTo>
                  <a:lnTo>
                    <a:pt x="24" y="146"/>
                  </a:lnTo>
                  <a:lnTo>
                    <a:pt x="34" y="152"/>
                  </a:lnTo>
                  <a:lnTo>
                    <a:pt x="34" y="152"/>
                  </a:lnTo>
                  <a:lnTo>
                    <a:pt x="44" y="156"/>
                  </a:lnTo>
                  <a:lnTo>
                    <a:pt x="55" y="157"/>
                  </a:lnTo>
                  <a:lnTo>
                    <a:pt x="55" y="157"/>
                  </a:lnTo>
                  <a:lnTo>
                    <a:pt x="65" y="156"/>
                  </a:lnTo>
                  <a:lnTo>
                    <a:pt x="75" y="154"/>
                  </a:lnTo>
                  <a:lnTo>
                    <a:pt x="75" y="154"/>
                  </a:lnTo>
                  <a:lnTo>
                    <a:pt x="83" y="152"/>
                  </a:lnTo>
                  <a:lnTo>
                    <a:pt x="92" y="146"/>
                  </a:lnTo>
                  <a:lnTo>
                    <a:pt x="92" y="146"/>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8" name="Freeform 76"/>
            <p:cNvSpPr>
              <a:spLocks noEditPoints="1"/>
            </p:cNvSpPr>
            <p:nvPr userDrawn="1"/>
          </p:nvSpPr>
          <p:spPr bwMode="auto">
            <a:xfrm>
              <a:off x="679" y="4109"/>
              <a:ext cx="31" cy="46"/>
            </a:xfrm>
            <a:custGeom>
              <a:avLst/>
              <a:gdLst/>
              <a:ahLst/>
              <a:cxnLst>
                <a:cxn ang="0">
                  <a:pos x="108" y="80"/>
                </a:cxn>
                <a:cxn ang="0">
                  <a:pos x="104" y="43"/>
                </a:cxn>
                <a:cxn ang="0">
                  <a:pos x="101" y="35"/>
                </a:cxn>
                <a:cxn ang="0">
                  <a:pos x="93" y="19"/>
                </a:cxn>
                <a:cxn ang="0">
                  <a:pos x="87" y="12"/>
                </a:cxn>
                <a:cxn ang="0">
                  <a:pos x="73" y="2"/>
                </a:cxn>
                <a:cxn ang="0">
                  <a:pos x="55" y="0"/>
                </a:cxn>
                <a:cxn ang="0">
                  <a:pos x="42" y="1"/>
                </a:cxn>
                <a:cxn ang="0">
                  <a:pos x="22" y="11"/>
                </a:cxn>
                <a:cxn ang="0">
                  <a:pos x="15" y="21"/>
                </a:cxn>
                <a:cxn ang="0">
                  <a:pos x="4" y="46"/>
                </a:cxn>
                <a:cxn ang="0">
                  <a:pos x="0" y="78"/>
                </a:cxn>
                <a:cxn ang="0">
                  <a:pos x="1" y="97"/>
                </a:cxn>
                <a:cxn ang="0">
                  <a:pos x="5" y="115"/>
                </a:cxn>
                <a:cxn ang="0">
                  <a:pos x="11" y="130"/>
                </a:cxn>
                <a:cxn ang="0">
                  <a:pos x="22" y="144"/>
                </a:cxn>
                <a:cxn ang="0">
                  <a:pos x="28" y="150"/>
                </a:cxn>
                <a:cxn ang="0">
                  <a:pos x="45" y="157"/>
                </a:cxn>
                <a:cxn ang="0">
                  <a:pos x="55" y="157"/>
                </a:cxn>
                <a:cxn ang="0">
                  <a:pos x="73" y="154"/>
                </a:cxn>
                <a:cxn ang="0">
                  <a:pos x="87" y="146"/>
                </a:cxn>
                <a:cxn ang="0">
                  <a:pos x="93" y="139"/>
                </a:cxn>
                <a:cxn ang="0">
                  <a:pos x="101" y="123"/>
                </a:cxn>
                <a:cxn ang="0">
                  <a:pos x="104" y="115"/>
                </a:cxn>
                <a:cxn ang="0">
                  <a:pos x="108" y="80"/>
                </a:cxn>
                <a:cxn ang="0">
                  <a:pos x="88" y="83"/>
                </a:cxn>
                <a:cxn ang="0">
                  <a:pos x="88" y="98"/>
                </a:cxn>
                <a:cxn ang="0">
                  <a:pos x="87" y="111"/>
                </a:cxn>
                <a:cxn ang="0">
                  <a:pos x="80" y="130"/>
                </a:cxn>
                <a:cxn ang="0">
                  <a:pos x="74" y="136"/>
                </a:cxn>
                <a:cxn ang="0">
                  <a:pos x="69" y="140"/>
                </a:cxn>
                <a:cxn ang="0">
                  <a:pos x="55" y="143"/>
                </a:cxn>
                <a:cxn ang="0">
                  <a:pos x="48" y="142"/>
                </a:cxn>
                <a:cxn ang="0">
                  <a:pos x="39" y="139"/>
                </a:cxn>
                <a:cxn ang="0">
                  <a:pos x="28" y="128"/>
                </a:cxn>
                <a:cxn ang="0">
                  <a:pos x="25" y="118"/>
                </a:cxn>
                <a:cxn ang="0">
                  <a:pos x="22" y="105"/>
                </a:cxn>
                <a:cxn ang="0">
                  <a:pos x="21" y="74"/>
                </a:cxn>
                <a:cxn ang="0">
                  <a:pos x="22" y="50"/>
                </a:cxn>
                <a:cxn ang="0">
                  <a:pos x="24" y="40"/>
                </a:cxn>
                <a:cxn ang="0">
                  <a:pos x="26" y="32"/>
                </a:cxn>
                <a:cxn ang="0">
                  <a:pos x="38" y="19"/>
                </a:cxn>
                <a:cxn ang="0">
                  <a:pos x="45" y="15"/>
                </a:cxn>
                <a:cxn ang="0">
                  <a:pos x="55" y="15"/>
                </a:cxn>
                <a:cxn ang="0">
                  <a:pos x="69" y="18"/>
                </a:cxn>
                <a:cxn ang="0">
                  <a:pos x="72" y="21"/>
                </a:cxn>
                <a:cxn ang="0">
                  <a:pos x="83" y="35"/>
                </a:cxn>
                <a:cxn ang="0">
                  <a:pos x="86" y="43"/>
                </a:cxn>
                <a:cxn ang="0">
                  <a:pos x="87" y="56"/>
                </a:cxn>
                <a:cxn ang="0">
                  <a:pos x="88" y="83"/>
                </a:cxn>
              </a:cxnLst>
              <a:rect l="0" t="0" r="r" b="b"/>
              <a:pathLst>
                <a:path w="108" h="157">
                  <a:moveTo>
                    <a:pt x="108" y="80"/>
                  </a:moveTo>
                  <a:lnTo>
                    <a:pt x="108" y="80"/>
                  </a:lnTo>
                  <a:lnTo>
                    <a:pt x="107" y="61"/>
                  </a:lnTo>
                  <a:lnTo>
                    <a:pt x="104" y="43"/>
                  </a:lnTo>
                  <a:lnTo>
                    <a:pt x="104" y="43"/>
                  </a:lnTo>
                  <a:lnTo>
                    <a:pt x="101" y="35"/>
                  </a:lnTo>
                  <a:lnTo>
                    <a:pt x="97" y="26"/>
                  </a:lnTo>
                  <a:lnTo>
                    <a:pt x="93" y="19"/>
                  </a:lnTo>
                  <a:lnTo>
                    <a:pt x="87" y="12"/>
                  </a:lnTo>
                  <a:lnTo>
                    <a:pt x="87" y="12"/>
                  </a:lnTo>
                  <a:lnTo>
                    <a:pt x="81" y="7"/>
                  </a:lnTo>
                  <a:lnTo>
                    <a:pt x="73" y="2"/>
                  </a:lnTo>
                  <a:lnTo>
                    <a:pt x="64" y="1"/>
                  </a:lnTo>
                  <a:lnTo>
                    <a:pt x="55" y="0"/>
                  </a:lnTo>
                  <a:lnTo>
                    <a:pt x="55" y="0"/>
                  </a:lnTo>
                  <a:lnTo>
                    <a:pt x="42" y="1"/>
                  </a:lnTo>
                  <a:lnTo>
                    <a:pt x="32" y="5"/>
                  </a:lnTo>
                  <a:lnTo>
                    <a:pt x="22" y="11"/>
                  </a:lnTo>
                  <a:lnTo>
                    <a:pt x="15" y="21"/>
                  </a:lnTo>
                  <a:lnTo>
                    <a:pt x="15" y="21"/>
                  </a:lnTo>
                  <a:lnTo>
                    <a:pt x="8" y="32"/>
                  </a:lnTo>
                  <a:lnTo>
                    <a:pt x="4" y="46"/>
                  </a:lnTo>
                  <a:lnTo>
                    <a:pt x="1" y="61"/>
                  </a:lnTo>
                  <a:lnTo>
                    <a:pt x="0" y="78"/>
                  </a:lnTo>
                  <a:lnTo>
                    <a:pt x="0" y="78"/>
                  </a:lnTo>
                  <a:lnTo>
                    <a:pt x="1" y="97"/>
                  </a:lnTo>
                  <a:lnTo>
                    <a:pt x="5" y="115"/>
                  </a:lnTo>
                  <a:lnTo>
                    <a:pt x="5" y="115"/>
                  </a:lnTo>
                  <a:lnTo>
                    <a:pt x="8" y="123"/>
                  </a:lnTo>
                  <a:lnTo>
                    <a:pt x="11" y="130"/>
                  </a:lnTo>
                  <a:lnTo>
                    <a:pt x="17" y="139"/>
                  </a:lnTo>
                  <a:lnTo>
                    <a:pt x="22" y="144"/>
                  </a:lnTo>
                  <a:lnTo>
                    <a:pt x="22" y="144"/>
                  </a:lnTo>
                  <a:lnTo>
                    <a:pt x="28" y="150"/>
                  </a:lnTo>
                  <a:lnTo>
                    <a:pt x="36" y="154"/>
                  </a:lnTo>
                  <a:lnTo>
                    <a:pt x="45" y="157"/>
                  </a:lnTo>
                  <a:lnTo>
                    <a:pt x="55" y="157"/>
                  </a:lnTo>
                  <a:lnTo>
                    <a:pt x="55" y="157"/>
                  </a:lnTo>
                  <a:lnTo>
                    <a:pt x="64" y="157"/>
                  </a:lnTo>
                  <a:lnTo>
                    <a:pt x="73" y="154"/>
                  </a:lnTo>
                  <a:lnTo>
                    <a:pt x="81" y="150"/>
                  </a:lnTo>
                  <a:lnTo>
                    <a:pt x="87" y="146"/>
                  </a:lnTo>
                  <a:lnTo>
                    <a:pt x="87" y="146"/>
                  </a:lnTo>
                  <a:lnTo>
                    <a:pt x="93" y="139"/>
                  </a:lnTo>
                  <a:lnTo>
                    <a:pt x="97" y="132"/>
                  </a:lnTo>
                  <a:lnTo>
                    <a:pt x="101" y="123"/>
                  </a:lnTo>
                  <a:lnTo>
                    <a:pt x="104" y="115"/>
                  </a:lnTo>
                  <a:lnTo>
                    <a:pt x="104" y="115"/>
                  </a:lnTo>
                  <a:lnTo>
                    <a:pt x="107" y="98"/>
                  </a:lnTo>
                  <a:lnTo>
                    <a:pt x="108" y="80"/>
                  </a:lnTo>
                  <a:lnTo>
                    <a:pt x="108" y="80"/>
                  </a:lnTo>
                  <a:close/>
                  <a:moveTo>
                    <a:pt x="88" y="83"/>
                  </a:moveTo>
                  <a:lnTo>
                    <a:pt x="88" y="83"/>
                  </a:lnTo>
                  <a:lnTo>
                    <a:pt x="88" y="98"/>
                  </a:lnTo>
                  <a:lnTo>
                    <a:pt x="87" y="111"/>
                  </a:lnTo>
                  <a:lnTo>
                    <a:pt x="87" y="111"/>
                  </a:lnTo>
                  <a:lnTo>
                    <a:pt x="84" y="122"/>
                  </a:lnTo>
                  <a:lnTo>
                    <a:pt x="80" y="130"/>
                  </a:lnTo>
                  <a:lnTo>
                    <a:pt x="80" y="130"/>
                  </a:lnTo>
                  <a:lnTo>
                    <a:pt x="74" y="136"/>
                  </a:lnTo>
                  <a:lnTo>
                    <a:pt x="69" y="140"/>
                  </a:lnTo>
                  <a:lnTo>
                    <a:pt x="69" y="140"/>
                  </a:lnTo>
                  <a:lnTo>
                    <a:pt x="63" y="143"/>
                  </a:lnTo>
                  <a:lnTo>
                    <a:pt x="55" y="143"/>
                  </a:lnTo>
                  <a:lnTo>
                    <a:pt x="55" y="143"/>
                  </a:lnTo>
                  <a:lnTo>
                    <a:pt x="48" y="142"/>
                  </a:lnTo>
                  <a:lnTo>
                    <a:pt x="39" y="139"/>
                  </a:lnTo>
                  <a:lnTo>
                    <a:pt x="39" y="139"/>
                  </a:lnTo>
                  <a:lnTo>
                    <a:pt x="33" y="135"/>
                  </a:lnTo>
                  <a:lnTo>
                    <a:pt x="28" y="128"/>
                  </a:lnTo>
                  <a:lnTo>
                    <a:pt x="28" y="128"/>
                  </a:lnTo>
                  <a:lnTo>
                    <a:pt x="25" y="118"/>
                  </a:lnTo>
                  <a:lnTo>
                    <a:pt x="22" y="105"/>
                  </a:lnTo>
                  <a:lnTo>
                    <a:pt x="22" y="105"/>
                  </a:lnTo>
                  <a:lnTo>
                    <a:pt x="21" y="90"/>
                  </a:lnTo>
                  <a:lnTo>
                    <a:pt x="21" y="74"/>
                  </a:lnTo>
                  <a:lnTo>
                    <a:pt x="21" y="74"/>
                  </a:lnTo>
                  <a:lnTo>
                    <a:pt x="22" y="50"/>
                  </a:lnTo>
                  <a:lnTo>
                    <a:pt x="22" y="50"/>
                  </a:lnTo>
                  <a:lnTo>
                    <a:pt x="24" y="40"/>
                  </a:lnTo>
                  <a:lnTo>
                    <a:pt x="26" y="32"/>
                  </a:lnTo>
                  <a:lnTo>
                    <a:pt x="26" y="32"/>
                  </a:lnTo>
                  <a:lnTo>
                    <a:pt x="31" y="25"/>
                  </a:lnTo>
                  <a:lnTo>
                    <a:pt x="38" y="19"/>
                  </a:lnTo>
                  <a:lnTo>
                    <a:pt x="38" y="19"/>
                  </a:lnTo>
                  <a:lnTo>
                    <a:pt x="45" y="15"/>
                  </a:lnTo>
                  <a:lnTo>
                    <a:pt x="55" y="15"/>
                  </a:lnTo>
                  <a:lnTo>
                    <a:pt x="55" y="15"/>
                  </a:lnTo>
                  <a:lnTo>
                    <a:pt x="64" y="16"/>
                  </a:lnTo>
                  <a:lnTo>
                    <a:pt x="69" y="18"/>
                  </a:lnTo>
                  <a:lnTo>
                    <a:pt x="72" y="21"/>
                  </a:lnTo>
                  <a:lnTo>
                    <a:pt x="72" y="21"/>
                  </a:lnTo>
                  <a:lnTo>
                    <a:pt x="79" y="26"/>
                  </a:lnTo>
                  <a:lnTo>
                    <a:pt x="83" y="35"/>
                  </a:lnTo>
                  <a:lnTo>
                    <a:pt x="83" y="35"/>
                  </a:lnTo>
                  <a:lnTo>
                    <a:pt x="86" y="43"/>
                  </a:lnTo>
                  <a:lnTo>
                    <a:pt x="87" y="56"/>
                  </a:lnTo>
                  <a:lnTo>
                    <a:pt x="87" y="56"/>
                  </a:lnTo>
                  <a:lnTo>
                    <a:pt x="88" y="83"/>
                  </a:lnTo>
                  <a:lnTo>
                    <a:pt x="88" y="83"/>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49" name="Freeform 77"/>
            <p:cNvSpPr>
              <a:spLocks/>
            </p:cNvSpPr>
            <p:nvPr userDrawn="1"/>
          </p:nvSpPr>
          <p:spPr bwMode="auto">
            <a:xfrm>
              <a:off x="729" y="4109"/>
              <a:ext cx="38" cy="46"/>
            </a:xfrm>
            <a:custGeom>
              <a:avLst/>
              <a:gdLst/>
              <a:ahLst/>
              <a:cxnLst>
                <a:cxn ang="0">
                  <a:pos x="131" y="152"/>
                </a:cxn>
                <a:cxn ang="0">
                  <a:pos x="119" y="0"/>
                </a:cxn>
                <a:cxn ang="0">
                  <a:pos x="93" y="0"/>
                </a:cxn>
                <a:cxn ang="0">
                  <a:pos x="70" y="99"/>
                </a:cxn>
                <a:cxn ang="0">
                  <a:pos x="70" y="99"/>
                </a:cxn>
                <a:cxn ang="0">
                  <a:pos x="67" y="113"/>
                </a:cxn>
                <a:cxn ang="0">
                  <a:pos x="67" y="113"/>
                </a:cxn>
                <a:cxn ang="0">
                  <a:pos x="66" y="123"/>
                </a:cxn>
                <a:cxn ang="0">
                  <a:pos x="66" y="123"/>
                </a:cxn>
                <a:cxn ang="0">
                  <a:pos x="64" y="127"/>
                </a:cxn>
                <a:cxn ang="0">
                  <a:pos x="64" y="127"/>
                </a:cxn>
                <a:cxn ang="0">
                  <a:pos x="63" y="119"/>
                </a:cxn>
                <a:cxn ang="0">
                  <a:pos x="63" y="119"/>
                </a:cxn>
                <a:cxn ang="0">
                  <a:pos x="60" y="97"/>
                </a:cxn>
                <a:cxn ang="0">
                  <a:pos x="36" y="0"/>
                </a:cxn>
                <a:cxn ang="0">
                  <a:pos x="11" y="0"/>
                </a:cxn>
                <a:cxn ang="0">
                  <a:pos x="0" y="152"/>
                </a:cxn>
                <a:cxn ang="0">
                  <a:pos x="16" y="152"/>
                </a:cxn>
                <a:cxn ang="0">
                  <a:pos x="24" y="48"/>
                </a:cxn>
                <a:cxn ang="0">
                  <a:pos x="24" y="48"/>
                </a:cxn>
                <a:cxn ang="0">
                  <a:pos x="24" y="36"/>
                </a:cxn>
                <a:cxn ang="0">
                  <a:pos x="24" y="36"/>
                </a:cxn>
                <a:cxn ang="0">
                  <a:pos x="25" y="21"/>
                </a:cxn>
                <a:cxn ang="0">
                  <a:pos x="25" y="21"/>
                </a:cxn>
                <a:cxn ang="0">
                  <a:pos x="25" y="14"/>
                </a:cxn>
                <a:cxn ang="0">
                  <a:pos x="25" y="14"/>
                </a:cxn>
                <a:cxn ang="0">
                  <a:pos x="26" y="20"/>
                </a:cxn>
                <a:cxn ang="0">
                  <a:pos x="26" y="20"/>
                </a:cxn>
                <a:cxn ang="0">
                  <a:pos x="28" y="33"/>
                </a:cxn>
                <a:cxn ang="0">
                  <a:pos x="28" y="33"/>
                </a:cxn>
                <a:cxn ang="0">
                  <a:pos x="32" y="48"/>
                </a:cxn>
                <a:cxn ang="0">
                  <a:pos x="56" y="152"/>
                </a:cxn>
                <a:cxn ang="0">
                  <a:pos x="71" y="152"/>
                </a:cxn>
                <a:cxn ang="0">
                  <a:pos x="100" y="43"/>
                </a:cxn>
                <a:cxn ang="0">
                  <a:pos x="100" y="43"/>
                </a:cxn>
                <a:cxn ang="0">
                  <a:pos x="101" y="31"/>
                </a:cxn>
                <a:cxn ang="0">
                  <a:pos x="101" y="31"/>
                </a:cxn>
                <a:cxn ang="0">
                  <a:pos x="104" y="20"/>
                </a:cxn>
                <a:cxn ang="0">
                  <a:pos x="104" y="20"/>
                </a:cxn>
                <a:cxn ang="0">
                  <a:pos x="104" y="16"/>
                </a:cxn>
                <a:cxn ang="0">
                  <a:pos x="104" y="16"/>
                </a:cxn>
                <a:cxn ang="0">
                  <a:pos x="104" y="21"/>
                </a:cxn>
                <a:cxn ang="0">
                  <a:pos x="104" y="21"/>
                </a:cxn>
                <a:cxn ang="0">
                  <a:pos x="105" y="33"/>
                </a:cxn>
                <a:cxn ang="0">
                  <a:pos x="105" y="33"/>
                </a:cxn>
                <a:cxn ang="0">
                  <a:pos x="105" y="45"/>
                </a:cxn>
                <a:cxn ang="0">
                  <a:pos x="112" y="152"/>
                </a:cxn>
                <a:cxn ang="0">
                  <a:pos x="131" y="152"/>
                </a:cxn>
                <a:cxn ang="0">
                  <a:pos x="131" y="152"/>
                </a:cxn>
              </a:cxnLst>
              <a:rect l="0" t="0" r="r" b="b"/>
              <a:pathLst>
                <a:path w="131" h="152">
                  <a:moveTo>
                    <a:pt x="131" y="152"/>
                  </a:moveTo>
                  <a:lnTo>
                    <a:pt x="119" y="0"/>
                  </a:lnTo>
                  <a:lnTo>
                    <a:pt x="93" y="0"/>
                  </a:lnTo>
                  <a:lnTo>
                    <a:pt x="70" y="99"/>
                  </a:lnTo>
                  <a:lnTo>
                    <a:pt x="70" y="99"/>
                  </a:lnTo>
                  <a:lnTo>
                    <a:pt x="67" y="113"/>
                  </a:lnTo>
                  <a:lnTo>
                    <a:pt x="67" y="113"/>
                  </a:lnTo>
                  <a:lnTo>
                    <a:pt x="66" y="123"/>
                  </a:lnTo>
                  <a:lnTo>
                    <a:pt x="66" y="123"/>
                  </a:lnTo>
                  <a:lnTo>
                    <a:pt x="64" y="127"/>
                  </a:lnTo>
                  <a:lnTo>
                    <a:pt x="64" y="127"/>
                  </a:lnTo>
                  <a:lnTo>
                    <a:pt x="63" y="119"/>
                  </a:lnTo>
                  <a:lnTo>
                    <a:pt x="63" y="119"/>
                  </a:lnTo>
                  <a:lnTo>
                    <a:pt x="60" y="97"/>
                  </a:lnTo>
                  <a:lnTo>
                    <a:pt x="36" y="0"/>
                  </a:lnTo>
                  <a:lnTo>
                    <a:pt x="11" y="0"/>
                  </a:lnTo>
                  <a:lnTo>
                    <a:pt x="0" y="152"/>
                  </a:lnTo>
                  <a:lnTo>
                    <a:pt x="16" y="152"/>
                  </a:lnTo>
                  <a:lnTo>
                    <a:pt x="24" y="48"/>
                  </a:lnTo>
                  <a:lnTo>
                    <a:pt x="24" y="48"/>
                  </a:lnTo>
                  <a:lnTo>
                    <a:pt x="24" y="36"/>
                  </a:lnTo>
                  <a:lnTo>
                    <a:pt x="24" y="36"/>
                  </a:lnTo>
                  <a:lnTo>
                    <a:pt x="25" y="21"/>
                  </a:lnTo>
                  <a:lnTo>
                    <a:pt x="25" y="21"/>
                  </a:lnTo>
                  <a:lnTo>
                    <a:pt x="25" y="14"/>
                  </a:lnTo>
                  <a:lnTo>
                    <a:pt x="25" y="14"/>
                  </a:lnTo>
                  <a:lnTo>
                    <a:pt x="26" y="20"/>
                  </a:lnTo>
                  <a:lnTo>
                    <a:pt x="26" y="20"/>
                  </a:lnTo>
                  <a:lnTo>
                    <a:pt x="28" y="33"/>
                  </a:lnTo>
                  <a:lnTo>
                    <a:pt x="28" y="33"/>
                  </a:lnTo>
                  <a:lnTo>
                    <a:pt x="32" y="48"/>
                  </a:lnTo>
                  <a:lnTo>
                    <a:pt x="56" y="152"/>
                  </a:lnTo>
                  <a:lnTo>
                    <a:pt x="71" y="152"/>
                  </a:lnTo>
                  <a:lnTo>
                    <a:pt x="100" y="43"/>
                  </a:lnTo>
                  <a:lnTo>
                    <a:pt x="100" y="43"/>
                  </a:lnTo>
                  <a:lnTo>
                    <a:pt x="101" y="31"/>
                  </a:lnTo>
                  <a:lnTo>
                    <a:pt x="101" y="31"/>
                  </a:lnTo>
                  <a:lnTo>
                    <a:pt x="104" y="20"/>
                  </a:lnTo>
                  <a:lnTo>
                    <a:pt x="104" y="20"/>
                  </a:lnTo>
                  <a:lnTo>
                    <a:pt x="104" y="16"/>
                  </a:lnTo>
                  <a:lnTo>
                    <a:pt x="104" y="16"/>
                  </a:lnTo>
                  <a:lnTo>
                    <a:pt x="104" y="21"/>
                  </a:lnTo>
                  <a:lnTo>
                    <a:pt x="104" y="21"/>
                  </a:lnTo>
                  <a:lnTo>
                    <a:pt x="105" y="33"/>
                  </a:lnTo>
                  <a:lnTo>
                    <a:pt x="105" y="33"/>
                  </a:lnTo>
                  <a:lnTo>
                    <a:pt x="105" y="45"/>
                  </a:lnTo>
                  <a:lnTo>
                    <a:pt x="112" y="152"/>
                  </a:lnTo>
                  <a:lnTo>
                    <a:pt x="131" y="152"/>
                  </a:lnTo>
                  <a:lnTo>
                    <a:pt x="131"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0" name="Freeform 78"/>
            <p:cNvSpPr>
              <a:spLocks noEditPoints="1"/>
            </p:cNvSpPr>
            <p:nvPr userDrawn="1"/>
          </p:nvSpPr>
          <p:spPr bwMode="auto">
            <a:xfrm>
              <a:off x="787" y="4109"/>
              <a:ext cx="23" cy="46"/>
            </a:xfrm>
            <a:custGeom>
              <a:avLst/>
              <a:gdLst/>
              <a:ahLst/>
              <a:cxnLst>
                <a:cxn ang="0">
                  <a:pos x="85" y="44"/>
                </a:cxn>
                <a:cxn ang="0">
                  <a:pos x="85" y="44"/>
                </a:cxn>
                <a:cxn ang="0">
                  <a:pos x="84" y="33"/>
                </a:cxn>
                <a:cxn ang="0">
                  <a:pos x="81" y="23"/>
                </a:cxn>
                <a:cxn ang="0">
                  <a:pos x="81" y="23"/>
                </a:cxn>
                <a:cxn ang="0">
                  <a:pos x="75" y="14"/>
                </a:cxn>
                <a:cxn ang="0">
                  <a:pos x="68" y="7"/>
                </a:cxn>
                <a:cxn ang="0">
                  <a:pos x="68" y="7"/>
                </a:cxn>
                <a:cxn ang="0">
                  <a:pos x="61" y="5"/>
                </a:cxn>
                <a:cxn ang="0">
                  <a:pos x="53" y="2"/>
                </a:cxn>
                <a:cxn ang="0">
                  <a:pos x="53" y="2"/>
                </a:cxn>
                <a:cxn ang="0">
                  <a:pos x="44" y="0"/>
                </a:cxn>
                <a:cxn ang="0">
                  <a:pos x="33" y="0"/>
                </a:cxn>
                <a:cxn ang="0">
                  <a:pos x="0" y="0"/>
                </a:cxn>
                <a:cxn ang="0">
                  <a:pos x="0" y="152"/>
                </a:cxn>
                <a:cxn ang="0">
                  <a:pos x="19" y="152"/>
                </a:cxn>
                <a:cxn ang="0">
                  <a:pos x="19" y="92"/>
                </a:cxn>
                <a:cxn ang="0">
                  <a:pos x="39" y="92"/>
                </a:cxn>
                <a:cxn ang="0">
                  <a:pos x="39" y="92"/>
                </a:cxn>
                <a:cxn ang="0">
                  <a:pos x="48" y="92"/>
                </a:cxn>
                <a:cxn ang="0">
                  <a:pos x="58" y="89"/>
                </a:cxn>
                <a:cxn ang="0">
                  <a:pos x="58" y="89"/>
                </a:cxn>
                <a:cxn ang="0">
                  <a:pos x="65" y="86"/>
                </a:cxn>
                <a:cxn ang="0">
                  <a:pos x="72" y="81"/>
                </a:cxn>
                <a:cxn ang="0">
                  <a:pos x="72" y="81"/>
                </a:cxn>
                <a:cxn ang="0">
                  <a:pos x="78" y="72"/>
                </a:cxn>
                <a:cxn ang="0">
                  <a:pos x="82" y="65"/>
                </a:cxn>
                <a:cxn ang="0">
                  <a:pos x="82" y="65"/>
                </a:cxn>
                <a:cxn ang="0">
                  <a:pos x="85" y="55"/>
                </a:cxn>
                <a:cxn ang="0">
                  <a:pos x="85" y="44"/>
                </a:cxn>
                <a:cxn ang="0">
                  <a:pos x="85" y="44"/>
                </a:cxn>
                <a:cxn ang="0">
                  <a:pos x="65" y="47"/>
                </a:cxn>
                <a:cxn ang="0">
                  <a:pos x="65" y="47"/>
                </a:cxn>
                <a:cxn ang="0">
                  <a:pos x="65" y="55"/>
                </a:cxn>
                <a:cxn ang="0">
                  <a:pos x="64" y="61"/>
                </a:cxn>
                <a:cxn ang="0">
                  <a:pos x="61" y="66"/>
                </a:cxn>
                <a:cxn ang="0">
                  <a:pos x="58" y="69"/>
                </a:cxn>
                <a:cxn ang="0">
                  <a:pos x="58" y="69"/>
                </a:cxn>
                <a:cxn ang="0">
                  <a:pos x="54" y="74"/>
                </a:cxn>
                <a:cxn ang="0">
                  <a:pos x="48" y="75"/>
                </a:cxn>
                <a:cxn ang="0">
                  <a:pos x="43" y="76"/>
                </a:cxn>
                <a:cxn ang="0">
                  <a:pos x="34" y="76"/>
                </a:cxn>
                <a:cxn ang="0">
                  <a:pos x="19" y="76"/>
                </a:cxn>
                <a:cxn ang="0">
                  <a:pos x="19" y="16"/>
                </a:cxn>
                <a:cxn ang="0">
                  <a:pos x="33" y="16"/>
                </a:cxn>
                <a:cxn ang="0">
                  <a:pos x="33" y="16"/>
                </a:cxn>
                <a:cxn ang="0">
                  <a:pos x="41" y="16"/>
                </a:cxn>
                <a:cxn ang="0">
                  <a:pos x="47" y="17"/>
                </a:cxn>
                <a:cxn ang="0">
                  <a:pos x="53" y="20"/>
                </a:cxn>
                <a:cxn ang="0">
                  <a:pos x="57" y="23"/>
                </a:cxn>
                <a:cxn ang="0">
                  <a:pos x="57" y="23"/>
                </a:cxn>
                <a:cxn ang="0">
                  <a:pos x="61" y="27"/>
                </a:cxn>
                <a:cxn ang="0">
                  <a:pos x="64" y="33"/>
                </a:cxn>
                <a:cxn ang="0">
                  <a:pos x="65" y="40"/>
                </a:cxn>
                <a:cxn ang="0">
                  <a:pos x="65" y="47"/>
                </a:cxn>
                <a:cxn ang="0">
                  <a:pos x="65" y="47"/>
                </a:cxn>
              </a:cxnLst>
              <a:rect l="0" t="0" r="r" b="b"/>
              <a:pathLst>
                <a:path w="85" h="152">
                  <a:moveTo>
                    <a:pt x="85" y="44"/>
                  </a:moveTo>
                  <a:lnTo>
                    <a:pt x="85" y="44"/>
                  </a:lnTo>
                  <a:lnTo>
                    <a:pt x="84" y="33"/>
                  </a:lnTo>
                  <a:lnTo>
                    <a:pt x="81" y="23"/>
                  </a:lnTo>
                  <a:lnTo>
                    <a:pt x="81" y="23"/>
                  </a:lnTo>
                  <a:lnTo>
                    <a:pt x="75" y="14"/>
                  </a:lnTo>
                  <a:lnTo>
                    <a:pt x="68" y="7"/>
                  </a:lnTo>
                  <a:lnTo>
                    <a:pt x="68" y="7"/>
                  </a:lnTo>
                  <a:lnTo>
                    <a:pt x="61" y="5"/>
                  </a:lnTo>
                  <a:lnTo>
                    <a:pt x="53" y="2"/>
                  </a:lnTo>
                  <a:lnTo>
                    <a:pt x="53" y="2"/>
                  </a:lnTo>
                  <a:lnTo>
                    <a:pt x="44" y="0"/>
                  </a:lnTo>
                  <a:lnTo>
                    <a:pt x="33" y="0"/>
                  </a:lnTo>
                  <a:lnTo>
                    <a:pt x="0" y="0"/>
                  </a:lnTo>
                  <a:lnTo>
                    <a:pt x="0" y="152"/>
                  </a:lnTo>
                  <a:lnTo>
                    <a:pt x="19" y="152"/>
                  </a:lnTo>
                  <a:lnTo>
                    <a:pt x="19" y="92"/>
                  </a:lnTo>
                  <a:lnTo>
                    <a:pt x="39" y="92"/>
                  </a:lnTo>
                  <a:lnTo>
                    <a:pt x="39" y="92"/>
                  </a:lnTo>
                  <a:lnTo>
                    <a:pt x="48" y="92"/>
                  </a:lnTo>
                  <a:lnTo>
                    <a:pt x="58" y="89"/>
                  </a:lnTo>
                  <a:lnTo>
                    <a:pt x="58" y="89"/>
                  </a:lnTo>
                  <a:lnTo>
                    <a:pt x="65" y="86"/>
                  </a:lnTo>
                  <a:lnTo>
                    <a:pt x="72" y="81"/>
                  </a:lnTo>
                  <a:lnTo>
                    <a:pt x="72" y="81"/>
                  </a:lnTo>
                  <a:lnTo>
                    <a:pt x="78" y="72"/>
                  </a:lnTo>
                  <a:lnTo>
                    <a:pt x="82" y="65"/>
                  </a:lnTo>
                  <a:lnTo>
                    <a:pt x="82" y="65"/>
                  </a:lnTo>
                  <a:lnTo>
                    <a:pt x="85" y="55"/>
                  </a:lnTo>
                  <a:lnTo>
                    <a:pt x="85" y="44"/>
                  </a:lnTo>
                  <a:lnTo>
                    <a:pt x="85" y="44"/>
                  </a:lnTo>
                  <a:close/>
                  <a:moveTo>
                    <a:pt x="65" y="47"/>
                  </a:moveTo>
                  <a:lnTo>
                    <a:pt x="65" y="47"/>
                  </a:lnTo>
                  <a:lnTo>
                    <a:pt x="65" y="55"/>
                  </a:lnTo>
                  <a:lnTo>
                    <a:pt x="64" y="61"/>
                  </a:lnTo>
                  <a:lnTo>
                    <a:pt x="61" y="66"/>
                  </a:lnTo>
                  <a:lnTo>
                    <a:pt x="58" y="69"/>
                  </a:lnTo>
                  <a:lnTo>
                    <a:pt x="58" y="69"/>
                  </a:lnTo>
                  <a:lnTo>
                    <a:pt x="54" y="74"/>
                  </a:lnTo>
                  <a:lnTo>
                    <a:pt x="48" y="75"/>
                  </a:lnTo>
                  <a:lnTo>
                    <a:pt x="43" y="76"/>
                  </a:lnTo>
                  <a:lnTo>
                    <a:pt x="34" y="76"/>
                  </a:lnTo>
                  <a:lnTo>
                    <a:pt x="19" y="76"/>
                  </a:lnTo>
                  <a:lnTo>
                    <a:pt x="19" y="16"/>
                  </a:lnTo>
                  <a:lnTo>
                    <a:pt x="33" y="16"/>
                  </a:lnTo>
                  <a:lnTo>
                    <a:pt x="33" y="16"/>
                  </a:lnTo>
                  <a:lnTo>
                    <a:pt x="41" y="16"/>
                  </a:lnTo>
                  <a:lnTo>
                    <a:pt x="47" y="17"/>
                  </a:lnTo>
                  <a:lnTo>
                    <a:pt x="53" y="20"/>
                  </a:lnTo>
                  <a:lnTo>
                    <a:pt x="57" y="23"/>
                  </a:lnTo>
                  <a:lnTo>
                    <a:pt x="57" y="23"/>
                  </a:lnTo>
                  <a:lnTo>
                    <a:pt x="61" y="27"/>
                  </a:lnTo>
                  <a:lnTo>
                    <a:pt x="64" y="33"/>
                  </a:lnTo>
                  <a:lnTo>
                    <a:pt x="65" y="40"/>
                  </a:lnTo>
                  <a:lnTo>
                    <a:pt x="65" y="47"/>
                  </a:lnTo>
                  <a:lnTo>
                    <a:pt x="65" y="47"/>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1" name="Freeform 79"/>
            <p:cNvSpPr>
              <a:spLocks noEditPoints="1"/>
            </p:cNvSpPr>
            <p:nvPr userDrawn="1"/>
          </p:nvSpPr>
          <p:spPr bwMode="auto">
            <a:xfrm>
              <a:off x="828" y="4109"/>
              <a:ext cx="26" cy="46"/>
            </a:xfrm>
            <a:custGeom>
              <a:avLst/>
              <a:gdLst/>
              <a:ahLst/>
              <a:cxnLst>
                <a:cxn ang="0">
                  <a:pos x="88" y="152"/>
                </a:cxn>
                <a:cxn ang="0">
                  <a:pos x="84" y="147"/>
                </a:cxn>
                <a:cxn ang="0">
                  <a:pos x="75" y="130"/>
                </a:cxn>
                <a:cxn ang="0">
                  <a:pos x="65" y="113"/>
                </a:cxn>
                <a:cxn ang="0">
                  <a:pos x="58" y="102"/>
                </a:cxn>
                <a:cxn ang="0">
                  <a:pos x="53" y="92"/>
                </a:cxn>
                <a:cxn ang="0">
                  <a:pos x="44" y="83"/>
                </a:cxn>
                <a:cxn ang="0">
                  <a:pos x="61" y="81"/>
                </a:cxn>
                <a:cxn ang="0">
                  <a:pos x="72" y="71"/>
                </a:cxn>
                <a:cxn ang="0">
                  <a:pos x="75" y="65"/>
                </a:cxn>
                <a:cxn ang="0">
                  <a:pos x="79" y="51"/>
                </a:cxn>
                <a:cxn ang="0">
                  <a:pos x="81" y="43"/>
                </a:cxn>
                <a:cxn ang="0">
                  <a:pos x="77" y="21"/>
                </a:cxn>
                <a:cxn ang="0">
                  <a:pos x="72" y="14"/>
                </a:cxn>
                <a:cxn ang="0">
                  <a:pos x="67" y="10"/>
                </a:cxn>
                <a:cxn ang="0">
                  <a:pos x="54" y="3"/>
                </a:cxn>
                <a:cxn ang="0">
                  <a:pos x="44" y="0"/>
                </a:cxn>
                <a:cxn ang="0">
                  <a:pos x="0" y="0"/>
                </a:cxn>
                <a:cxn ang="0">
                  <a:pos x="19" y="152"/>
                </a:cxn>
                <a:cxn ang="0">
                  <a:pos x="19" y="85"/>
                </a:cxn>
                <a:cxn ang="0">
                  <a:pos x="27" y="86"/>
                </a:cxn>
                <a:cxn ang="0">
                  <a:pos x="30" y="90"/>
                </a:cxn>
                <a:cxn ang="0">
                  <a:pos x="34" y="96"/>
                </a:cxn>
                <a:cxn ang="0">
                  <a:pos x="48" y="119"/>
                </a:cxn>
                <a:cxn ang="0">
                  <a:pos x="60" y="140"/>
                </a:cxn>
                <a:cxn ang="0">
                  <a:pos x="88" y="152"/>
                </a:cxn>
                <a:cxn ang="0">
                  <a:pos x="61" y="43"/>
                </a:cxn>
                <a:cxn ang="0">
                  <a:pos x="61" y="48"/>
                </a:cxn>
                <a:cxn ang="0">
                  <a:pos x="58" y="59"/>
                </a:cxn>
                <a:cxn ang="0">
                  <a:pos x="55" y="64"/>
                </a:cxn>
                <a:cxn ang="0">
                  <a:pos x="47" y="69"/>
                </a:cxn>
                <a:cxn ang="0">
                  <a:pos x="36" y="72"/>
                </a:cxn>
                <a:cxn ang="0">
                  <a:pos x="19" y="16"/>
                </a:cxn>
                <a:cxn ang="0">
                  <a:pos x="33" y="16"/>
                </a:cxn>
                <a:cxn ang="0">
                  <a:pos x="44" y="17"/>
                </a:cxn>
                <a:cxn ang="0">
                  <a:pos x="54" y="23"/>
                </a:cxn>
                <a:cxn ang="0">
                  <a:pos x="57" y="26"/>
                </a:cxn>
                <a:cxn ang="0">
                  <a:pos x="61" y="36"/>
                </a:cxn>
                <a:cxn ang="0">
                  <a:pos x="61" y="43"/>
                </a:cxn>
              </a:cxnLst>
              <a:rect l="0" t="0" r="r" b="b"/>
              <a:pathLst>
                <a:path w="88" h="152">
                  <a:moveTo>
                    <a:pt x="88" y="152"/>
                  </a:moveTo>
                  <a:lnTo>
                    <a:pt x="88" y="152"/>
                  </a:lnTo>
                  <a:lnTo>
                    <a:pt x="84" y="147"/>
                  </a:lnTo>
                  <a:lnTo>
                    <a:pt x="84" y="147"/>
                  </a:lnTo>
                  <a:lnTo>
                    <a:pt x="75" y="130"/>
                  </a:lnTo>
                  <a:lnTo>
                    <a:pt x="75" y="130"/>
                  </a:lnTo>
                  <a:lnTo>
                    <a:pt x="65" y="113"/>
                  </a:lnTo>
                  <a:lnTo>
                    <a:pt x="65" y="113"/>
                  </a:lnTo>
                  <a:lnTo>
                    <a:pt x="58" y="102"/>
                  </a:lnTo>
                  <a:lnTo>
                    <a:pt x="58" y="102"/>
                  </a:lnTo>
                  <a:lnTo>
                    <a:pt x="53" y="92"/>
                  </a:lnTo>
                  <a:lnTo>
                    <a:pt x="53" y="92"/>
                  </a:lnTo>
                  <a:lnTo>
                    <a:pt x="44" y="83"/>
                  </a:lnTo>
                  <a:lnTo>
                    <a:pt x="44" y="83"/>
                  </a:lnTo>
                  <a:lnTo>
                    <a:pt x="53" y="82"/>
                  </a:lnTo>
                  <a:lnTo>
                    <a:pt x="61" y="81"/>
                  </a:lnTo>
                  <a:lnTo>
                    <a:pt x="67" y="76"/>
                  </a:lnTo>
                  <a:lnTo>
                    <a:pt x="72" y="71"/>
                  </a:lnTo>
                  <a:lnTo>
                    <a:pt x="72" y="71"/>
                  </a:lnTo>
                  <a:lnTo>
                    <a:pt x="75" y="65"/>
                  </a:lnTo>
                  <a:lnTo>
                    <a:pt x="78" y="58"/>
                  </a:lnTo>
                  <a:lnTo>
                    <a:pt x="79" y="51"/>
                  </a:lnTo>
                  <a:lnTo>
                    <a:pt x="81" y="43"/>
                  </a:lnTo>
                  <a:lnTo>
                    <a:pt x="81" y="43"/>
                  </a:lnTo>
                  <a:lnTo>
                    <a:pt x="79" y="31"/>
                  </a:lnTo>
                  <a:lnTo>
                    <a:pt x="77" y="21"/>
                  </a:lnTo>
                  <a:lnTo>
                    <a:pt x="77" y="21"/>
                  </a:lnTo>
                  <a:lnTo>
                    <a:pt x="72" y="14"/>
                  </a:lnTo>
                  <a:lnTo>
                    <a:pt x="67" y="10"/>
                  </a:lnTo>
                  <a:lnTo>
                    <a:pt x="67" y="10"/>
                  </a:lnTo>
                  <a:lnTo>
                    <a:pt x="61" y="6"/>
                  </a:lnTo>
                  <a:lnTo>
                    <a:pt x="54" y="3"/>
                  </a:lnTo>
                  <a:lnTo>
                    <a:pt x="54" y="3"/>
                  </a:lnTo>
                  <a:lnTo>
                    <a:pt x="44" y="0"/>
                  </a:lnTo>
                  <a:lnTo>
                    <a:pt x="33" y="0"/>
                  </a:lnTo>
                  <a:lnTo>
                    <a:pt x="0" y="0"/>
                  </a:lnTo>
                  <a:lnTo>
                    <a:pt x="0" y="152"/>
                  </a:lnTo>
                  <a:lnTo>
                    <a:pt x="19" y="152"/>
                  </a:lnTo>
                  <a:lnTo>
                    <a:pt x="19" y="85"/>
                  </a:lnTo>
                  <a:lnTo>
                    <a:pt x="19" y="85"/>
                  </a:lnTo>
                  <a:lnTo>
                    <a:pt x="23" y="85"/>
                  </a:lnTo>
                  <a:lnTo>
                    <a:pt x="27" y="86"/>
                  </a:lnTo>
                  <a:lnTo>
                    <a:pt x="27" y="86"/>
                  </a:lnTo>
                  <a:lnTo>
                    <a:pt x="30" y="90"/>
                  </a:lnTo>
                  <a:lnTo>
                    <a:pt x="34" y="96"/>
                  </a:lnTo>
                  <a:lnTo>
                    <a:pt x="34" y="96"/>
                  </a:lnTo>
                  <a:lnTo>
                    <a:pt x="48" y="119"/>
                  </a:lnTo>
                  <a:lnTo>
                    <a:pt x="48" y="119"/>
                  </a:lnTo>
                  <a:lnTo>
                    <a:pt x="60" y="140"/>
                  </a:lnTo>
                  <a:lnTo>
                    <a:pt x="60" y="140"/>
                  </a:lnTo>
                  <a:lnTo>
                    <a:pt x="65" y="152"/>
                  </a:lnTo>
                  <a:lnTo>
                    <a:pt x="88" y="152"/>
                  </a:lnTo>
                  <a:lnTo>
                    <a:pt x="88" y="152"/>
                  </a:lnTo>
                  <a:close/>
                  <a:moveTo>
                    <a:pt x="61" y="43"/>
                  </a:moveTo>
                  <a:lnTo>
                    <a:pt x="61" y="43"/>
                  </a:lnTo>
                  <a:lnTo>
                    <a:pt x="61" y="48"/>
                  </a:lnTo>
                  <a:lnTo>
                    <a:pt x="60" y="54"/>
                  </a:lnTo>
                  <a:lnTo>
                    <a:pt x="58" y="59"/>
                  </a:lnTo>
                  <a:lnTo>
                    <a:pt x="55" y="64"/>
                  </a:lnTo>
                  <a:lnTo>
                    <a:pt x="55" y="64"/>
                  </a:lnTo>
                  <a:lnTo>
                    <a:pt x="51" y="66"/>
                  </a:lnTo>
                  <a:lnTo>
                    <a:pt x="47" y="69"/>
                  </a:lnTo>
                  <a:lnTo>
                    <a:pt x="41" y="71"/>
                  </a:lnTo>
                  <a:lnTo>
                    <a:pt x="36" y="72"/>
                  </a:lnTo>
                  <a:lnTo>
                    <a:pt x="19" y="71"/>
                  </a:lnTo>
                  <a:lnTo>
                    <a:pt x="19" y="16"/>
                  </a:lnTo>
                  <a:lnTo>
                    <a:pt x="33" y="16"/>
                  </a:lnTo>
                  <a:lnTo>
                    <a:pt x="33" y="16"/>
                  </a:lnTo>
                  <a:lnTo>
                    <a:pt x="40" y="16"/>
                  </a:lnTo>
                  <a:lnTo>
                    <a:pt x="44" y="17"/>
                  </a:lnTo>
                  <a:lnTo>
                    <a:pt x="50" y="20"/>
                  </a:lnTo>
                  <a:lnTo>
                    <a:pt x="54" y="23"/>
                  </a:lnTo>
                  <a:lnTo>
                    <a:pt x="54" y="23"/>
                  </a:lnTo>
                  <a:lnTo>
                    <a:pt x="57" y="26"/>
                  </a:lnTo>
                  <a:lnTo>
                    <a:pt x="60" y="30"/>
                  </a:lnTo>
                  <a:lnTo>
                    <a:pt x="61" y="36"/>
                  </a:lnTo>
                  <a:lnTo>
                    <a:pt x="61" y="43"/>
                  </a:lnTo>
                  <a:lnTo>
                    <a:pt x="61" y="43"/>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2" name="Freeform 80"/>
            <p:cNvSpPr>
              <a:spLocks/>
            </p:cNvSpPr>
            <p:nvPr userDrawn="1"/>
          </p:nvSpPr>
          <p:spPr bwMode="auto">
            <a:xfrm>
              <a:off x="871" y="4109"/>
              <a:ext cx="22" cy="46"/>
            </a:xfrm>
            <a:custGeom>
              <a:avLst/>
              <a:gdLst/>
              <a:ahLst/>
              <a:cxnLst>
                <a:cxn ang="0">
                  <a:pos x="75" y="152"/>
                </a:cxn>
                <a:cxn ang="0">
                  <a:pos x="75" y="137"/>
                </a:cxn>
                <a:cxn ang="0">
                  <a:pos x="18" y="137"/>
                </a:cxn>
                <a:cxn ang="0">
                  <a:pos x="18" y="82"/>
                </a:cxn>
                <a:cxn ang="0">
                  <a:pos x="62" y="82"/>
                </a:cxn>
                <a:cxn ang="0">
                  <a:pos x="62" y="65"/>
                </a:cxn>
                <a:cxn ang="0">
                  <a:pos x="18" y="65"/>
                </a:cxn>
                <a:cxn ang="0">
                  <a:pos x="18" y="16"/>
                </a:cxn>
                <a:cxn ang="0">
                  <a:pos x="71" y="16"/>
                </a:cxn>
                <a:cxn ang="0">
                  <a:pos x="73" y="0"/>
                </a:cxn>
                <a:cxn ang="0">
                  <a:pos x="0" y="0"/>
                </a:cxn>
                <a:cxn ang="0">
                  <a:pos x="0" y="152"/>
                </a:cxn>
                <a:cxn ang="0">
                  <a:pos x="75" y="152"/>
                </a:cxn>
                <a:cxn ang="0">
                  <a:pos x="75" y="152"/>
                </a:cxn>
              </a:cxnLst>
              <a:rect l="0" t="0" r="r" b="b"/>
              <a:pathLst>
                <a:path w="75" h="152">
                  <a:moveTo>
                    <a:pt x="75" y="152"/>
                  </a:moveTo>
                  <a:lnTo>
                    <a:pt x="75" y="137"/>
                  </a:lnTo>
                  <a:lnTo>
                    <a:pt x="18" y="137"/>
                  </a:lnTo>
                  <a:lnTo>
                    <a:pt x="18" y="82"/>
                  </a:lnTo>
                  <a:lnTo>
                    <a:pt x="62" y="82"/>
                  </a:lnTo>
                  <a:lnTo>
                    <a:pt x="62" y="65"/>
                  </a:lnTo>
                  <a:lnTo>
                    <a:pt x="18" y="65"/>
                  </a:lnTo>
                  <a:lnTo>
                    <a:pt x="18" y="16"/>
                  </a:lnTo>
                  <a:lnTo>
                    <a:pt x="71" y="16"/>
                  </a:lnTo>
                  <a:lnTo>
                    <a:pt x="73" y="0"/>
                  </a:lnTo>
                  <a:lnTo>
                    <a:pt x="0" y="0"/>
                  </a:lnTo>
                  <a:lnTo>
                    <a:pt x="0" y="152"/>
                  </a:lnTo>
                  <a:lnTo>
                    <a:pt x="75" y="152"/>
                  </a:lnTo>
                  <a:lnTo>
                    <a:pt x="75"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3" name="Freeform 81"/>
            <p:cNvSpPr>
              <a:spLocks/>
            </p:cNvSpPr>
            <p:nvPr userDrawn="1"/>
          </p:nvSpPr>
          <p:spPr bwMode="auto">
            <a:xfrm>
              <a:off x="910" y="4109"/>
              <a:ext cx="26" cy="46"/>
            </a:xfrm>
            <a:custGeom>
              <a:avLst/>
              <a:gdLst/>
              <a:ahLst/>
              <a:cxnLst>
                <a:cxn ang="0">
                  <a:pos x="87" y="152"/>
                </a:cxn>
                <a:cxn ang="0">
                  <a:pos x="87" y="0"/>
                </a:cxn>
                <a:cxn ang="0">
                  <a:pos x="69" y="0"/>
                </a:cxn>
                <a:cxn ang="0">
                  <a:pos x="69" y="64"/>
                </a:cxn>
                <a:cxn ang="0">
                  <a:pos x="17" y="64"/>
                </a:cxn>
                <a:cxn ang="0">
                  <a:pos x="17" y="0"/>
                </a:cxn>
                <a:cxn ang="0">
                  <a:pos x="0" y="0"/>
                </a:cxn>
                <a:cxn ang="0">
                  <a:pos x="0" y="152"/>
                </a:cxn>
                <a:cxn ang="0">
                  <a:pos x="17" y="152"/>
                </a:cxn>
                <a:cxn ang="0">
                  <a:pos x="17" y="79"/>
                </a:cxn>
                <a:cxn ang="0">
                  <a:pos x="69" y="79"/>
                </a:cxn>
                <a:cxn ang="0">
                  <a:pos x="69" y="152"/>
                </a:cxn>
                <a:cxn ang="0">
                  <a:pos x="87" y="152"/>
                </a:cxn>
                <a:cxn ang="0">
                  <a:pos x="87" y="152"/>
                </a:cxn>
              </a:cxnLst>
              <a:rect l="0" t="0" r="r" b="b"/>
              <a:pathLst>
                <a:path w="87" h="152">
                  <a:moveTo>
                    <a:pt x="87" y="152"/>
                  </a:moveTo>
                  <a:lnTo>
                    <a:pt x="87" y="0"/>
                  </a:lnTo>
                  <a:lnTo>
                    <a:pt x="69" y="0"/>
                  </a:lnTo>
                  <a:lnTo>
                    <a:pt x="69" y="64"/>
                  </a:lnTo>
                  <a:lnTo>
                    <a:pt x="17" y="64"/>
                  </a:lnTo>
                  <a:lnTo>
                    <a:pt x="17" y="0"/>
                  </a:lnTo>
                  <a:lnTo>
                    <a:pt x="0" y="0"/>
                  </a:lnTo>
                  <a:lnTo>
                    <a:pt x="0" y="152"/>
                  </a:lnTo>
                  <a:lnTo>
                    <a:pt x="17" y="152"/>
                  </a:lnTo>
                  <a:lnTo>
                    <a:pt x="17" y="79"/>
                  </a:lnTo>
                  <a:lnTo>
                    <a:pt x="69" y="79"/>
                  </a:lnTo>
                  <a:lnTo>
                    <a:pt x="69" y="152"/>
                  </a:lnTo>
                  <a:lnTo>
                    <a:pt x="87" y="152"/>
                  </a:lnTo>
                  <a:lnTo>
                    <a:pt x="87"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4" name="Freeform 82"/>
            <p:cNvSpPr>
              <a:spLocks/>
            </p:cNvSpPr>
            <p:nvPr userDrawn="1"/>
          </p:nvSpPr>
          <p:spPr bwMode="auto">
            <a:xfrm>
              <a:off x="956" y="4109"/>
              <a:ext cx="23" cy="46"/>
            </a:xfrm>
            <a:custGeom>
              <a:avLst/>
              <a:gdLst/>
              <a:ahLst/>
              <a:cxnLst>
                <a:cxn ang="0">
                  <a:pos x="75" y="152"/>
                </a:cxn>
                <a:cxn ang="0">
                  <a:pos x="75" y="137"/>
                </a:cxn>
                <a:cxn ang="0">
                  <a:pos x="17" y="137"/>
                </a:cxn>
                <a:cxn ang="0">
                  <a:pos x="17" y="82"/>
                </a:cxn>
                <a:cxn ang="0">
                  <a:pos x="63" y="82"/>
                </a:cxn>
                <a:cxn ang="0">
                  <a:pos x="63" y="65"/>
                </a:cxn>
                <a:cxn ang="0">
                  <a:pos x="17" y="65"/>
                </a:cxn>
                <a:cxn ang="0">
                  <a:pos x="17" y="16"/>
                </a:cxn>
                <a:cxn ang="0">
                  <a:pos x="71" y="16"/>
                </a:cxn>
                <a:cxn ang="0">
                  <a:pos x="74" y="0"/>
                </a:cxn>
                <a:cxn ang="0">
                  <a:pos x="0" y="0"/>
                </a:cxn>
                <a:cxn ang="0">
                  <a:pos x="0" y="152"/>
                </a:cxn>
                <a:cxn ang="0">
                  <a:pos x="75" y="152"/>
                </a:cxn>
                <a:cxn ang="0">
                  <a:pos x="75" y="152"/>
                </a:cxn>
              </a:cxnLst>
              <a:rect l="0" t="0" r="r" b="b"/>
              <a:pathLst>
                <a:path w="75" h="152">
                  <a:moveTo>
                    <a:pt x="75" y="152"/>
                  </a:moveTo>
                  <a:lnTo>
                    <a:pt x="75" y="137"/>
                  </a:lnTo>
                  <a:lnTo>
                    <a:pt x="17" y="137"/>
                  </a:lnTo>
                  <a:lnTo>
                    <a:pt x="17" y="82"/>
                  </a:lnTo>
                  <a:lnTo>
                    <a:pt x="63" y="82"/>
                  </a:lnTo>
                  <a:lnTo>
                    <a:pt x="63" y="65"/>
                  </a:lnTo>
                  <a:lnTo>
                    <a:pt x="17" y="65"/>
                  </a:lnTo>
                  <a:lnTo>
                    <a:pt x="17" y="16"/>
                  </a:lnTo>
                  <a:lnTo>
                    <a:pt x="71" y="16"/>
                  </a:lnTo>
                  <a:lnTo>
                    <a:pt x="74" y="0"/>
                  </a:lnTo>
                  <a:lnTo>
                    <a:pt x="0" y="0"/>
                  </a:lnTo>
                  <a:lnTo>
                    <a:pt x="0" y="152"/>
                  </a:lnTo>
                  <a:lnTo>
                    <a:pt x="75" y="152"/>
                  </a:lnTo>
                  <a:lnTo>
                    <a:pt x="75"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5" name="Freeform 83"/>
            <p:cNvSpPr>
              <a:spLocks/>
            </p:cNvSpPr>
            <p:nvPr userDrawn="1"/>
          </p:nvSpPr>
          <p:spPr bwMode="auto">
            <a:xfrm>
              <a:off x="995" y="4109"/>
              <a:ext cx="27" cy="46"/>
            </a:xfrm>
            <a:custGeom>
              <a:avLst/>
              <a:gdLst/>
              <a:ahLst/>
              <a:cxnLst>
                <a:cxn ang="0">
                  <a:pos x="90" y="152"/>
                </a:cxn>
                <a:cxn ang="0">
                  <a:pos x="90" y="0"/>
                </a:cxn>
                <a:cxn ang="0">
                  <a:pos x="71" y="0"/>
                </a:cxn>
                <a:cxn ang="0">
                  <a:pos x="73" y="79"/>
                </a:cxn>
                <a:cxn ang="0">
                  <a:pos x="73" y="79"/>
                </a:cxn>
                <a:cxn ang="0">
                  <a:pos x="73" y="100"/>
                </a:cxn>
                <a:cxn ang="0">
                  <a:pos x="73" y="100"/>
                </a:cxn>
                <a:cxn ang="0">
                  <a:pos x="74" y="120"/>
                </a:cxn>
                <a:cxn ang="0">
                  <a:pos x="74" y="120"/>
                </a:cxn>
                <a:cxn ang="0">
                  <a:pos x="74" y="127"/>
                </a:cxn>
                <a:cxn ang="0">
                  <a:pos x="74" y="127"/>
                </a:cxn>
                <a:cxn ang="0">
                  <a:pos x="73" y="123"/>
                </a:cxn>
                <a:cxn ang="0">
                  <a:pos x="73" y="123"/>
                </a:cxn>
                <a:cxn ang="0">
                  <a:pos x="69" y="109"/>
                </a:cxn>
                <a:cxn ang="0">
                  <a:pos x="69" y="109"/>
                </a:cxn>
                <a:cxn ang="0">
                  <a:pos x="63" y="95"/>
                </a:cxn>
                <a:cxn ang="0">
                  <a:pos x="21" y="0"/>
                </a:cxn>
                <a:cxn ang="0">
                  <a:pos x="0" y="0"/>
                </a:cxn>
                <a:cxn ang="0">
                  <a:pos x="0" y="152"/>
                </a:cxn>
                <a:cxn ang="0">
                  <a:pos x="18" y="152"/>
                </a:cxn>
                <a:cxn ang="0">
                  <a:pos x="18" y="68"/>
                </a:cxn>
                <a:cxn ang="0">
                  <a:pos x="18" y="68"/>
                </a:cxn>
                <a:cxn ang="0">
                  <a:pos x="16" y="50"/>
                </a:cxn>
                <a:cxn ang="0">
                  <a:pos x="16" y="50"/>
                </a:cxn>
                <a:cxn ang="0">
                  <a:pos x="16" y="33"/>
                </a:cxn>
                <a:cxn ang="0">
                  <a:pos x="16" y="33"/>
                </a:cxn>
                <a:cxn ang="0">
                  <a:pos x="15" y="26"/>
                </a:cxn>
                <a:cxn ang="0">
                  <a:pos x="15" y="26"/>
                </a:cxn>
                <a:cxn ang="0">
                  <a:pos x="18" y="31"/>
                </a:cxn>
                <a:cxn ang="0">
                  <a:pos x="18" y="31"/>
                </a:cxn>
                <a:cxn ang="0">
                  <a:pos x="24" y="45"/>
                </a:cxn>
                <a:cxn ang="0">
                  <a:pos x="24" y="45"/>
                </a:cxn>
                <a:cxn ang="0">
                  <a:pos x="31" y="64"/>
                </a:cxn>
                <a:cxn ang="0">
                  <a:pos x="70" y="152"/>
                </a:cxn>
                <a:cxn ang="0">
                  <a:pos x="90" y="152"/>
                </a:cxn>
                <a:cxn ang="0">
                  <a:pos x="90" y="152"/>
                </a:cxn>
              </a:cxnLst>
              <a:rect l="0" t="0" r="r" b="b"/>
              <a:pathLst>
                <a:path w="90" h="152">
                  <a:moveTo>
                    <a:pt x="90" y="152"/>
                  </a:moveTo>
                  <a:lnTo>
                    <a:pt x="90" y="0"/>
                  </a:lnTo>
                  <a:lnTo>
                    <a:pt x="71" y="0"/>
                  </a:lnTo>
                  <a:lnTo>
                    <a:pt x="73" y="79"/>
                  </a:lnTo>
                  <a:lnTo>
                    <a:pt x="73" y="79"/>
                  </a:lnTo>
                  <a:lnTo>
                    <a:pt x="73" y="100"/>
                  </a:lnTo>
                  <a:lnTo>
                    <a:pt x="73" y="100"/>
                  </a:lnTo>
                  <a:lnTo>
                    <a:pt x="74" y="120"/>
                  </a:lnTo>
                  <a:lnTo>
                    <a:pt x="74" y="120"/>
                  </a:lnTo>
                  <a:lnTo>
                    <a:pt x="74" y="127"/>
                  </a:lnTo>
                  <a:lnTo>
                    <a:pt x="74" y="127"/>
                  </a:lnTo>
                  <a:lnTo>
                    <a:pt x="73" y="123"/>
                  </a:lnTo>
                  <a:lnTo>
                    <a:pt x="73" y="123"/>
                  </a:lnTo>
                  <a:lnTo>
                    <a:pt x="69" y="109"/>
                  </a:lnTo>
                  <a:lnTo>
                    <a:pt x="69" y="109"/>
                  </a:lnTo>
                  <a:lnTo>
                    <a:pt x="63" y="95"/>
                  </a:lnTo>
                  <a:lnTo>
                    <a:pt x="21" y="0"/>
                  </a:lnTo>
                  <a:lnTo>
                    <a:pt x="0" y="0"/>
                  </a:lnTo>
                  <a:lnTo>
                    <a:pt x="0" y="152"/>
                  </a:lnTo>
                  <a:lnTo>
                    <a:pt x="18" y="152"/>
                  </a:lnTo>
                  <a:lnTo>
                    <a:pt x="18" y="68"/>
                  </a:lnTo>
                  <a:lnTo>
                    <a:pt x="18" y="68"/>
                  </a:lnTo>
                  <a:lnTo>
                    <a:pt x="16" y="50"/>
                  </a:lnTo>
                  <a:lnTo>
                    <a:pt x="16" y="50"/>
                  </a:lnTo>
                  <a:lnTo>
                    <a:pt x="16" y="33"/>
                  </a:lnTo>
                  <a:lnTo>
                    <a:pt x="16" y="33"/>
                  </a:lnTo>
                  <a:lnTo>
                    <a:pt x="15" y="26"/>
                  </a:lnTo>
                  <a:lnTo>
                    <a:pt x="15" y="26"/>
                  </a:lnTo>
                  <a:lnTo>
                    <a:pt x="18" y="31"/>
                  </a:lnTo>
                  <a:lnTo>
                    <a:pt x="18" y="31"/>
                  </a:lnTo>
                  <a:lnTo>
                    <a:pt x="24" y="45"/>
                  </a:lnTo>
                  <a:lnTo>
                    <a:pt x="24" y="45"/>
                  </a:lnTo>
                  <a:lnTo>
                    <a:pt x="31" y="64"/>
                  </a:lnTo>
                  <a:lnTo>
                    <a:pt x="70" y="152"/>
                  </a:lnTo>
                  <a:lnTo>
                    <a:pt x="90" y="152"/>
                  </a:lnTo>
                  <a:lnTo>
                    <a:pt x="90"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6" name="Freeform 84"/>
            <p:cNvSpPr>
              <a:spLocks/>
            </p:cNvSpPr>
            <p:nvPr userDrawn="1"/>
          </p:nvSpPr>
          <p:spPr bwMode="auto">
            <a:xfrm>
              <a:off x="1038" y="4109"/>
              <a:ext cx="27" cy="46"/>
            </a:xfrm>
            <a:custGeom>
              <a:avLst/>
              <a:gdLst/>
              <a:ahLst/>
              <a:cxnLst>
                <a:cxn ang="0">
                  <a:pos x="91" y="116"/>
                </a:cxn>
                <a:cxn ang="0">
                  <a:pos x="90" y="101"/>
                </a:cxn>
                <a:cxn ang="0">
                  <a:pos x="84" y="90"/>
                </a:cxn>
                <a:cxn ang="0">
                  <a:pos x="74" y="82"/>
                </a:cxn>
                <a:cxn ang="0">
                  <a:pos x="42" y="65"/>
                </a:cxn>
                <a:cxn ang="0">
                  <a:pos x="32" y="59"/>
                </a:cxn>
                <a:cxn ang="0">
                  <a:pos x="26" y="54"/>
                </a:cxn>
                <a:cxn ang="0">
                  <a:pos x="22" y="38"/>
                </a:cxn>
                <a:cxn ang="0">
                  <a:pos x="24" y="34"/>
                </a:cxn>
                <a:cxn ang="0">
                  <a:pos x="26" y="25"/>
                </a:cxn>
                <a:cxn ang="0">
                  <a:pos x="29" y="23"/>
                </a:cxn>
                <a:cxn ang="0">
                  <a:pos x="38" y="18"/>
                </a:cxn>
                <a:cxn ang="0">
                  <a:pos x="49" y="17"/>
                </a:cxn>
                <a:cxn ang="0">
                  <a:pos x="63" y="20"/>
                </a:cxn>
                <a:cxn ang="0">
                  <a:pos x="71" y="23"/>
                </a:cxn>
                <a:cxn ang="0">
                  <a:pos x="88" y="16"/>
                </a:cxn>
                <a:cxn ang="0">
                  <a:pos x="78" y="9"/>
                </a:cxn>
                <a:cxn ang="0">
                  <a:pos x="69" y="4"/>
                </a:cxn>
                <a:cxn ang="0">
                  <a:pos x="47" y="0"/>
                </a:cxn>
                <a:cxn ang="0">
                  <a:pos x="38" y="2"/>
                </a:cxn>
                <a:cxn ang="0">
                  <a:pos x="22" y="7"/>
                </a:cxn>
                <a:cxn ang="0">
                  <a:pos x="15" y="13"/>
                </a:cxn>
                <a:cxn ang="0">
                  <a:pos x="7" y="25"/>
                </a:cxn>
                <a:cxn ang="0">
                  <a:pos x="4" y="42"/>
                </a:cxn>
                <a:cxn ang="0">
                  <a:pos x="4" y="51"/>
                </a:cxn>
                <a:cxn ang="0">
                  <a:pos x="9" y="63"/>
                </a:cxn>
                <a:cxn ang="0">
                  <a:pos x="14" y="68"/>
                </a:cxn>
                <a:cxn ang="0">
                  <a:pos x="35" y="82"/>
                </a:cxn>
                <a:cxn ang="0">
                  <a:pos x="53" y="92"/>
                </a:cxn>
                <a:cxn ang="0">
                  <a:pos x="67" y="103"/>
                </a:cxn>
                <a:cxn ang="0">
                  <a:pos x="71" y="110"/>
                </a:cxn>
                <a:cxn ang="0">
                  <a:pos x="71" y="118"/>
                </a:cxn>
                <a:cxn ang="0">
                  <a:pos x="70" y="130"/>
                </a:cxn>
                <a:cxn ang="0">
                  <a:pos x="63" y="138"/>
                </a:cxn>
                <a:cxn ang="0">
                  <a:pos x="59" y="141"/>
                </a:cxn>
                <a:cxn ang="0">
                  <a:pos x="49" y="144"/>
                </a:cxn>
                <a:cxn ang="0">
                  <a:pos x="42" y="144"/>
                </a:cxn>
                <a:cxn ang="0">
                  <a:pos x="24" y="141"/>
                </a:cxn>
                <a:cxn ang="0">
                  <a:pos x="15" y="137"/>
                </a:cxn>
                <a:cxn ang="0">
                  <a:pos x="0" y="145"/>
                </a:cxn>
                <a:cxn ang="0">
                  <a:pos x="9" y="152"/>
                </a:cxn>
                <a:cxn ang="0">
                  <a:pos x="19" y="156"/>
                </a:cxn>
                <a:cxn ang="0">
                  <a:pos x="42" y="159"/>
                </a:cxn>
                <a:cxn ang="0">
                  <a:pos x="56" y="158"/>
                </a:cxn>
                <a:cxn ang="0">
                  <a:pos x="67" y="155"/>
                </a:cxn>
                <a:cxn ang="0">
                  <a:pos x="86" y="139"/>
                </a:cxn>
                <a:cxn ang="0">
                  <a:pos x="88" y="134"/>
                </a:cxn>
                <a:cxn ang="0">
                  <a:pos x="91" y="123"/>
                </a:cxn>
                <a:cxn ang="0">
                  <a:pos x="91" y="116"/>
                </a:cxn>
              </a:cxnLst>
              <a:rect l="0" t="0" r="r" b="b"/>
              <a:pathLst>
                <a:path w="91" h="159">
                  <a:moveTo>
                    <a:pt x="91" y="116"/>
                  </a:moveTo>
                  <a:lnTo>
                    <a:pt x="91" y="116"/>
                  </a:lnTo>
                  <a:lnTo>
                    <a:pt x="91" y="108"/>
                  </a:lnTo>
                  <a:lnTo>
                    <a:pt x="90" y="101"/>
                  </a:lnTo>
                  <a:lnTo>
                    <a:pt x="87" y="96"/>
                  </a:lnTo>
                  <a:lnTo>
                    <a:pt x="84" y="90"/>
                  </a:lnTo>
                  <a:lnTo>
                    <a:pt x="84" y="90"/>
                  </a:lnTo>
                  <a:lnTo>
                    <a:pt x="74" y="82"/>
                  </a:lnTo>
                  <a:lnTo>
                    <a:pt x="62" y="75"/>
                  </a:lnTo>
                  <a:lnTo>
                    <a:pt x="42" y="65"/>
                  </a:lnTo>
                  <a:lnTo>
                    <a:pt x="42" y="65"/>
                  </a:lnTo>
                  <a:lnTo>
                    <a:pt x="32" y="59"/>
                  </a:lnTo>
                  <a:lnTo>
                    <a:pt x="26" y="54"/>
                  </a:lnTo>
                  <a:lnTo>
                    <a:pt x="26" y="54"/>
                  </a:lnTo>
                  <a:lnTo>
                    <a:pt x="24" y="47"/>
                  </a:lnTo>
                  <a:lnTo>
                    <a:pt x="22" y="38"/>
                  </a:lnTo>
                  <a:lnTo>
                    <a:pt x="22" y="38"/>
                  </a:lnTo>
                  <a:lnTo>
                    <a:pt x="24" y="34"/>
                  </a:lnTo>
                  <a:lnTo>
                    <a:pt x="25" y="30"/>
                  </a:lnTo>
                  <a:lnTo>
                    <a:pt x="26" y="25"/>
                  </a:lnTo>
                  <a:lnTo>
                    <a:pt x="29" y="23"/>
                  </a:lnTo>
                  <a:lnTo>
                    <a:pt x="29" y="23"/>
                  </a:lnTo>
                  <a:lnTo>
                    <a:pt x="33" y="20"/>
                  </a:lnTo>
                  <a:lnTo>
                    <a:pt x="38" y="18"/>
                  </a:lnTo>
                  <a:lnTo>
                    <a:pt x="49" y="17"/>
                  </a:lnTo>
                  <a:lnTo>
                    <a:pt x="49" y="17"/>
                  </a:lnTo>
                  <a:lnTo>
                    <a:pt x="56" y="17"/>
                  </a:lnTo>
                  <a:lnTo>
                    <a:pt x="63" y="20"/>
                  </a:lnTo>
                  <a:lnTo>
                    <a:pt x="63" y="20"/>
                  </a:lnTo>
                  <a:lnTo>
                    <a:pt x="71" y="23"/>
                  </a:lnTo>
                  <a:lnTo>
                    <a:pt x="80" y="28"/>
                  </a:lnTo>
                  <a:lnTo>
                    <a:pt x="88" y="16"/>
                  </a:lnTo>
                  <a:lnTo>
                    <a:pt x="88" y="16"/>
                  </a:lnTo>
                  <a:lnTo>
                    <a:pt x="78" y="9"/>
                  </a:lnTo>
                  <a:lnTo>
                    <a:pt x="69" y="4"/>
                  </a:lnTo>
                  <a:lnTo>
                    <a:pt x="69" y="4"/>
                  </a:lnTo>
                  <a:lnTo>
                    <a:pt x="59" y="2"/>
                  </a:lnTo>
                  <a:lnTo>
                    <a:pt x="47" y="0"/>
                  </a:lnTo>
                  <a:lnTo>
                    <a:pt x="47" y="0"/>
                  </a:lnTo>
                  <a:lnTo>
                    <a:pt x="38" y="2"/>
                  </a:lnTo>
                  <a:lnTo>
                    <a:pt x="29" y="4"/>
                  </a:lnTo>
                  <a:lnTo>
                    <a:pt x="22" y="7"/>
                  </a:lnTo>
                  <a:lnTo>
                    <a:pt x="15" y="13"/>
                  </a:lnTo>
                  <a:lnTo>
                    <a:pt x="15" y="13"/>
                  </a:lnTo>
                  <a:lnTo>
                    <a:pt x="11" y="20"/>
                  </a:lnTo>
                  <a:lnTo>
                    <a:pt x="7" y="25"/>
                  </a:lnTo>
                  <a:lnTo>
                    <a:pt x="4" y="34"/>
                  </a:lnTo>
                  <a:lnTo>
                    <a:pt x="4" y="42"/>
                  </a:lnTo>
                  <a:lnTo>
                    <a:pt x="4" y="42"/>
                  </a:lnTo>
                  <a:lnTo>
                    <a:pt x="4" y="51"/>
                  </a:lnTo>
                  <a:lnTo>
                    <a:pt x="7" y="56"/>
                  </a:lnTo>
                  <a:lnTo>
                    <a:pt x="9" y="63"/>
                  </a:lnTo>
                  <a:lnTo>
                    <a:pt x="14" y="68"/>
                  </a:lnTo>
                  <a:lnTo>
                    <a:pt x="14" y="68"/>
                  </a:lnTo>
                  <a:lnTo>
                    <a:pt x="24" y="76"/>
                  </a:lnTo>
                  <a:lnTo>
                    <a:pt x="35" y="82"/>
                  </a:lnTo>
                  <a:lnTo>
                    <a:pt x="53" y="92"/>
                  </a:lnTo>
                  <a:lnTo>
                    <a:pt x="53" y="92"/>
                  </a:lnTo>
                  <a:lnTo>
                    <a:pt x="62" y="97"/>
                  </a:lnTo>
                  <a:lnTo>
                    <a:pt x="67" y="103"/>
                  </a:lnTo>
                  <a:lnTo>
                    <a:pt x="67" y="103"/>
                  </a:lnTo>
                  <a:lnTo>
                    <a:pt x="71" y="110"/>
                  </a:lnTo>
                  <a:lnTo>
                    <a:pt x="71" y="118"/>
                  </a:lnTo>
                  <a:lnTo>
                    <a:pt x="71" y="118"/>
                  </a:lnTo>
                  <a:lnTo>
                    <a:pt x="71" y="124"/>
                  </a:lnTo>
                  <a:lnTo>
                    <a:pt x="70" y="130"/>
                  </a:lnTo>
                  <a:lnTo>
                    <a:pt x="67" y="134"/>
                  </a:lnTo>
                  <a:lnTo>
                    <a:pt x="63" y="138"/>
                  </a:lnTo>
                  <a:lnTo>
                    <a:pt x="63" y="138"/>
                  </a:lnTo>
                  <a:lnTo>
                    <a:pt x="59" y="141"/>
                  </a:lnTo>
                  <a:lnTo>
                    <a:pt x="55" y="142"/>
                  </a:lnTo>
                  <a:lnTo>
                    <a:pt x="49" y="144"/>
                  </a:lnTo>
                  <a:lnTo>
                    <a:pt x="42" y="144"/>
                  </a:lnTo>
                  <a:lnTo>
                    <a:pt x="42" y="144"/>
                  </a:lnTo>
                  <a:lnTo>
                    <a:pt x="33" y="144"/>
                  </a:lnTo>
                  <a:lnTo>
                    <a:pt x="24" y="141"/>
                  </a:lnTo>
                  <a:lnTo>
                    <a:pt x="24" y="141"/>
                  </a:lnTo>
                  <a:lnTo>
                    <a:pt x="15" y="137"/>
                  </a:lnTo>
                  <a:lnTo>
                    <a:pt x="8" y="131"/>
                  </a:lnTo>
                  <a:lnTo>
                    <a:pt x="0" y="145"/>
                  </a:lnTo>
                  <a:lnTo>
                    <a:pt x="0" y="145"/>
                  </a:lnTo>
                  <a:lnTo>
                    <a:pt x="9" y="152"/>
                  </a:lnTo>
                  <a:lnTo>
                    <a:pt x="19" y="156"/>
                  </a:lnTo>
                  <a:lnTo>
                    <a:pt x="19" y="156"/>
                  </a:lnTo>
                  <a:lnTo>
                    <a:pt x="31" y="159"/>
                  </a:lnTo>
                  <a:lnTo>
                    <a:pt x="42" y="159"/>
                  </a:lnTo>
                  <a:lnTo>
                    <a:pt x="42" y="159"/>
                  </a:lnTo>
                  <a:lnTo>
                    <a:pt x="56" y="158"/>
                  </a:lnTo>
                  <a:lnTo>
                    <a:pt x="67" y="155"/>
                  </a:lnTo>
                  <a:lnTo>
                    <a:pt x="67" y="155"/>
                  </a:lnTo>
                  <a:lnTo>
                    <a:pt x="77" y="148"/>
                  </a:lnTo>
                  <a:lnTo>
                    <a:pt x="86" y="139"/>
                  </a:lnTo>
                  <a:lnTo>
                    <a:pt x="86" y="139"/>
                  </a:lnTo>
                  <a:lnTo>
                    <a:pt x="88" y="134"/>
                  </a:lnTo>
                  <a:lnTo>
                    <a:pt x="90" y="128"/>
                  </a:lnTo>
                  <a:lnTo>
                    <a:pt x="91" y="123"/>
                  </a:lnTo>
                  <a:lnTo>
                    <a:pt x="91" y="116"/>
                  </a:lnTo>
                  <a:lnTo>
                    <a:pt x="91" y="116"/>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7" name="Freeform 85"/>
            <p:cNvSpPr>
              <a:spLocks/>
            </p:cNvSpPr>
            <p:nvPr userDrawn="1"/>
          </p:nvSpPr>
          <p:spPr bwMode="auto">
            <a:xfrm>
              <a:off x="1086" y="4109"/>
              <a:ext cx="4" cy="46"/>
            </a:xfrm>
            <a:custGeom>
              <a:avLst/>
              <a:gdLst/>
              <a:ahLst/>
              <a:cxnLst>
                <a:cxn ang="0">
                  <a:pos x="17" y="152"/>
                </a:cxn>
                <a:cxn ang="0">
                  <a:pos x="17" y="0"/>
                </a:cxn>
                <a:cxn ang="0">
                  <a:pos x="0" y="0"/>
                </a:cxn>
                <a:cxn ang="0">
                  <a:pos x="0" y="152"/>
                </a:cxn>
                <a:cxn ang="0">
                  <a:pos x="17" y="152"/>
                </a:cxn>
                <a:cxn ang="0">
                  <a:pos x="17" y="152"/>
                </a:cxn>
              </a:cxnLst>
              <a:rect l="0" t="0" r="r" b="b"/>
              <a:pathLst>
                <a:path w="17" h="152">
                  <a:moveTo>
                    <a:pt x="17" y="152"/>
                  </a:moveTo>
                  <a:lnTo>
                    <a:pt x="17" y="0"/>
                  </a:lnTo>
                  <a:lnTo>
                    <a:pt x="0" y="0"/>
                  </a:lnTo>
                  <a:lnTo>
                    <a:pt x="0" y="152"/>
                  </a:lnTo>
                  <a:lnTo>
                    <a:pt x="17" y="152"/>
                  </a:lnTo>
                  <a:lnTo>
                    <a:pt x="17"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8" name="Freeform 86"/>
            <p:cNvSpPr>
              <a:spLocks/>
            </p:cNvSpPr>
            <p:nvPr userDrawn="1"/>
          </p:nvSpPr>
          <p:spPr bwMode="auto">
            <a:xfrm>
              <a:off x="1104" y="4109"/>
              <a:ext cx="31" cy="46"/>
            </a:xfrm>
            <a:custGeom>
              <a:avLst/>
              <a:gdLst/>
              <a:ahLst/>
              <a:cxnLst>
                <a:cxn ang="0">
                  <a:pos x="108" y="0"/>
                </a:cxn>
                <a:cxn ang="0">
                  <a:pos x="90" y="0"/>
                </a:cxn>
                <a:cxn ang="0">
                  <a:pos x="62" y="99"/>
                </a:cxn>
                <a:cxn ang="0">
                  <a:pos x="62" y="99"/>
                </a:cxn>
                <a:cxn ang="0">
                  <a:pos x="57" y="116"/>
                </a:cxn>
                <a:cxn ang="0">
                  <a:pos x="57" y="116"/>
                </a:cxn>
                <a:cxn ang="0">
                  <a:pos x="55" y="130"/>
                </a:cxn>
                <a:cxn ang="0">
                  <a:pos x="55" y="130"/>
                </a:cxn>
                <a:cxn ang="0">
                  <a:pos x="53" y="137"/>
                </a:cxn>
                <a:cxn ang="0">
                  <a:pos x="53" y="137"/>
                </a:cxn>
                <a:cxn ang="0">
                  <a:pos x="52" y="130"/>
                </a:cxn>
                <a:cxn ang="0">
                  <a:pos x="52" y="130"/>
                </a:cxn>
                <a:cxn ang="0">
                  <a:pos x="49" y="114"/>
                </a:cxn>
                <a:cxn ang="0">
                  <a:pos x="49" y="114"/>
                </a:cxn>
                <a:cxn ang="0">
                  <a:pos x="46" y="99"/>
                </a:cxn>
                <a:cxn ang="0">
                  <a:pos x="18" y="0"/>
                </a:cxn>
                <a:cxn ang="0">
                  <a:pos x="0" y="0"/>
                </a:cxn>
                <a:cxn ang="0">
                  <a:pos x="43" y="152"/>
                </a:cxn>
                <a:cxn ang="0">
                  <a:pos x="63" y="152"/>
                </a:cxn>
                <a:cxn ang="0">
                  <a:pos x="108" y="0"/>
                </a:cxn>
                <a:cxn ang="0">
                  <a:pos x="108" y="0"/>
                </a:cxn>
              </a:cxnLst>
              <a:rect l="0" t="0" r="r" b="b"/>
              <a:pathLst>
                <a:path w="108" h="152">
                  <a:moveTo>
                    <a:pt x="108" y="0"/>
                  </a:moveTo>
                  <a:lnTo>
                    <a:pt x="90" y="0"/>
                  </a:lnTo>
                  <a:lnTo>
                    <a:pt x="62" y="99"/>
                  </a:lnTo>
                  <a:lnTo>
                    <a:pt x="62" y="99"/>
                  </a:lnTo>
                  <a:lnTo>
                    <a:pt x="57" y="116"/>
                  </a:lnTo>
                  <a:lnTo>
                    <a:pt x="57" y="116"/>
                  </a:lnTo>
                  <a:lnTo>
                    <a:pt x="55" y="130"/>
                  </a:lnTo>
                  <a:lnTo>
                    <a:pt x="55" y="130"/>
                  </a:lnTo>
                  <a:lnTo>
                    <a:pt x="53" y="137"/>
                  </a:lnTo>
                  <a:lnTo>
                    <a:pt x="53" y="137"/>
                  </a:lnTo>
                  <a:lnTo>
                    <a:pt x="52" y="130"/>
                  </a:lnTo>
                  <a:lnTo>
                    <a:pt x="52" y="130"/>
                  </a:lnTo>
                  <a:lnTo>
                    <a:pt x="49" y="114"/>
                  </a:lnTo>
                  <a:lnTo>
                    <a:pt x="49" y="114"/>
                  </a:lnTo>
                  <a:lnTo>
                    <a:pt x="46" y="99"/>
                  </a:lnTo>
                  <a:lnTo>
                    <a:pt x="18" y="0"/>
                  </a:lnTo>
                  <a:lnTo>
                    <a:pt x="0" y="0"/>
                  </a:lnTo>
                  <a:lnTo>
                    <a:pt x="43" y="152"/>
                  </a:lnTo>
                  <a:lnTo>
                    <a:pt x="63" y="152"/>
                  </a:lnTo>
                  <a:lnTo>
                    <a:pt x="108" y="0"/>
                  </a:lnTo>
                  <a:lnTo>
                    <a:pt x="108" y="0"/>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59" name="Freeform 87"/>
            <p:cNvSpPr>
              <a:spLocks/>
            </p:cNvSpPr>
            <p:nvPr userDrawn="1"/>
          </p:nvSpPr>
          <p:spPr bwMode="auto">
            <a:xfrm>
              <a:off x="1152" y="4109"/>
              <a:ext cx="23" cy="46"/>
            </a:xfrm>
            <a:custGeom>
              <a:avLst/>
              <a:gdLst/>
              <a:ahLst/>
              <a:cxnLst>
                <a:cxn ang="0">
                  <a:pos x="76" y="152"/>
                </a:cxn>
                <a:cxn ang="0">
                  <a:pos x="76" y="137"/>
                </a:cxn>
                <a:cxn ang="0">
                  <a:pos x="18" y="137"/>
                </a:cxn>
                <a:cxn ang="0">
                  <a:pos x="18" y="82"/>
                </a:cxn>
                <a:cxn ang="0">
                  <a:pos x="63" y="82"/>
                </a:cxn>
                <a:cxn ang="0">
                  <a:pos x="63" y="65"/>
                </a:cxn>
                <a:cxn ang="0">
                  <a:pos x="18" y="65"/>
                </a:cxn>
                <a:cxn ang="0">
                  <a:pos x="18" y="16"/>
                </a:cxn>
                <a:cxn ang="0">
                  <a:pos x="70" y="16"/>
                </a:cxn>
                <a:cxn ang="0">
                  <a:pos x="73" y="0"/>
                </a:cxn>
                <a:cxn ang="0">
                  <a:pos x="0" y="0"/>
                </a:cxn>
                <a:cxn ang="0">
                  <a:pos x="0" y="152"/>
                </a:cxn>
                <a:cxn ang="0">
                  <a:pos x="76" y="152"/>
                </a:cxn>
                <a:cxn ang="0">
                  <a:pos x="76" y="152"/>
                </a:cxn>
              </a:cxnLst>
              <a:rect l="0" t="0" r="r" b="b"/>
              <a:pathLst>
                <a:path w="76" h="152">
                  <a:moveTo>
                    <a:pt x="76" y="152"/>
                  </a:moveTo>
                  <a:lnTo>
                    <a:pt x="76" y="137"/>
                  </a:lnTo>
                  <a:lnTo>
                    <a:pt x="18" y="137"/>
                  </a:lnTo>
                  <a:lnTo>
                    <a:pt x="18" y="82"/>
                  </a:lnTo>
                  <a:lnTo>
                    <a:pt x="63" y="82"/>
                  </a:lnTo>
                  <a:lnTo>
                    <a:pt x="63" y="65"/>
                  </a:lnTo>
                  <a:lnTo>
                    <a:pt x="18" y="65"/>
                  </a:lnTo>
                  <a:lnTo>
                    <a:pt x="18" y="16"/>
                  </a:lnTo>
                  <a:lnTo>
                    <a:pt x="70" y="16"/>
                  </a:lnTo>
                  <a:lnTo>
                    <a:pt x="73" y="0"/>
                  </a:lnTo>
                  <a:lnTo>
                    <a:pt x="0" y="0"/>
                  </a:lnTo>
                  <a:lnTo>
                    <a:pt x="0" y="152"/>
                  </a:lnTo>
                  <a:lnTo>
                    <a:pt x="76" y="152"/>
                  </a:lnTo>
                  <a:lnTo>
                    <a:pt x="76"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0" name="Freeform 88"/>
            <p:cNvSpPr>
              <a:spLocks noEditPoints="1"/>
            </p:cNvSpPr>
            <p:nvPr userDrawn="1"/>
          </p:nvSpPr>
          <p:spPr bwMode="auto">
            <a:xfrm>
              <a:off x="1215" y="4109"/>
              <a:ext cx="24" cy="46"/>
            </a:xfrm>
            <a:custGeom>
              <a:avLst/>
              <a:gdLst/>
              <a:ahLst/>
              <a:cxnLst>
                <a:cxn ang="0">
                  <a:pos x="85" y="44"/>
                </a:cxn>
                <a:cxn ang="0">
                  <a:pos x="85" y="44"/>
                </a:cxn>
                <a:cxn ang="0">
                  <a:pos x="83" y="33"/>
                </a:cxn>
                <a:cxn ang="0">
                  <a:pos x="81" y="23"/>
                </a:cxn>
                <a:cxn ang="0">
                  <a:pos x="81" y="23"/>
                </a:cxn>
                <a:cxn ang="0">
                  <a:pos x="75" y="14"/>
                </a:cxn>
                <a:cxn ang="0">
                  <a:pos x="68" y="7"/>
                </a:cxn>
                <a:cxn ang="0">
                  <a:pos x="68" y="7"/>
                </a:cxn>
                <a:cxn ang="0">
                  <a:pos x="61" y="5"/>
                </a:cxn>
                <a:cxn ang="0">
                  <a:pos x="52" y="2"/>
                </a:cxn>
                <a:cxn ang="0">
                  <a:pos x="52" y="2"/>
                </a:cxn>
                <a:cxn ang="0">
                  <a:pos x="44" y="0"/>
                </a:cxn>
                <a:cxn ang="0">
                  <a:pos x="33" y="0"/>
                </a:cxn>
                <a:cxn ang="0">
                  <a:pos x="0" y="0"/>
                </a:cxn>
                <a:cxn ang="0">
                  <a:pos x="0" y="152"/>
                </a:cxn>
                <a:cxn ang="0">
                  <a:pos x="17" y="152"/>
                </a:cxn>
                <a:cxn ang="0">
                  <a:pos x="17" y="92"/>
                </a:cxn>
                <a:cxn ang="0">
                  <a:pos x="38" y="92"/>
                </a:cxn>
                <a:cxn ang="0">
                  <a:pos x="38" y="92"/>
                </a:cxn>
                <a:cxn ang="0">
                  <a:pos x="48" y="92"/>
                </a:cxn>
                <a:cxn ang="0">
                  <a:pos x="58" y="89"/>
                </a:cxn>
                <a:cxn ang="0">
                  <a:pos x="58" y="89"/>
                </a:cxn>
                <a:cxn ang="0">
                  <a:pos x="65" y="86"/>
                </a:cxn>
                <a:cxn ang="0">
                  <a:pos x="72" y="81"/>
                </a:cxn>
                <a:cxn ang="0">
                  <a:pos x="72" y="81"/>
                </a:cxn>
                <a:cxn ang="0">
                  <a:pos x="78" y="72"/>
                </a:cxn>
                <a:cxn ang="0">
                  <a:pos x="82" y="65"/>
                </a:cxn>
                <a:cxn ang="0">
                  <a:pos x="82" y="65"/>
                </a:cxn>
                <a:cxn ang="0">
                  <a:pos x="85" y="55"/>
                </a:cxn>
                <a:cxn ang="0">
                  <a:pos x="85" y="44"/>
                </a:cxn>
                <a:cxn ang="0">
                  <a:pos x="85" y="44"/>
                </a:cxn>
                <a:cxn ang="0">
                  <a:pos x="65" y="47"/>
                </a:cxn>
                <a:cxn ang="0">
                  <a:pos x="65" y="47"/>
                </a:cxn>
                <a:cxn ang="0">
                  <a:pos x="65" y="55"/>
                </a:cxn>
                <a:cxn ang="0">
                  <a:pos x="64" y="61"/>
                </a:cxn>
                <a:cxn ang="0">
                  <a:pos x="61" y="66"/>
                </a:cxn>
                <a:cxn ang="0">
                  <a:pos x="58" y="69"/>
                </a:cxn>
                <a:cxn ang="0">
                  <a:pos x="58" y="69"/>
                </a:cxn>
                <a:cxn ang="0">
                  <a:pos x="54" y="74"/>
                </a:cxn>
                <a:cxn ang="0">
                  <a:pos x="48" y="75"/>
                </a:cxn>
                <a:cxn ang="0">
                  <a:pos x="43" y="76"/>
                </a:cxn>
                <a:cxn ang="0">
                  <a:pos x="34" y="76"/>
                </a:cxn>
                <a:cxn ang="0">
                  <a:pos x="17" y="76"/>
                </a:cxn>
                <a:cxn ang="0">
                  <a:pos x="17" y="16"/>
                </a:cxn>
                <a:cxn ang="0">
                  <a:pos x="33" y="16"/>
                </a:cxn>
                <a:cxn ang="0">
                  <a:pos x="33" y="16"/>
                </a:cxn>
                <a:cxn ang="0">
                  <a:pos x="41" y="16"/>
                </a:cxn>
                <a:cxn ang="0">
                  <a:pos x="47" y="17"/>
                </a:cxn>
                <a:cxn ang="0">
                  <a:pos x="52" y="20"/>
                </a:cxn>
                <a:cxn ang="0">
                  <a:pos x="57" y="23"/>
                </a:cxn>
                <a:cxn ang="0">
                  <a:pos x="57" y="23"/>
                </a:cxn>
                <a:cxn ang="0">
                  <a:pos x="61" y="27"/>
                </a:cxn>
                <a:cxn ang="0">
                  <a:pos x="64" y="33"/>
                </a:cxn>
                <a:cxn ang="0">
                  <a:pos x="65" y="40"/>
                </a:cxn>
                <a:cxn ang="0">
                  <a:pos x="65" y="47"/>
                </a:cxn>
                <a:cxn ang="0">
                  <a:pos x="65" y="47"/>
                </a:cxn>
              </a:cxnLst>
              <a:rect l="0" t="0" r="r" b="b"/>
              <a:pathLst>
                <a:path w="85" h="152">
                  <a:moveTo>
                    <a:pt x="85" y="44"/>
                  </a:moveTo>
                  <a:lnTo>
                    <a:pt x="85" y="44"/>
                  </a:lnTo>
                  <a:lnTo>
                    <a:pt x="83" y="33"/>
                  </a:lnTo>
                  <a:lnTo>
                    <a:pt x="81" y="23"/>
                  </a:lnTo>
                  <a:lnTo>
                    <a:pt x="81" y="23"/>
                  </a:lnTo>
                  <a:lnTo>
                    <a:pt x="75" y="14"/>
                  </a:lnTo>
                  <a:lnTo>
                    <a:pt x="68" y="7"/>
                  </a:lnTo>
                  <a:lnTo>
                    <a:pt x="68" y="7"/>
                  </a:lnTo>
                  <a:lnTo>
                    <a:pt x="61" y="5"/>
                  </a:lnTo>
                  <a:lnTo>
                    <a:pt x="52" y="2"/>
                  </a:lnTo>
                  <a:lnTo>
                    <a:pt x="52" y="2"/>
                  </a:lnTo>
                  <a:lnTo>
                    <a:pt x="44" y="0"/>
                  </a:lnTo>
                  <a:lnTo>
                    <a:pt x="33" y="0"/>
                  </a:lnTo>
                  <a:lnTo>
                    <a:pt x="0" y="0"/>
                  </a:lnTo>
                  <a:lnTo>
                    <a:pt x="0" y="152"/>
                  </a:lnTo>
                  <a:lnTo>
                    <a:pt x="17" y="152"/>
                  </a:lnTo>
                  <a:lnTo>
                    <a:pt x="17" y="92"/>
                  </a:lnTo>
                  <a:lnTo>
                    <a:pt x="38" y="92"/>
                  </a:lnTo>
                  <a:lnTo>
                    <a:pt x="38" y="92"/>
                  </a:lnTo>
                  <a:lnTo>
                    <a:pt x="48" y="92"/>
                  </a:lnTo>
                  <a:lnTo>
                    <a:pt x="58" y="89"/>
                  </a:lnTo>
                  <a:lnTo>
                    <a:pt x="58" y="89"/>
                  </a:lnTo>
                  <a:lnTo>
                    <a:pt x="65" y="86"/>
                  </a:lnTo>
                  <a:lnTo>
                    <a:pt x="72" y="81"/>
                  </a:lnTo>
                  <a:lnTo>
                    <a:pt x="72" y="81"/>
                  </a:lnTo>
                  <a:lnTo>
                    <a:pt x="78" y="72"/>
                  </a:lnTo>
                  <a:lnTo>
                    <a:pt x="82" y="65"/>
                  </a:lnTo>
                  <a:lnTo>
                    <a:pt x="82" y="65"/>
                  </a:lnTo>
                  <a:lnTo>
                    <a:pt x="85" y="55"/>
                  </a:lnTo>
                  <a:lnTo>
                    <a:pt x="85" y="44"/>
                  </a:lnTo>
                  <a:lnTo>
                    <a:pt x="85" y="44"/>
                  </a:lnTo>
                  <a:close/>
                  <a:moveTo>
                    <a:pt x="65" y="47"/>
                  </a:moveTo>
                  <a:lnTo>
                    <a:pt x="65" y="47"/>
                  </a:lnTo>
                  <a:lnTo>
                    <a:pt x="65" y="55"/>
                  </a:lnTo>
                  <a:lnTo>
                    <a:pt x="64" y="61"/>
                  </a:lnTo>
                  <a:lnTo>
                    <a:pt x="61" y="66"/>
                  </a:lnTo>
                  <a:lnTo>
                    <a:pt x="58" y="69"/>
                  </a:lnTo>
                  <a:lnTo>
                    <a:pt x="58" y="69"/>
                  </a:lnTo>
                  <a:lnTo>
                    <a:pt x="54" y="74"/>
                  </a:lnTo>
                  <a:lnTo>
                    <a:pt x="48" y="75"/>
                  </a:lnTo>
                  <a:lnTo>
                    <a:pt x="43" y="76"/>
                  </a:lnTo>
                  <a:lnTo>
                    <a:pt x="34" y="76"/>
                  </a:lnTo>
                  <a:lnTo>
                    <a:pt x="17" y="76"/>
                  </a:lnTo>
                  <a:lnTo>
                    <a:pt x="17" y="16"/>
                  </a:lnTo>
                  <a:lnTo>
                    <a:pt x="33" y="16"/>
                  </a:lnTo>
                  <a:lnTo>
                    <a:pt x="33" y="16"/>
                  </a:lnTo>
                  <a:lnTo>
                    <a:pt x="41" y="16"/>
                  </a:lnTo>
                  <a:lnTo>
                    <a:pt x="47" y="17"/>
                  </a:lnTo>
                  <a:lnTo>
                    <a:pt x="52" y="20"/>
                  </a:lnTo>
                  <a:lnTo>
                    <a:pt x="57" y="23"/>
                  </a:lnTo>
                  <a:lnTo>
                    <a:pt x="57" y="23"/>
                  </a:lnTo>
                  <a:lnTo>
                    <a:pt x="61" y="27"/>
                  </a:lnTo>
                  <a:lnTo>
                    <a:pt x="64" y="33"/>
                  </a:lnTo>
                  <a:lnTo>
                    <a:pt x="65" y="40"/>
                  </a:lnTo>
                  <a:lnTo>
                    <a:pt x="65" y="47"/>
                  </a:lnTo>
                  <a:lnTo>
                    <a:pt x="65" y="47"/>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1" name="Freeform 89"/>
            <p:cNvSpPr>
              <a:spLocks/>
            </p:cNvSpPr>
            <p:nvPr userDrawn="1"/>
          </p:nvSpPr>
          <p:spPr bwMode="auto">
            <a:xfrm>
              <a:off x="1256" y="4109"/>
              <a:ext cx="20" cy="46"/>
            </a:xfrm>
            <a:custGeom>
              <a:avLst/>
              <a:gdLst/>
              <a:ahLst/>
              <a:cxnLst>
                <a:cxn ang="0">
                  <a:pos x="69" y="137"/>
                </a:cxn>
                <a:cxn ang="0">
                  <a:pos x="17" y="137"/>
                </a:cxn>
                <a:cxn ang="0">
                  <a:pos x="17" y="0"/>
                </a:cxn>
                <a:cxn ang="0">
                  <a:pos x="0" y="0"/>
                </a:cxn>
                <a:cxn ang="0">
                  <a:pos x="0" y="152"/>
                </a:cxn>
                <a:cxn ang="0">
                  <a:pos x="66" y="152"/>
                </a:cxn>
                <a:cxn ang="0">
                  <a:pos x="69" y="137"/>
                </a:cxn>
                <a:cxn ang="0">
                  <a:pos x="69" y="137"/>
                </a:cxn>
              </a:cxnLst>
              <a:rect l="0" t="0" r="r" b="b"/>
              <a:pathLst>
                <a:path w="69" h="152">
                  <a:moveTo>
                    <a:pt x="69" y="137"/>
                  </a:moveTo>
                  <a:lnTo>
                    <a:pt x="17" y="137"/>
                  </a:lnTo>
                  <a:lnTo>
                    <a:pt x="17" y="0"/>
                  </a:lnTo>
                  <a:lnTo>
                    <a:pt x="0" y="0"/>
                  </a:lnTo>
                  <a:lnTo>
                    <a:pt x="0" y="152"/>
                  </a:lnTo>
                  <a:lnTo>
                    <a:pt x="66" y="152"/>
                  </a:lnTo>
                  <a:lnTo>
                    <a:pt x="69" y="137"/>
                  </a:lnTo>
                  <a:lnTo>
                    <a:pt x="69" y="137"/>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2" name="Freeform 90"/>
            <p:cNvSpPr>
              <a:spLocks noEditPoints="1"/>
            </p:cNvSpPr>
            <p:nvPr userDrawn="1"/>
          </p:nvSpPr>
          <p:spPr bwMode="auto">
            <a:xfrm>
              <a:off x="1285" y="4109"/>
              <a:ext cx="32" cy="46"/>
            </a:xfrm>
            <a:custGeom>
              <a:avLst/>
              <a:gdLst/>
              <a:ahLst/>
              <a:cxnLst>
                <a:cxn ang="0">
                  <a:pos x="111" y="152"/>
                </a:cxn>
                <a:cxn ang="0">
                  <a:pos x="69" y="0"/>
                </a:cxn>
                <a:cxn ang="0">
                  <a:pos x="44" y="0"/>
                </a:cxn>
                <a:cxn ang="0">
                  <a:pos x="0" y="152"/>
                </a:cxn>
                <a:cxn ang="0">
                  <a:pos x="18" y="152"/>
                </a:cxn>
                <a:cxn ang="0">
                  <a:pos x="31" y="107"/>
                </a:cxn>
                <a:cxn ang="0">
                  <a:pos x="79" y="107"/>
                </a:cxn>
                <a:cxn ang="0">
                  <a:pos x="90" y="152"/>
                </a:cxn>
                <a:cxn ang="0">
                  <a:pos x="111" y="152"/>
                </a:cxn>
                <a:cxn ang="0">
                  <a:pos x="111" y="152"/>
                </a:cxn>
                <a:cxn ang="0">
                  <a:pos x="75" y="92"/>
                </a:cxn>
                <a:cxn ang="0">
                  <a:pos x="35" y="92"/>
                </a:cxn>
                <a:cxn ang="0">
                  <a:pos x="55" y="14"/>
                </a:cxn>
                <a:cxn ang="0">
                  <a:pos x="75" y="92"/>
                </a:cxn>
                <a:cxn ang="0">
                  <a:pos x="75" y="92"/>
                </a:cxn>
              </a:cxnLst>
              <a:rect l="0" t="0" r="r" b="b"/>
              <a:pathLst>
                <a:path w="111" h="152">
                  <a:moveTo>
                    <a:pt x="111" y="152"/>
                  </a:moveTo>
                  <a:lnTo>
                    <a:pt x="69" y="0"/>
                  </a:lnTo>
                  <a:lnTo>
                    <a:pt x="44" y="0"/>
                  </a:lnTo>
                  <a:lnTo>
                    <a:pt x="0" y="152"/>
                  </a:lnTo>
                  <a:lnTo>
                    <a:pt x="18" y="152"/>
                  </a:lnTo>
                  <a:lnTo>
                    <a:pt x="31" y="107"/>
                  </a:lnTo>
                  <a:lnTo>
                    <a:pt x="79" y="107"/>
                  </a:lnTo>
                  <a:lnTo>
                    <a:pt x="90" y="152"/>
                  </a:lnTo>
                  <a:lnTo>
                    <a:pt x="111" y="152"/>
                  </a:lnTo>
                  <a:lnTo>
                    <a:pt x="111" y="152"/>
                  </a:lnTo>
                  <a:close/>
                  <a:moveTo>
                    <a:pt x="75" y="92"/>
                  </a:moveTo>
                  <a:lnTo>
                    <a:pt x="35" y="92"/>
                  </a:lnTo>
                  <a:lnTo>
                    <a:pt x="55" y="14"/>
                  </a:lnTo>
                  <a:lnTo>
                    <a:pt x="75" y="92"/>
                  </a:lnTo>
                  <a:lnTo>
                    <a:pt x="75" y="9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3" name="Freeform 91"/>
            <p:cNvSpPr>
              <a:spLocks/>
            </p:cNvSpPr>
            <p:nvPr userDrawn="1"/>
          </p:nvSpPr>
          <p:spPr bwMode="auto">
            <a:xfrm>
              <a:off x="1332" y="4109"/>
              <a:ext cx="27" cy="46"/>
            </a:xfrm>
            <a:custGeom>
              <a:avLst/>
              <a:gdLst/>
              <a:ahLst/>
              <a:cxnLst>
                <a:cxn ang="0">
                  <a:pos x="90" y="152"/>
                </a:cxn>
                <a:cxn ang="0">
                  <a:pos x="90" y="0"/>
                </a:cxn>
                <a:cxn ang="0">
                  <a:pos x="71" y="0"/>
                </a:cxn>
                <a:cxn ang="0">
                  <a:pos x="71" y="79"/>
                </a:cxn>
                <a:cxn ang="0">
                  <a:pos x="71" y="79"/>
                </a:cxn>
                <a:cxn ang="0">
                  <a:pos x="73" y="100"/>
                </a:cxn>
                <a:cxn ang="0">
                  <a:pos x="73" y="100"/>
                </a:cxn>
                <a:cxn ang="0">
                  <a:pos x="73" y="120"/>
                </a:cxn>
                <a:cxn ang="0">
                  <a:pos x="73" y="120"/>
                </a:cxn>
                <a:cxn ang="0">
                  <a:pos x="74" y="127"/>
                </a:cxn>
                <a:cxn ang="0">
                  <a:pos x="74" y="127"/>
                </a:cxn>
                <a:cxn ang="0">
                  <a:pos x="73" y="123"/>
                </a:cxn>
                <a:cxn ang="0">
                  <a:pos x="73" y="123"/>
                </a:cxn>
                <a:cxn ang="0">
                  <a:pos x="67" y="109"/>
                </a:cxn>
                <a:cxn ang="0">
                  <a:pos x="67" y="109"/>
                </a:cxn>
                <a:cxn ang="0">
                  <a:pos x="62" y="95"/>
                </a:cxn>
                <a:cxn ang="0">
                  <a:pos x="19" y="0"/>
                </a:cxn>
                <a:cxn ang="0">
                  <a:pos x="0" y="0"/>
                </a:cxn>
                <a:cxn ang="0">
                  <a:pos x="0" y="152"/>
                </a:cxn>
                <a:cxn ang="0">
                  <a:pos x="18" y="152"/>
                </a:cxn>
                <a:cxn ang="0">
                  <a:pos x="17" y="68"/>
                </a:cxn>
                <a:cxn ang="0">
                  <a:pos x="17" y="68"/>
                </a:cxn>
                <a:cxn ang="0">
                  <a:pos x="17" y="50"/>
                </a:cxn>
                <a:cxn ang="0">
                  <a:pos x="17" y="50"/>
                </a:cxn>
                <a:cxn ang="0">
                  <a:pos x="15" y="33"/>
                </a:cxn>
                <a:cxn ang="0">
                  <a:pos x="15" y="33"/>
                </a:cxn>
                <a:cxn ang="0">
                  <a:pos x="15" y="26"/>
                </a:cxn>
                <a:cxn ang="0">
                  <a:pos x="15" y="26"/>
                </a:cxn>
                <a:cxn ang="0">
                  <a:pos x="17" y="31"/>
                </a:cxn>
                <a:cxn ang="0">
                  <a:pos x="17" y="31"/>
                </a:cxn>
                <a:cxn ang="0">
                  <a:pos x="22" y="45"/>
                </a:cxn>
                <a:cxn ang="0">
                  <a:pos x="22" y="45"/>
                </a:cxn>
                <a:cxn ang="0">
                  <a:pos x="31" y="64"/>
                </a:cxn>
                <a:cxn ang="0">
                  <a:pos x="70" y="152"/>
                </a:cxn>
                <a:cxn ang="0">
                  <a:pos x="90" y="152"/>
                </a:cxn>
                <a:cxn ang="0">
                  <a:pos x="90" y="152"/>
                </a:cxn>
              </a:cxnLst>
              <a:rect l="0" t="0" r="r" b="b"/>
              <a:pathLst>
                <a:path w="90" h="152">
                  <a:moveTo>
                    <a:pt x="90" y="152"/>
                  </a:moveTo>
                  <a:lnTo>
                    <a:pt x="90" y="0"/>
                  </a:lnTo>
                  <a:lnTo>
                    <a:pt x="71" y="0"/>
                  </a:lnTo>
                  <a:lnTo>
                    <a:pt x="71" y="79"/>
                  </a:lnTo>
                  <a:lnTo>
                    <a:pt x="71" y="79"/>
                  </a:lnTo>
                  <a:lnTo>
                    <a:pt x="73" y="100"/>
                  </a:lnTo>
                  <a:lnTo>
                    <a:pt x="73" y="100"/>
                  </a:lnTo>
                  <a:lnTo>
                    <a:pt x="73" y="120"/>
                  </a:lnTo>
                  <a:lnTo>
                    <a:pt x="73" y="120"/>
                  </a:lnTo>
                  <a:lnTo>
                    <a:pt x="74" y="127"/>
                  </a:lnTo>
                  <a:lnTo>
                    <a:pt x="74" y="127"/>
                  </a:lnTo>
                  <a:lnTo>
                    <a:pt x="73" y="123"/>
                  </a:lnTo>
                  <a:lnTo>
                    <a:pt x="73" y="123"/>
                  </a:lnTo>
                  <a:lnTo>
                    <a:pt x="67" y="109"/>
                  </a:lnTo>
                  <a:lnTo>
                    <a:pt x="67" y="109"/>
                  </a:lnTo>
                  <a:lnTo>
                    <a:pt x="62" y="95"/>
                  </a:lnTo>
                  <a:lnTo>
                    <a:pt x="19" y="0"/>
                  </a:lnTo>
                  <a:lnTo>
                    <a:pt x="0" y="0"/>
                  </a:lnTo>
                  <a:lnTo>
                    <a:pt x="0" y="152"/>
                  </a:lnTo>
                  <a:lnTo>
                    <a:pt x="18" y="152"/>
                  </a:lnTo>
                  <a:lnTo>
                    <a:pt x="17" y="68"/>
                  </a:lnTo>
                  <a:lnTo>
                    <a:pt x="17" y="68"/>
                  </a:lnTo>
                  <a:lnTo>
                    <a:pt x="17" y="50"/>
                  </a:lnTo>
                  <a:lnTo>
                    <a:pt x="17" y="50"/>
                  </a:lnTo>
                  <a:lnTo>
                    <a:pt x="15" y="33"/>
                  </a:lnTo>
                  <a:lnTo>
                    <a:pt x="15" y="33"/>
                  </a:lnTo>
                  <a:lnTo>
                    <a:pt x="15" y="26"/>
                  </a:lnTo>
                  <a:lnTo>
                    <a:pt x="15" y="26"/>
                  </a:lnTo>
                  <a:lnTo>
                    <a:pt x="17" y="31"/>
                  </a:lnTo>
                  <a:lnTo>
                    <a:pt x="17" y="31"/>
                  </a:lnTo>
                  <a:lnTo>
                    <a:pt x="22" y="45"/>
                  </a:lnTo>
                  <a:lnTo>
                    <a:pt x="22" y="45"/>
                  </a:lnTo>
                  <a:lnTo>
                    <a:pt x="31" y="64"/>
                  </a:lnTo>
                  <a:lnTo>
                    <a:pt x="70" y="152"/>
                  </a:lnTo>
                  <a:lnTo>
                    <a:pt x="90" y="152"/>
                  </a:lnTo>
                  <a:lnTo>
                    <a:pt x="90" y="152"/>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4" name="Freeform 92"/>
            <p:cNvSpPr>
              <a:spLocks noEditPoints="1"/>
            </p:cNvSpPr>
            <p:nvPr userDrawn="1"/>
          </p:nvSpPr>
          <p:spPr bwMode="auto">
            <a:xfrm>
              <a:off x="759" y="3941"/>
              <a:ext cx="85" cy="124"/>
            </a:xfrm>
            <a:custGeom>
              <a:avLst/>
              <a:gdLst/>
              <a:ahLst/>
              <a:cxnLst>
                <a:cxn ang="0">
                  <a:pos x="289" y="192"/>
                </a:cxn>
                <a:cxn ang="0">
                  <a:pos x="278" y="118"/>
                </a:cxn>
                <a:cxn ang="0">
                  <a:pos x="261" y="73"/>
                </a:cxn>
                <a:cxn ang="0">
                  <a:pos x="234" y="35"/>
                </a:cxn>
                <a:cxn ang="0">
                  <a:pos x="206" y="16"/>
                </a:cxn>
                <a:cxn ang="0">
                  <a:pos x="171" y="3"/>
                </a:cxn>
                <a:cxn ang="0">
                  <a:pos x="144" y="0"/>
                </a:cxn>
                <a:cxn ang="0">
                  <a:pos x="97" y="9"/>
                </a:cxn>
                <a:cxn ang="0">
                  <a:pos x="59" y="33"/>
                </a:cxn>
                <a:cxn ang="0">
                  <a:pos x="39" y="57"/>
                </a:cxn>
                <a:cxn ang="0">
                  <a:pos x="16" y="104"/>
                </a:cxn>
                <a:cxn ang="0">
                  <a:pos x="3" y="165"/>
                </a:cxn>
                <a:cxn ang="0">
                  <a:pos x="0" y="211"/>
                </a:cxn>
                <a:cxn ang="0">
                  <a:pos x="7" y="284"/>
                </a:cxn>
                <a:cxn ang="0">
                  <a:pos x="21" y="331"/>
                </a:cxn>
                <a:cxn ang="0">
                  <a:pos x="58" y="390"/>
                </a:cxn>
                <a:cxn ang="0">
                  <a:pos x="75" y="404"/>
                </a:cxn>
                <a:cxn ang="0">
                  <a:pos x="107" y="418"/>
                </a:cxn>
                <a:cxn ang="0">
                  <a:pos x="147" y="424"/>
                </a:cxn>
                <a:cxn ang="0">
                  <a:pos x="172" y="421"/>
                </a:cxn>
                <a:cxn ang="0">
                  <a:pos x="206" y="410"/>
                </a:cxn>
                <a:cxn ang="0">
                  <a:pos x="233" y="390"/>
                </a:cxn>
                <a:cxn ang="0">
                  <a:pos x="259" y="355"/>
                </a:cxn>
                <a:cxn ang="0">
                  <a:pos x="278" y="311"/>
                </a:cxn>
                <a:cxn ang="0">
                  <a:pos x="289" y="239"/>
                </a:cxn>
                <a:cxn ang="0">
                  <a:pos x="237" y="224"/>
                </a:cxn>
                <a:cxn ang="0">
                  <a:pos x="233" y="283"/>
                </a:cxn>
                <a:cxn ang="0">
                  <a:pos x="227" y="314"/>
                </a:cxn>
                <a:cxn ang="0">
                  <a:pos x="211" y="351"/>
                </a:cxn>
                <a:cxn ang="0">
                  <a:pos x="199" y="366"/>
                </a:cxn>
                <a:cxn ang="0">
                  <a:pos x="185" y="376"/>
                </a:cxn>
                <a:cxn ang="0">
                  <a:pos x="158" y="384"/>
                </a:cxn>
                <a:cxn ang="0">
                  <a:pos x="137" y="384"/>
                </a:cxn>
                <a:cxn ang="0">
                  <a:pos x="106" y="373"/>
                </a:cxn>
                <a:cxn ang="0">
                  <a:pos x="87" y="360"/>
                </a:cxn>
                <a:cxn ang="0">
                  <a:pos x="75" y="344"/>
                </a:cxn>
                <a:cxn ang="0">
                  <a:pos x="62" y="300"/>
                </a:cxn>
                <a:cxn ang="0">
                  <a:pos x="55" y="242"/>
                </a:cxn>
                <a:cxn ang="0">
                  <a:pos x="55" y="168"/>
                </a:cxn>
                <a:cxn ang="0">
                  <a:pos x="59" y="123"/>
                </a:cxn>
                <a:cxn ang="0">
                  <a:pos x="70" y="87"/>
                </a:cxn>
                <a:cxn ang="0">
                  <a:pos x="83" y="68"/>
                </a:cxn>
                <a:cxn ang="0">
                  <a:pos x="100" y="54"/>
                </a:cxn>
                <a:cxn ang="0">
                  <a:pos x="131" y="41"/>
                </a:cxn>
                <a:cxn ang="0">
                  <a:pos x="158" y="42"/>
                </a:cxn>
                <a:cxn ang="0">
                  <a:pos x="192" y="57"/>
                </a:cxn>
                <a:cxn ang="0">
                  <a:pos x="209" y="73"/>
                </a:cxn>
                <a:cxn ang="0">
                  <a:pos x="220" y="95"/>
                </a:cxn>
                <a:cxn ang="0">
                  <a:pos x="230" y="134"/>
                </a:cxn>
                <a:cxn ang="0">
                  <a:pos x="235" y="185"/>
                </a:cxn>
              </a:cxnLst>
              <a:rect l="0" t="0" r="r" b="b"/>
              <a:pathLst>
                <a:path w="289" h="424">
                  <a:moveTo>
                    <a:pt x="289" y="216"/>
                  </a:moveTo>
                  <a:lnTo>
                    <a:pt x="289" y="216"/>
                  </a:lnTo>
                  <a:lnTo>
                    <a:pt x="289" y="192"/>
                  </a:lnTo>
                  <a:lnTo>
                    <a:pt x="288" y="168"/>
                  </a:lnTo>
                  <a:lnTo>
                    <a:pt x="283" y="142"/>
                  </a:lnTo>
                  <a:lnTo>
                    <a:pt x="278" y="118"/>
                  </a:lnTo>
                  <a:lnTo>
                    <a:pt x="278" y="118"/>
                  </a:lnTo>
                  <a:lnTo>
                    <a:pt x="271" y="95"/>
                  </a:lnTo>
                  <a:lnTo>
                    <a:pt x="261" y="73"/>
                  </a:lnTo>
                  <a:lnTo>
                    <a:pt x="248" y="54"/>
                  </a:lnTo>
                  <a:lnTo>
                    <a:pt x="234" y="35"/>
                  </a:lnTo>
                  <a:lnTo>
                    <a:pt x="234" y="35"/>
                  </a:lnTo>
                  <a:lnTo>
                    <a:pt x="226" y="28"/>
                  </a:lnTo>
                  <a:lnTo>
                    <a:pt x="216" y="21"/>
                  </a:lnTo>
                  <a:lnTo>
                    <a:pt x="206" y="16"/>
                  </a:lnTo>
                  <a:lnTo>
                    <a:pt x="195" y="10"/>
                  </a:lnTo>
                  <a:lnTo>
                    <a:pt x="183" y="6"/>
                  </a:lnTo>
                  <a:lnTo>
                    <a:pt x="171" y="3"/>
                  </a:lnTo>
                  <a:lnTo>
                    <a:pt x="158" y="2"/>
                  </a:lnTo>
                  <a:lnTo>
                    <a:pt x="144" y="0"/>
                  </a:lnTo>
                  <a:lnTo>
                    <a:pt x="144" y="0"/>
                  </a:lnTo>
                  <a:lnTo>
                    <a:pt x="127" y="2"/>
                  </a:lnTo>
                  <a:lnTo>
                    <a:pt x="113" y="4"/>
                  </a:lnTo>
                  <a:lnTo>
                    <a:pt x="97" y="9"/>
                  </a:lnTo>
                  <a:lnTo>
                    <a:pt x="85" y="16"/>
                  </a:lnTo>
                  <a:lnTo>
                    <a:pt x="72" y="23"/>
                  </a:lnTo>
                  <a:lnTo>
                    <a:pt x="59" y="33"/>
                  </a:lnTo>
                  <a:lnTo>
                    <a:pt x="49" y="44"/>
                  </a:lnTo>
                  <a:lnTo>
                    <a:pt x="39" y="57"/>
                  </a:lnTo>
                  <a:lnTo>
                    <a:pt x="39" y="57"/>
                  </a:lnTo>
                  <a:lnTo>
                    <a:pt x="30" y="72"/>
                  </a:lnTo>
                  <a:lnTo>
                    <a:pt x="23" y="87"/>
                  </a:lnTo>
                  <a:lnTo>
                    <a:pt x="16" y="104"/>
                  </a:lnTo>
                  <a:lnTo>
                    <a:pt x="10" y="124"/>
                  </a:lnTo>
                  <a:lnTo>
                    <a:pt x="6" y="144"/>
                  </a:lnTo>
                  <a:lnTo>
                    <a:pt x="3" y="165"/>
                  </a:lnTo>
                  <a:lnTo>
                    <a:pt x="1" y="187"/>
                  </a:lnTo>
                  <a:lnTo>
                    <a:pt x="0" y="211"/>
                  </a:lnTo>
                  <a:lnTo>
                    <a:pt x="0" y="211"/>
                  </a:lnTo>
                  <a:lnTo>
                    <a:pt x="1" y="235"/>
                  </a:lnTo>
                  <a:lnTo>
                    <a:pt x="3" y="259"/>
                  </a:lnTo>
                  <a:lnTo>
                    <a:pt x="7" y="284"/>
                  </a:lnTo>
                  <a:lnTo>
                    <a:pt x="13" y="308"/>
                  </a:lnTo>
                  <a:lnTo>
                    <a:pt x="13" y="308"/>
                  </a:lnTo>
                  <a:lnTo>
                    <a:pt x="21" y="331"/>
                  </a:lnTo>
                  <a:lnTo>
                    <a:pt x="31" y="352"/>
                  </a:lnTo>
                  <a:lnTo>
                    <a:pt x="44" y="372"/>
                  </a:lnTo>
                  <a:lnTo>
                    <a:pt x="58" y="390"/>
                  </a:lnTo>
                  <a:lnTo>
                    <a:pt x="58" y="390"/>
                  </a:lnTo>
                  <a:lnTo>
                    <a:pt x="66" y="397"/>
                  </a:lnTo>
                  <a:lnTo>
                    <a:pt x="75" y="404"/>
                  </a:lnTo>
                  <a:lnTo>
                    <a:pt x="86" y="410"/>
                  </a:lnTo>
                  <a:lnTo>
                    <a:pt x="96" y="414"/>
                  </a:lnTo>
                  <a:lnTo>
                    <a:pt x="107" y="418"/>
                  </a:lnTo>
                  <a:lnTo>
                    <a:pt x="120" y="421"/>
                  </a:lnTo>
                  <a:lnTo>
                    <a:pt x="133" y="422"/>
                  </a:lnTo>
                  <a:lnTo>
                    <a:pt x="147" y="424"/>
                  </a:lnTo>
                  <a:lnTo>
                    <a:pt x="147" y="424"/>
                  </a:lnTo>
                  <a:lnTo>
                    <a:pt x="159" y="422"/>
                  </a:lnTo>
                  <a:lnTo>
                    <a:pt x="172" y="421"/>
                  </a:lnTo>
                  <a:lnTo>
                    <a:pt x="185" y="418"/>
                  </a:lnTo>
                  <a:lnTo>
                    <a:pt x="196" y="415"/>
                  </a:lnTo>
                  <a:lnTo>
                    <a:pt x="206" y="410"/>
                  </a:lnTo>
                  <a:lnTo>
                    <a:pt x="216" y="404"/>
                  </a:lnTo>
                  <a:lnTo>
                    <a:pt x="226" y="398"/>
                  </a:lnTo>
                  <a:lnTo>
                    <a:pt x="233" y="390"/>
                  </a:lnTo>
                  <a:lnTo>
                    <a:pt x="233" y="390"/>
                  </a:lnTo>
                  <a:lnTo>
                    <a:pt x="248" y="373"/>
                  </a:lnTo>
                  <a:lnTo>
                    <a:pt x="259" y="355"/>
                  </a:lnTo>
                  <a:lnTo>
                    <a:pt x="269" y="334"/>
                  </a:lnTo>
                  <a:lnTo>
                    <a:pt x="278" y="311"/>
                  </a:lnTo>
                  <a:lnTo>
                    <a:pt x="278" y="311"/>
                  </a:lnTo>
                  <a:lnTo>
                    <a:pt x="283" y="287"/>
                  </a:lnTo>
                  <a:lnTo>
                    <a:pt x="286" y="263"/>
                  </a:lnTo>
                  <a:lnTo>
                    <a:pt x="289" y="239"/>
                  </a:lnTo>
                  <a:lnTo>
                    <a:pt x="289" y="216"/>
                  </a:lnTo>
                  <a:lnTo>
                    <a:pt x="289" y="216"/>
                  </a:lnTo>
                  <a:close/>
                  <a:moveTo>
                    <a:pt x="237" y="224"/>
                  </a:moveTo>
                  <a:lnTo>
                    <a:pt x="237" y="224"/>
                  </a:lnTo>
                  <a:lnTo>
                    <a:pt x="235" y="265"/>
                  </a:lnTo>
                  <a:lnTo>
                    <a:pt x="233" y="283"/>
                  </a:lnTo>
                  <a:lnTo>
                    <a:pt x="231" y="300"/>
                  </a:lnTo>
                  <a:lnTo>
                    <a:pt x="231" y="300"/>
                  </a:lnTo>
                  <a:lnTo>
                    <a:pt x="227" y="314"/>
                  </a:lnTo>
                  <a:lnTo>
                    <a:pt x="223" y="328"/>
                  </a:lnTo>
                  <a:lnTo>
                    <a:pt x="218" y="339"/>
                  </a:lnTo>
                  <a:lnTo>
                    <a:pt x="211" y="351"/>
                  </a:lnTo>
                  <a:lnTo>
                    <a:pt x="211" y="351"/>
                  </a:lnTo>
                  <a:lnTo>
                    <a:pt x="206" y="359"/>
                  </a:lnTo>
                  <a:lnTo>
                    <a:pt x="199" y="366"/>
                  </a:lnTo>
                  <a:lnTo>
                    <a:pt x="192" y="372"/>
                  </a:lnTo>
                  <a:lnTo>
                    <a:pt x="185" y="376"/>
                  </a:lnTo>
                  <a:lnTo>
                    <a:pt x="185" y="376"/>
                  </a:lnTo>
                  <a:lnTo>
                    <a:pt x="176" y="380"/>
                  </a:lnTo>
                  <a:lnTo>
                    <a:pt x="168" y="383"/>
                  </a:lnTo>
                  <a:lnTo>
                    <a:pt x="158" y="384"/>
                  </a:lnTo>
                  <a:lnTo>
                    <a:pt x="148" y="386"/>
                  </a:lnTo>
                  <a:lnTo>
                    <a:pt x="148" y="386"/>
                  </a:lnTo>
                  <a:lnTo>
                    <a:pt x="137" y="384"/>
                  </a:lnTo>
                  <a:lnTo>
                    <a:pt x="125" y="383"/>
                  </a:lnTo>
                  <a:lnTo>
                    <a:pt x="116" y="379"/>
                  </a:lnTo>
                  <a:lnTo>
                    <a:pt x="106" y="373"/>
                  </a:lnTo>
                  <a:lnTo>
                    <a:pt x="106" y="373"/>
                  </a:lnTo>
                  <a:lnTo>
                    <a:pt x="96" y="368"/>
                  </a:lnTo>
                  <a:lnTo>
                    <a:pt x="87" y="360"/>
                  </a:lnTo>
                  <a:lnTo>
                    <a:pt x="82" y="352"/>
                  </a:lnTo>
                  <a:lnTo>
                    <a:pt x="75" y="344"/>
                  </a:lnTo>
                  <a:lnTo>
                    <a:pt x="75" y="344"/>
                  </a:lnTo>
                  <a:lnTo>
                    <a:pt x="70" y="331"/>
                  </a:lnTo>
                  <a:lnTo>
                    <a:pt x="66" y="317"/>
                  </a:lnTo>
                  <a:lnTo>
                    <a:pt x="62" y="300"/>
                  </a:lnTo>
                  <a:lnTo>
                    <a:pt x="59" y="282"/>
                  </a:lnTo>
                  <a:lnTo>
                    <a:pt x="59" y="282"/>
                  </a:lnTo>
                  <a:lnTo>
                    <a:pt x="55" y="242"/>
                  </a:lnTo>
                  <a:lnTo>
                    <a:pt x="54" y="201"/>
                  </a:lnTo>
                  <a:lnTo>
                    <a:pt x="54" y="201"/>
                  </a:lnTo>
                  <a:lnTo>
                    <a:pt x="55" y="168"/>
                  </a:lnTo>
                  <a:lnTo>
                    <a:pt x="58" y="137"/>
                  </a:lnTo>
                  <a:lnTo>
                    <a:pt x="58" y="137"/>
                  </a:lnTo>
                  <a:lnTo>
                    <a:pt x="59" y="123"/>
                  </a:lnTo>
                  <a:lnTo>
                    <a:pt x="62" y="110"/>
                  </a:lnTo>
                  <a:lnTo>
                    <a:pt x="66" y="99"/>
                  </a:lnTo>
                  <a:lnTo>
                    <a:pt x="70" y="87"/>
                  </a:lnTo>
                  <a:lnTo>
                    <a:pt x="70" y="87"/>
                  </a:lnTo>
                  <a:lnTo>
                    <a:pt x="76" y="76"/>
                  </a:lnTo>
                  <a:lnTo>
                    <a:pt x="83" y="68"/>
                  </a:lnTo>
                  <a:lnTo>
                    <a:pt x="90" y="59"/>
                  </a:lnTo>
                  <a:lnTo>
                    <a:pt x="100" y="54"/>
                  </a:lnTo>
                  <a:lnTo>
                    <a:pt x="100" y="54"/>
                  </a:lnTo>
                  <a:lnTo>
                    <a:pt x="110" y="48"/>
                  </a:lnTo>
                  <a:lnTo>
                    <a:pt x="120" y="44"/>
                  </a:lnTo>
                  <a:lnTo>
                    <a:pt x="131" y="41"/>
                  </a:lnTo>
                  <a:lnTo>
                    <a:pt x="144" y="41"/>
                  </a:lnTo>
                  <a:lnTo>
                    <a:pt x="144" y="41"/>
                  </a:lnTo>
                  <a:lnTo>
                    <a:pt x="158" y="42"/>
                  </a:lnTo>
                  <a:lnTo>
                    <a:pt x="171" y="45"/>
                  </a:lnTo>
                  <a:lnTo>
                    <a:pt x="182" y="49"/>
                  </a:lnTo>
                  <a:lnTo>
                    <a:pt x="192" y="57"/>
                  </a:lnTo>
                  <a:lnTo>
                    <a:pt x="192" y="57"/>
                  </a:lnTo>
                  <a:lnTo>
                    <a:pt x="200" y="65"/>
                  </a:lnTo>
                  <a:lnTo>
                    <a:pt x="209" y="73"/>
                  </a:lnTo>
                  <a:lnTo>
                    <a:pt x="214" y="83"/>
                  </a:lnTo>
                  <a:lnTo>
                    <a:pt x="220" y="95"/>
                  </a:lnTo>
                  <a:lnTo>
                    <a:pt x="220" y="95"/>
                  </a:lnTo>
                  <a:lnTo>
                    <a:pt x="224" y="106"/>
                  </a:lnTo>
                  <a:lnTo>
                    <a:pt x="227" y="120"/>
                  </a:lnTo>
                  <a:lnTo>
                    <a:pt x="230" y="134"/>
                  </a:lnTo>
                  <a:lnTo>
                    <a:pt x="233" y="149"/>
                  </a:lnTo>
                  <a:lnTo>
                    <a:pt x="233" y="149"/>
                  </a:lnTo>
                  <a:lnTo>
                    <a:pt x="235" y="185"/>
                  </a:lnTo>
                  <a:lnTo>
                    <a:pt x="237" y="224"/>
                  </a:lnTo>
                  <a:lnTo>
                    <a:pt x="237" y="224"/>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5" name="Freeform 93"/>
            <p:cNvSpPr>
              <a:spLocks/>
            </p:cNvSpPr>
            <p:nvPr userDrawn="1"/>
          </p:nvSpPr>
          <p:spPr bwMode="auto">
            <a:xfrm>
              <a:off x="856" y="3974"/>
              <a:ext cx="63" cy="93"/>
            </a:xfrm>
            <a:custGeom>
              <a:avLst/>
              <a:gdLst/>
              <a:ahLst/>
              <a:cxnLst>
                <a:cxn ang="0">
                  <a:pos x="216" y="284"/>
                </a:cxn>
                <a:cxn ang="0">
                  <a:pos x="202" y="260"/>
                </a:cxn>
                <a:cxn ang="0">
                  <a:pos x="199" y="243"/>
                </a:cxn>
                <a:cxn ang="0">
                  <a:pos x="198" y="1"/>
                </a:cxn>
                <a:cxn ang="0">
                  <a:pos x="153" y="228"/>
                </a:cxn>
                <a:cxn ang="0">
                  <a:pos x="147" y="239"/>
                </a:cxn>
                <a:cxn ang="0">
                  <a:pos x="133" y="256"/>
                </a:cxn>
                <a:cxn ang="0">
                  <a:pos x="126" y="263"/>
                </a:cxn>
                <a:cxn ang="0">
                  <a:pos x="110" y="273"/>
                </a:cxn>
                <a:cxn ang="0">
                  <a:pos x="92" y="276"/>
                </a:cxn>
                <a:cxn ang="0">
                  <a:pos x="82" y="276"/>
                </a:cxn>
                <a:cxn ang="0">
                  <a:pos x="74" y="274"/>
                </a:cxn>
                <a:cxn ang="0">
                  <a:pos x="61" y="267"/>
                </a:cxn>
                <a:cxn ang="0">
                  <a:pos x="57" y="263"/>
                </a:cxn>
                <a:cxn ang="0">
                  <a:pos x="50" y="249"/>
                </a:cxn>
                <a:cxn ang="0">
                  <a:pos x="47" y="236"/>
                </a:cxn>
                <a:cxn ang="0">
                  <a:pos x="46" y="0"/>
                </a:cxn>
                <a:cxn ang="0">
                  <a:pos x="0" y="224"/>
                </a:cxn>
                <a:cxn ang="0">
                  <a:pos x="2" y="245"/>
                </a:cxn>
                <a:cxn ang="0">
                  <a:pos x="6" y="264"/>
                </a:cxn>
                <a:cxn ang="0">
                  <a:pos x="13" y="281"/>
                </a:cxn>
                <a:cxn ang="0">
                  <a:pos x="26" y="297"/>
                </a:cxn>
                <a:cxn ang="0">
                  <a:pos x="36" y="304"/>
                </a:cxn>
                <a:cxn ang="0">
                  <a:pos x="62" y="312"/>
                </a:cxn>
                <a:cxn ang="0">
                  <a:pos x="78" y="314"/>
                </a:cxn>
                <a:cxn ang="0">
                  <a:pos x="103" y="311"/>
                </a:cxn>
                <a:cxn ang="0">
                  <a:pos x="124" y="302"/>
                </a:cxn>
                <a:cxn ang="0">
                  <a:pos x="134" y="297"/>
                </a:cxn>
                <a:cxn ang="0">
                  <a:pos x="151" y="281"/>
                </a:cxn>
                <a:cxn ang="0">
                  <a:pos x="158" y="271"/>
                </a:cxn>
                <a:cxn ang="0">
                  <a:pos x="167" y="294"/>
                </a:cxn>
                <a:cxn ang="0">
                  <a:pos x="172" y="304"/>
                </a:cxn>
                <a:cxn ang="0">
                  <a:pos x="216" y="284"/>
                </a:cxn>
              </a:cxnLst>
              <a:rect l="0" t="0" r="r" b="b"/>
              <a:pathLst>
                <a:path w="216" h="315">
                  <a:moveTo>
                    <a:pt x="216" y="284"/>
                  </a:moveTo>
                  <a:lnTo>
                    <a:pt x="216" y="284"/>
                  </a:lnTo>
                  <a:lnTo>
                    <a:pt x="208" y="273"/>
                  </a:lnTo>
                  <a:lnTo>
                    <a:pt x="202" y="260"/>
                  </a:lnTo>
                  <a:lnTo>
                    <a:pt x="202" y="260"/>
                  </a:lnTo>
                  <a:lnTo>
                    <a:pt x="199" y="243"/>
                  </a:lnTo>
                  <a:lnTo>
                    <a:pt x="198" y="219"/>
                  </a:lnTo>
                  <a:lnTo>
                    <a:pt x="198" y="1"/>
                  </a:lnTo>
                  <a:lnTo>
                    <a:pt x="153" y="7"/>
                  </a:lnTo>
                  <a:lnTo>
                    <a:pt x="153" y="228"/>
                  </a:lnTo>
                  <a:lnTo>
                    <a:pt x="153" y="228"/>
                  </a:lnTo>
                  <a:lnTo>
                    <a:pt x="147" y="239"/>
                  </a:lnTo>
                  <a:lnTo>
                    <a:pt x="140" y="247"/>
                  </a:lnTo>
                  <a:lnTo>
                    <a:pt x="133" y="256"/>
                  </a:lnTo>
                  <a:lnTo>
                    <a:pt x="126" y="263"/>
                  </a:lnTo>
                  <a:lnTo>
                    <a:pt x="126" y="263"/>
                  </a:lnTo>
                  <a:lnTo>
                    <a:pt x="119" y="269"/>
                  </a:lnTo>
                  <a:lnTo>
                    <a:pt x="110" y="273"/>
                  </a:lnTo>
                  <a:lnTo>
                    <a:pt x="100" y="276"/>
                  </a:lnTo>
                  <a:lnTo>
                    <a:pt x="92" y="276"/>
                  </a:lnTo>
                  <a:lnTo>
                    <a:pt x="92" y="276"/>
                  </a:lnTo>
                  <a:lnTo>
                    <a:pt x="82" y="276"/>
                  </a:lnTo>
                  <a:lnTo>
                    <a:pt x="74" y="274"/>
                  </a:lnTo>
                  <a:lnTo>
                    <a:pt x="74" y="274"/>
                  </a:lnTo>
                  <a:lnTo>
                    <a:pt x="67" y="271"/>
                  </a:lnTo>
                  <a:lnTo>
                    <a:pt x="61" y="267"/>
                  </a:lnTo>
                  <a:lnTo>
                    <a:pt x="61" y="267"/>
                  </a:lnTo>
                  <a:lnTo>
                    <a:pt x="57" y="263"/>
                  </a:lnTo>
                  <a:lnTo>
                    <a:pt x="54" y="259"/>
                  </a:lnTo>
                  <a:lnTo>
                    <a:pt x="50" y="249"/>
                  </a:lnTo>
                  <a:lnTo>
                    <a:pt x="50" y="249"/>
                  </a:lnTo>
                  <a:lnTo>
                    <a:pt x="47" y="236"/>
                  </a:lnTo>
                  <a:lnTo>
                    <a:pt x="46" y="219"/>
                  </a:lnTo>
                  <a:lnTo>
                    <a:pt x="46" y="0"/>
                  </a:lnTo>
                  <a:lnTo>
                    <a:pt x="0" y="7"/>
                  </a:lnTo>
                  <a:lnTo>
                    <a:pt x="0" y="224"/>
                  </a:lnTo>
                  <a:lnTo>
                    <a:pt x="0" y="224"/>
                  </a:lnTo>
                  <a:lnTo>
                    <a:pt x="2" y="245"/>
                  </a:lnTo>
                  <a:lnTo>
                    <a:pt x="6" y="264"/>
                  </a:lnTo>
                  <a:lnTo>
                    <a:pt x="6" y="264"/>
                  </a:lnTo>
                  <a:lnTo>
                    <a:pt x="9" y="274"/>
                  </a:lnTo>
                  <a:lnTo>
                    <a:pt x="13" y="281"/>
                  </a:lnTo>
                  <a:lnTo>
                    <a:pt x="19" y="290"/>
                  </a:lnTo>
                  <a:lnTo>
                    <a:pt x="26" y="297"/>
                  </a:lnTo>
                  <a:lnTo>
                    <a:pt x="26" y="297"/>
                  </a:lnTo>
                  <a:lnTo>
                    <a:pt x="36" y="304"/>
                  </a:lnTo>
                  <a:lnTo>
                    <a:pt x="48" y="309"/>
                  </a:lnTo>
                  <a:lnTo>
                    <a:pt x="62" y="312"/>
                  </a:lnTo>
                  <a:lnTo>
                    <a:pt x="78" y="314"/>
                  </a:lnTo>
                  <a:lnTo>
                    <a:pt x="78" y="314"/>
                  </a:lnTo>
                  <a:lnTo>
                    <a:pt x="91" y="312"/>
                  </a:lnTo>
                  <a:lnTo>
                    <a:pt x="103" y="311"/>
                  </a:lnTo>
                  <a:lnTo>
                    <a:pt x="115" y="307"/>
                  </a:lnTo>
                  <a:lnTo>
                    <a:pt x="124" y="302"/>
                  </a:lnTo>
                  <a:lnTo>
                    <a:pt x="124" y="302"/>
                  </a:lnTo>
                  <a:lnTo>
                    <a:pt x="134" y="297"/>
                  </a:lnTo>
                  <a:lnTo>
                    <a:pt x="143" y="290"/>
                  </a:lnTo>
                  <a:lnTo>
                    <a:pt x="151" y="281"/>
                  </a:lnTo>
                  <a:lnTo>
                    <a:pt x="158" y="271"/>
                  </a:lnTo>
                  <a:lnTo>
                    <a:pt x="158" y="271"/>
                  </a:lnTo>
                  <a:lnTo>
                    <a:pt x="161" y="284"/>
                  </a:lnTo>
                  <a:lnTo>
                    <a:pt x="167" y="294"/>
                  </a:lnTo>
                  <a:lnTo>
                    <a:pt x="167" y="294"/>
                  </a:lnTo>
                  <a:lnTo>
                    <a:pt x="172" y="304"/>
                  </a:lnTo>
                  <a:lnTo>
                    <a:pt x="184" y="315"/>
                  </a:lnTo>
                  <a:lnTo>
                    <a:pt x="216" y="284"/>
                  </a:lnTo>
                  <a:lnTo>
                    <a:pt x="216" y="284"/>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6" name="Freeform 94"/>
            <p:cNvSpPr>
              <a:spLocks/>
            </p:cNvSpPr>
            <p:nvPr userDrawn="1"/>
          </p:nvSpPr>
          <p:spPr bwMode="auto">
            <a:xfrm>
              <a:off x="930" y="3974"/>
              <a:ext cx="42" cy="90"/>
            </a:xfrm>
            <a:custGeom>
              <a:avLst/>
              <a:gdLst/>
              <a:ahLst/>
              <a:cxnLst>
                <a:cxn ang="0">
                  <a:pos x="141" y="4"/>
                </a:cxn>
                <a:cxn ang="0">
                  <a:pos x="141" y="4"/>
                </a:cxn>
                <a:cxn ang="0">
                  <a:pos x="137" y="1"/>
                </a:cxn>
                <a:cxn ang="0">
                  <a:pos x="137" y="1"/>
                </a:cxn>
                <a:cxn ang="0">
                  <a:pos x="131" y="1"/>
                </a:cxn>
                <a:cxn ang="0">
                  <a:pos x="126" y="0"/>
                </a:cxn>
                <a:cxn ang="0">
                  <a:pos x="126" y="0"/>
                </a:cxn>
                <a:cxn ang="0">
                  <a:pos x="114" y="1"/>
                </a:cxn>
                <a:cxn ang="0">
                  <a:pos x="103" y="3"/>
                </a:cxn>
                <a:cxn ang="0">
                  <a:pos x="93" y="6"/>
                </a:cxn>
                <a:cxn ang="0">
                  <a:pos x="85" y="11"/>
                </a:cxn>
                <a:cxn ang="0">
                  <a:pos x="85" y="11"/>
                </a:cxn>
                <a:cxn ang="0">
                  <a:pos x="76" y="17"/>
                </a:cxn>
                <a:cxn ang="0">
                  <a:pos x="68" y="25"/>
                </a:cxn>
                <a:cxn ang="0">
                  <a:pos x="61" y="34"/>
                </a:cxn>
                <a:cxn ang="0">
                  <a:pos x="54" y="45"/>
                </a:cxn>
                <a:cxn ang="0">
                  <a:pos x="54" y="45"/>
                </a:cxn>
                <a:cxn ang="0">
                  <a:pos x="52" y="28"/>
                </a:cxn>
                <a:cxn ang="0">
                  <a:pos x="50" y="14"/>
                </a:cxn>
                <a:cxn ang="0">
                  <a:pos x="50" y="14"/>
                </a:cxn>
                <a:cxn ang="0">
                  <a:pos x="45" y="1"/>
                </a:cxn>
                <a:cxn ang="0">
                  <a:pos x="0" y="13"/>
                </a:cxn>
                <a:cxn ang="0">
                  <a:pos x="0" y="13"/>
                </a:cxn>
                <a:cxn ang="0">
                  <a:pos x="5" y="30"/>
                </a:cxn>
                <a:cxn ang="0">
                  <a:pos x="5" y="30"/>
                </a:cxn>
                <a:cxn ang="0">
                  <a:pos x="9" y="51"/>
                </a:cxn>
                <a:cxn ang="0">
                  <a:pos x="10" y="79"/>
                </a:cxn>
                <a:cxn ang="0">
                  <a:pos x="10" y="307"/>
                </a:cxn>
                <a:cxn ang="0">
                  <a:pos x="55" y="307"/>
                </a:cxn>
                <a:cxn ang="0">
                  <a:pos x="55" y="110"/>
                </a:cxn>
                <a:cxn ang="0">
                  <a:pos x="55" y="110"/>
                </a:cxn>
                <a:cxn ang="0">
                  <a:pos x="57" y="97"/>
                </a:cxn>
                <a:cxn ang="0">
                  <a:pos x="59" y="86"/>
                </a:cxn>
                <a:cxn ang="0">
                  <a:pos x="59" y="86"/>
                </a:cxn>
                <a:cxn ang="0">
                  <a:pos x="64" y="77"/>
                </a:cxn>
                <a:cxn ang="0">
                  <a:pos x="69" y="68"/>
                </a:cxn>
                <a:cxn ang="0">
                  <a:pos x="69" y="68"/>
                </a:cxn>
                <a:cxn ang="0">
                  <a:pos x="79" y="60"/>
                </a:cxn>
                <a:cxn ang="0">
                  <a:pos x="89" y="55"/>
                </a:cxn>
                <a:cxn ang="0">
                  <a:pos x="89" y="55"/>
                </a:cxn>
                <a:cxn ang="0">
                  <a:pos x="99" y="52"/>
                </a:cxn>
                <a:cxn ang="0">
                  <a:pos x="109" y="51"/>
                </a:cxn>
                <a:cxn ang="0">
                  <a:pos x="109" y="51"/>
                </a:cxn>
                <a:cxn ang="0">
                  <a:pos x="117" y="52"/>
                </a:cxn>
                <a:cxn ang="0">
                  <a:pos x="117" y="52"/>
                </a:cxn>
                <a:cxn ang="0">
                  <a:pos x="123" y="53"/>
                </a:cxn>
                <a:cxn ang="0">
                  <a:pos x="141" y="4"/>
                </a:cxn>
                <a:cxn ang="0">
                  <a:pos x="141" y="4"/>
                </a:cxn>
              </a:cxnLst>
              <a:rect l="0" t="0" r="r" b="b"/>
              <a:pathLst>
                <a:path w="141" h="307">
                  <a:moveTo>
                    <a:pt x="141" y="4"/>
                  </a:moveTo>
                  <a:lnTo>
                    <a:pt x="141" y="4"/>
                  </a:lnTo>
                  <a:lnTo>
                    <a:pt x="137" y="1"/>
                  </a:lnTo>
                  <a:lnTo>
                    <a:pt x="137" y="1"/>
                  </a:lnTo>
                  <a:lnTo>
                    <a:pt x="131" y="1"/>
                  </a:lnTo>
                  <a:lnTo>
                    <a:pt x="126" y="0"/>
                  </a:lnTo>
                  <a:lnTo>
                    <a:pt x="126" y="0"/>
                  </a:lnTo>
                  <a:lnTo>
                    <a:pt x="114" y="1"/>
                  </a:lnTo>
                  <a:lnTo>
                    <a:pt x="103" y="3"/>
                  </a:lnTo>
                  <a:lnTo>
                    <a:pt x="93" y="6"/>
                  </a:lnTo>
                  <a:lnTo>
                    <a:pt x="85" y="11"/>
                  </a:lnTo>
                  <a:lnTo>
                    <a:pt x="85" y="11"/>
                  </a:lnTo>
                  <a:lnTo>
                    <a:pt x="76" y="17"/>
                  </a:lnTo>
                  <a:lnTo>
                    <a:pt x="68" y="25"/>
                  </a:lnTo>
                  <a:lnTo>
                    <a:pt x="61" y="34"/>
                  </a:lnTo>
                  <a:lnTo>
                    <a:pt x="54" y="45"/>
                  </a:lnTo>
                  <a:lnTo>
                    <a:pt x="54" y="45"/>
                  </a:lnTo>
                  <a:lnTo>
                    <a:pt x="52" y="28"/>
                  </a:lnTo>
                  <a:lnTo>
                    <a:pt x="50" y="14"/>
                  </a:lnTo>
                  <a:lnTo>
                    <a:pt x="50" y="14"/>
                  </a:lnTo>
                  <a:lnTo>
                    <a:pt x="45" y="1"/>
                  </a:lnTo>
                  <a:lnTo>
                    <a:pt x="0" y="13"/>
                  </a:lnTo>
                  <a:lnTo>
                    <a:pt x="0" y="13"/>
                  </a:lnTo>
                  <a:lnTo>
                    <a:pt x="5" y="30"/>
                  </a:lnTo>
                  <a:lnTo>
                    <a:pt x="5" y="30"/>
                  </a:lnTo>
                  <a:lnTo>
                    <a:pt x="9" y="51"/>
                  </a:lnTo>
                  <a:lnTo>
                    <a:pt x="10" y="79"/>
                  </a:lnTo>
                  <a:lnTo>
                    <a:pt x="10" y="307"/>
                  </a:lnTo>
                  <a:lnTo>
                    <a:pt x="55" y="307"/>
                  </a:lnTo>
                  <a:lnTo>
                    <a:pt x="55" y="110"/>
                  </a:lnTo>
                  <a:lnTo>
                    <a:pt x="55" y="110"/>
                  </a:lnTo>
                  <a:lnTo>
                    <a:pt x="57" y="97"/>
                  </a:lnTo>
                  <a:lnTo>
                    <a:pt x="59" y="86"/>
                  </a:lnTo>
                  <a:lnTo>
                    <a:pt x="59" y="86"/>
                  </a:lnTo>
                  <a:lnTo>
                    <a:pt x="64" y="77"/>
                  </a:lnTo>
                  <a:lnTo>
                    <a:pt x="69" y="68"/>
                  </a:lnTo>
                  <a:lnTo>
                    <a:pt x="69" y="68"/>
                  </a:lnTo>
                  <a:lnTo>
                    <a:pt x="79" y="60"/>
                  </a:lnTo>
                  <a:lnTo>
                    <a:pt x="89" y="55"/>
                  </a:lnTo>
                  <a:lnTo>
                    <a:pt x="89" y="55"/>
                  </a:lnTo>
                  <a:lnTo>
                    <a:pt x="99" y="52"/>
                  </a:lnTo>
                  <a:lnTo>
                    <a:pt x="109" y="51"/>
                  </a:lnTo>
                  <a:lnTo>
                    <a:pt x="109" y="51"/>
                  </a:lnTo>
                  <a:lnTo>
                    <a:pt x="117" y="52"/>
                  </a:lnTo>
                  <a:lnTo>
                    <a:pt x="117" y="52"/>
                  </a:lnTo>
                  <a:lnTo>
                    <a:pt x="123" y="53"/>
                  </a:lnTo>
                  <a:lnTo>
                    <a:pt x="141" y="4"/>
                  </a:lnTo>
                  <a:lnTo>
                    <a:pt x="141" y="4"/>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7" name="Freeform 95"/>
            <p:cNvSpPr>
              <a:spLocks/>
            </p:cNvSpPr>
            <p:nvPr userDrawn="1"/>
          </p:nvSpPr>
          <p:spPr bwMode="auto">
            <a:xfrm>
              <a:off x="992" y="3936"/>
              <a:ext cx="46" cy="128"/>
            </a:xfrm>
            <a:custGeom>
              <a:avLst/>
              <a:gdLst/>
              <a:ahLst/>
              <a:cxnLst>
                <a:cxn ang="0">
                  <a:pos x="158" y="15"/>
                </a:cxn>
                <a:cxn ang="0">
                  <a:pos x="158" y="15"/>
                </a:cxn>
                <a:cxn ang="0">
                  <a:pos x="147" y="8"/>
                </a:cxn>
                <a:cxn ang="0">
                  <a:pos x="133" y="4"/>
                </a:cxn>
                <a:cxn ang="0">
                  <a:pos x="133" y="4"/>
                </a:cxn>
                <a:cxn ang="0">
                  <a:pos x="117" y="1"/>
                </a:cxn>
                <a:cxn ang="0">
                  <a:pos x="100" y="0"/>
                </a:cxn>
                <a:cxn ang="0">
                  <a:pos x="100" y="0"/>
                </a:cxn>
                <a:cxn ang="0">
                  <a:pos x="87" y="1"/>
                </a:cxn>
                <a:cxn ang="0">
                  <a:pos x="75" y="4"/>
                </a:cxn>
                <a:cxn ang="0">
                  <a:pos x="75" y="4"/>
                </a:cxn>
                <a:cxn ang="0">
                  <a:pos x="64" y="8"/>
                </a:cxn>
                <a:cxn ang="0">
                  <a:pos x="54" y="15"/>
                </a:cxn>
                <a:cxn ang="0">
                  <a:pos x="54" y="15"/>
                </a:cxn>
                <a:cxn ang="0">
                  <a:pos x="49" y="19"/>
                </a:cxn>
                <a:cxn ang="0">
                  <a:pos x="44" y="25"/>
                </a:cxn>
                <a:cxn ang="0">
                  <a:pos x="34" y="41"/>
                </a:cxn>
                <a:cxn ang="0">
                  <a:pos x="34" y="41"/>
                </a:cxn>
                <a:cxn ang="0">
                  <a:pos x="30" y="50"/>
                </a:cxn>
                <a:cxn ang="0">
                  <a:pos x="25" y="62"/>
                </a:cxn>
                <a:cxn ang="0">
                  <a:pos x="24" y="76"/>
                </a:cxn>
                <a:cxn ang="0">
                  <a:pos x="23" y="91"/>
                </a:cxn>
                <a:cxn ang="0">
                  <a:pos x="23" y="91"/>
                </a:cxn>
                <a:cxn ang="0">
                  <a:pos x="23" y="107"/>
                </a:cxn>
                <a:cxn ang="0">
                  <a:pos x="23" y="107"/>
                </a:cxn>
                <a:cxn ang="0">
                  <a:pos x="24" y="126"/>
                </a:cxn>
                <a:cxn ang="0">
                  <a:pos x="24" y="126"/>
                </a:cxn>
                <a:cxn ang="0">
                  <a:pos x="24" y="135"/>
                </a:cxn>
                <a:cxn ang="0">
                  <a:pos x="0" y="135"/>
                </a:cxn>
                <a:cxn ang="0">
                  <a:pos x="0" y="171"/>
                </a:cxn>
                <a:cxn ang="0">
                  <a:pos x="24" y="171"/>
                </a:cxn>
                <a:cxn ang="0">
                  <a:pos x="24" y="432"/>
                </a:cxn>
                <a:cxn ang="0">
                  <a:pos x="73" y="432"/>
                </a:cxn>
                <a:cxn ang="0">
                  <a:pos x="73" y="171"/>
                </a:cxn>
                <a:cxn ang="0">
                  <a:pos x="130" y="171"/>
                </a:cxn>
                <a:cxn ang="0">
                  <a:pos x="142" y="135"/>
                </a:cxn>
                <a:cxn ang="0">
                  <a:pos x="73" y="135"/>
                </a:cxn>
                <a:cxn ang="0">
                  <a:pos x="73" y="88"/>
                </a:cxn>
                <a:cxn ang="0">
                  <a:pos x="73" y="88"/>
                </a:cxn>
                <a:cxn ang="0">
                  <a:pos x="73" y="77"/>
                </a:cxn>
                <a:cxn ang="0">
                  <a:pos x="75" y="67"/>
                </a:cxn>
                <a:cxn ang="0">
                  <a:pos x="78" y="59"/>
                </a:cxn>
                <a:cxn ang="0">
                  <a:pos x="82" y="50"/>
                </a:cxn>
                <a:cxn ang="0">
                  <a:pos x="82" y="50"/>
                </a:cxn>
                <a:cxn ang="0">
                  <a:pos x="86" y="45"/>
                </a:cxn>
                <a:cxn ang="0">
                  <a:pos x="92" y="41"/>
                </a:cxn>
                <a:cxn ang="0">
                  <a:pos x="99" y="38"/>
                </a:cxn>
                <a:cxn ang="0">
                  <a:pos x="106" y="38"/>
                </a:cxn>
                <a:cxn ang="0">
                  <a:pos x="106" y="38"/>
                </a:cxn>
                <a:cxn ang="0">
                  <a:pos x="116" y="38"/>
                </a:cxn>
                <a:cxn ang="0">
                  <a:pos x="126" y="41"/>
                </a:cxn>
                <a:cxn ang="0">
                  <a:pos x="126" y="41"/>
                </a:cxn>
                <a:cxn ang="0">
                  <a:pos x="134" y="43"/>
                </a:cxn>
                <a:cxn ang="0">
                  <a:pos x="142" y="48"/>
                </a:cxn>
                <a:cxn ang="0">
                  <a:pos x="158" y="15"/>
                </a:cxn>
                <a:cxn ang="0">
                  <a:pos x="158" y="15"/>
                </a:cxn>
              </a:cxnLst>
              <a:rect l="0" t="0" r="r" b="b"/>
              <a:pathLst>
                <a:path w="158" h="432">
                  <a:moveTo>
                    <a:pt x="158" y="15"/>
                  </a:moveTo>
                  <a:lnTo>
                    <a:pt x="158" y="15"/>
                  </a:lnTo>
                  <a:lnTo>
                    <a:pt x="147" y="8"/>
                  </a:lnTo>
                  <a:lnTo>
                    <a:pt x="133" y="4"/>
                  </a:lnTo>
                  <a:lnTo>
                    <a:pt x="133" y="4"/>
                  </a:lnTo>
                  <a:lnTo>
                    <a:pt x="117" y="1"/>
                  </a:lnTo>
                  <a:lnTo>
                    <a:pt x="100" y="0"/>
                  </a:lnTo>
                  <a:lnTo>
                    <a:pt x="100" y="0"/>
                  </a:lnTo>
                  <a:lnTo>
                    <a:pt x="87" y="1"/>
                  </a:lnTo>
                  <a:lnTo>
                    <a:pt x="75" y="4"/>
                  </a:lnTo>
                  <a:lnTo>
                    <a:pt x="75" y="4"/>
                  </a:lnTo>
                  <a:lnTo>
                    <a:pt x="64" y="8"/>
                  </a:lnTo>
                  <a:lnTo>
                    <a:pt x="54" y="15"/>
                  </a:lnTo>
                  <a:lnTo>
                    <a:pt x="54" y="15"/>
                  </a:lnTo>
                  <a:lnTo>
                    <a:pt x="49" y="19"/>
                  </a:lnTo>
                  <a:lnTo>
                    <a:pt x="44" y="25"/>
                  </a:lnTo>
                  <a:lnTo>
                    <a:pt x="34" y="41"/>
                  </a:lnTo>
                  <a:lnTo>
                    <a:pt x="34" y="41"/>
                  </a:lnTo>
                  <a:lnTo>
                    <a:pt x="30" y="50"/>
                  </a:lnTo>
                  <a:lnTo>
                    <a:pt x="25" y="62"/>
                  </a:lnTo>
                  <a:lnTo>
                    <a:pt x="24" y="76"/>
                  </a:lnTo>
                  <a:lnTo>
                    <a:pt x="23" y="91"/>
                  </a:lnTo>
                  <a:lnTo>
                    <a:pt x="23" y="91"/>
                  </a:lnTo>
                  <a:lnTo>
                    <a:pt x="23" y="107"/>
                  </a:lnTo>
                  <a:lnTo>
                    <a:pt x="23" y="107"/>
                  </a:lnTo>
                  <a:lnTo>
                    <a:pt x="24" y="126"/>
                  </a:lnTo>
                  <a:lnTo>
                    <a:pt x="24" y="126"/>
                  </a:lnTo>
                  <a:lnTo>
                    <a:pt x="24" y="135"/>
                  </a:lnTo>
                  <a:lnTo>
                    <a:pt x="0" y="135"/>
                  </a:lnTo>
                  <a:lnTo>
                    <a:pt x="0" y="171"/>
                  </a:lnTo>
                  <a:lnTo>
                    <a:pt x="24" y="171"/>
                  </a:lnTo>
                  <a:lnTo>
                    <a:pt x="24" y="432"/>
                  </a:lnTo>
                  <a:lnTo>
                    <a:pt x="73" y="432"/>
                  </a:lnTo>
                  <a:lnTo>
                    <a:pt x="73" y="171"/>
                  </a:lnTo>
                  <a:lnTo>
                    <a:pt x="130" y="171"/>
                  </a:lnTo>
                  <a:lnTo>
                    <a:pt x="142" y="135"/>
                  </a:lnTo>
                  <a:lnTo>
                    <a:pt x="73" y="135"/>
                  </a:lnTo>
                  <a:lnTo>
                    <a:pt x="73" y="88"/>
                  </a:lnTo>
                  <a:lnTo>
                    <a:pt x="73" y="88"/>
                  </a:lnTo>
                  <a:lnTo>
                    <a:pt x="73" y="77"/>
                  </a:lnTo>
                  <a:lnTo>
                    <a:pt x="75" y="67"/>
                  </a:lnTo>
                  <a:lnTo>
                    <a:pt x="78" y="59"/>
                  </a:lnTo>
                  <a:lnTo>
                    <a:pt x="82" y="50"/>
                  </a:lnTo>
                  <a:lnTo>
                    <a:pt x="82" y="50"/>
                  </a:lnTo>
                  <a:lnTo>
                    <a:pt x="86" y="45"/>
                  </a:lnTo>
                  <a:lnTo>
                    <a:pt x="92" y="41"/>
                  </a:lnTo>
                  <a:lnTo>
                    <a:pt x="99" y="38"/>
                  </a:lnTo>
                  <a:lnTo>
                    <a:pt x="106" y="38"/>
                  </a:lnTo>
                  <a:lnTo>
                    <a:pt x="106" y="38"/>
                  </a:lnTo>
                  <a:lnTo>
                    <a:pt x="116" y="38"/>
                  </a:lnTo>
                  <a:lnTo>
                    <a:pt x="126" y="41"/>
                  </a:lnTo>
                  <a:lnTo>
                    <a:pt x="126" y="41"/>
                  </a:lnTo>
                  <a:lnTo>
                    <a:pt x="134" y="43"/>
                  </a:lnTo>
                  <a:lnTo>
                    <a:pt x="142" y="48"/>
                  </a:lnTo>
                  <a:lnTo>
                    <a:pt x="158" y="15"/>
                  </a:lnTo>
                  <a:lnTo>
                    <a:pt x="158" y="15"/>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8" name="Freeform 96"/>
            <p:cNvSpPr>
              <a:spLocks/>
            </p:cNvSpPr>
            <p:nvPr userDrawn="1"/>
          </p:nvSpPr>
          <p:spPr bwMode="auto">
            <a:xfrm>
              <a:off x="1042" y="3974"/>
              <a:ext cx="62" cy="93"/>
            </a:xfrm>
            <a:custGeom>
              <a:avLst/>
              <a:gdLst/>
              <a:ahLst/>
              <a:cxnLst>
                <a:cxn ang="0">
                  <a:pos x="215" y="284"/>
                </a:cxn>
                <a:cxn ang="0">
                  <a:pos x="201" y="260"/>
                </a:cxn>
                <a:cxn ang="0">
                  <a:pos x="198" y="243"/>
                </a:cxn>
                <a:cxn ang="0">
                  <a:pos x="196" y="1"/>
                </a:cxn>
                <a:cxn ang="0">
                  <a:pos x="151" y="228"/>
                </a:cxn>
                <a:cxn ang="0">
                  <a:pos x="146" y="239"/>
                </a:cxn>
                <a:cxn ang="0">
                  <a:pos x="133" y="256"/>
                </a:cxn>
                <a:cxn ang="0">
                  <a:pos x="126" y="263"/>
                </a:cxn>
                <a:cxn ang="0">
                  <a:pos x="109" y="273"/>
                </a:cxn>
                <a:cxn ang="0">
                  <a:pos x="91" y="276"/>
                </a:cxn>
                <a:cxn ang="0">
                  <a:pos x="81" y="276"/>
                </a:cxn>
                <a:cxn ang="0">
                  <a:pos x="72" y="274"/>
                </a:cxn>
                <a:cxn ang="0">
                  <a:pos x="60" y="267"/>
                </a:cxn>
                <a:cxn ang="0">
                  <a:pos x="55" y="263"/>
                </a:cxn>
                <a:cxn ang="0">
                  <a:pos x="48" y="249"/>
                </a:cxn>
                <a:cxn ang="0">
                  <a:pos x="46" y="236"/>
                </a:cxn>
                <a:cxn ang="0">
                  <a:pos x="46" y="0"/>
                </a:cxn>
                <a:cxn ang="0">
                  <a:pos x="0" y="224"/>
                </a:cxn>
                <a:cxn ang="0">
                  <a:pos x="0" y="245"/>
                </a:cxn>
                <a:cxn ang="0">
                  <a:pos x="5" y="264"/>
                </a:cxn>
                <a:cxn ang="0">
                  <a:pos x="13" y="281"/>
                </a:cxn>
                <a:cxn ang="0">
                  <a:pos x="24" y="297"/>
                </a:cxn>
                <a:cxn ang="0">
                  <a:pos x="36" y="304"/>
                </a:cxn>
                <a:cxn ang="0">
                  <a:pos x="61" y="312"/>
                </a:cxn>
                <a:cxn ang="0">
                  <a:pos x="77" y="314"/>
                </a:cxn>
                <a:cxn ang="0">
                  <a:pos x="102" y="311"/>
                </a:cxn>
                <a:cxn ang="0">
                  <a:pos x="123" y="302"/>
                </a:cxn>
                <a:cxn ang="0">
                  <a:pos x="133" y="297"/>
                </a:cxn>
                <a:cxn ang="0">
                  <a:pos x="150" y="281"/>
                </a:cxn>
                <a:cxn ang="0">
                  <a:pos x="157" y="271"/>
                </a:cxn>
                <a:cxn ang="0">
                  <a:pos x="165" y="294"/>
                </a:cxn>
                <a:cxn ang="0">
                  <a:pos x="172" y="304"/>
                </a:cxn>
                <a:cxn ang="0">
                  <a:pos x="215" y="284"/>
                </a:cxn>
              </a:cxnLst>
              <a:rect l="0" t="0" r="r" b="b"/>
              <a:pathLst>
                <a:path w="215" h="315">
                  <a:moveTo>
                    <a:pt x="215" y="284"/>
                  </a:moveTo>
                  <a:lnTo>
                    <a:pt x="215" y="284"/>
                  </a:lnTo>
                  <a:lnTo>
                    <a:pt x="206" y="273"/>
                  </a:lnTo>
                  <a:lnTo>
                    <a:pt x="201" y="260"/>
                  </a:lnTo>
                  <a:lnTo>
                    <a:pt x="201" y="260"/>
                  </a:lnTo>
                  <a:lnTo>
                    <a:pt x="198" y="243"/>
                  </a:lnTo>
                  <a:lnTo>
                    <a:pt x="196" y="219"/>
                  </a:lnTo>
                  <a:lnTo>
                    <a:pt x="196" y="1"/>
                  </a:lnTo>
                  <a:lnTo>
                    <a:pt x="151" y="7"/>
                  </a:lnTo>
                  <a:lnTo>
                    <a:pt x="151" y="228"/>
                  </a:lnTo>
                  <a:lnTo>
                    <a:pt x="151" y="228"/>
                  </a:lnTo>
                  <a:lnTo>
                    <a:pt x="146" y="239"/>
                  </a:lnTo>
                  <a:lnTo>
                    <a:pt x="139" y="247"/>
                  </a:lnTo>
                  <a:lnTo>
                    <a:pt x="133" y="256"/>
                  </a:lnTo>
                  <a:lnTo>
                    <a:pt x="126" y="263"/>
                  </a:lnTo>
                  <a:lnTo>
                    <a:pt x="126" y="263"/>
                  </a:lnTo>
                  <a:lnTo>
                    <a:pt x="117" y="269"/>
                  </a:lnTo>
                  <a:lnTo>
                    <a:pt x="109" y="273"/>
                  </a:lnTo>
                  <a:lnTo>
                    <a:pt x="100" y="276"/>
                  </a:lnTo>
                  <a:lnTo>
                    <a:pt x="91" y="276"/>
                  </a:lnTo>
                  <a:lnTo>
                    <a:pt x="91" y="276"/>
                  </a:lnTo>
                  <a:lnTo>
                    <a:pt x="81" y="276"/>
                  </a:lnTo>
                  <a:lnTo>
                    <a:pt x="72" y="274"/>
                  </a:lnTo>
                  <a:lnTo>
                    <a:pt x="72" y="274"/>
                  </a:lnTo>
                  <a:lnTo>
                    <a:pt x="67" y="271"/>
                  </a:lnTo>
                  <a:lnTo>
                    <a:pt x="60" y="267"/>
                  </a:lnTo>
                  <a:lnTo>
                    <a:pt x="60" y="267"/>
                  </a:lnTo>
                  <a:lnTo>
                    <a:pt x="55" y="263"/>
                  </a:lnTo>
                  <a:lnTo>
                    <a:pt x="53" y="259"/>
                  </a:lnTo>
                  <a:lnTo>
                    <a:pt x="48" y="249"/>
                  </a:lnTo>
                  <a:lnTo>
                    <a:pt x="48" y="249"/>
                  </a:lnTo>
                  <a:lnTo>
                    <a:pt x="46" y="236"/>
                  </a:lnTo>
                  <a:lnTo>
                    <a:pt x="46" y="219"/>
                  </a:lnTo>
                  <a:lnTo>
                    <a:pt x="46" y="0"/>
                  </a:lnTo>
                  <a:lnTo>
                    <a:pt x="0" y="7"/>
                  </a:lnTo>
                  <a:lnTo>
                    <a:pt x="0" y="224"/>
                  </a:lnTo>
                  <a:lnTo>
                    <a:pt x="0" y="224"/>
                  </a:lnTo>
                  <a:lnTo>
                    <a:pt x="0" y="245"/>
                  </a:lnTo>
                  <a:lnTo>
                    <a:pt x="5" y="264"/>
                  </a:lnTo>
                  <a:lnTo>
                    <a:pt x="5" y="264"/>
                  </a:lnTo>
                  <a:lnTo>
                    <a:pt x="7" y="274"/>
                  </a:lnTo>
                  <a:lnTo>
                    <a:pt x="13" y="281"/>
                  </a:lnTo>
                  <a:lnTo>
                    <a:pt x="17" y="290"/>
                  </a:lnTo>
                  <a:lnTo>
                    <a:pt x="24" y="297"/>
                  </a:lnTo>
                  <a:lnTo>
                    <a:pt x="24" y="297"/>
                  </a:lnTo>
                  <a:lnTo>
                    <a:pt x="36" y="304"/>
                  </a:lnTo>
                  <a:lnTo>
                    <a:pt x="47" y="309"/>
                  </a:lnTo>
                  <a:lnTo>
                    <a:pt x="61" y="312"/>
                  </a:lnTo>
                  <a:lnTo>
                    <a:pt x="77" y="314"/>
                  </a:lnTo>
                  <a:lnTo>
                    <a:pt x="77" y="314"/>
                  </a:lnTo>
                  <a:lnTo>
                    <a:pt x="89" y="312"/>
                  </a:lnTo>
                  <a:lnTo>
                    <a:pt x="102" y="311"/>
                  </a:lnTo>
                  <a:lnTo>
                    <a:pt x="113" y="307"/>
                  </a:lnTo>
                  <a:lnTo>
                    <a:pt x="123" y="302"/>
                  </a:lnTo>
                  <a:lnTo>
                    <a:pt x="123" y="302"/>
                  </a:lnTo>
                  <a:lnTo>
                    <a:pt x="133" y="297"/>
                  </a:lnTo>
                  <a:lnTo>
                    <a:pt x="141" y="290"/>
                  </a:lnTo>
                  <a:lnTo>
                    <a:pt x="150" y="281"/>
                  </a:lnTo>
                  <a:lnTo>
                    <a:pt x="157" y="271"/>
                  </a:lnTo>
                  <a:lnTo>
                    <a:pt x="157" y="271"/>
                  </a:lnTo>
                  <a:lnTo>
                    <a:pt x="161" y="284"/>
                  </a:lnTo>
                  <a:lnTo>
                    <a:pt x="165" y="294"/>
                  </a:lnTo>
                  <a:lnTo>
                    <a:pt x="165" y="294"/>
                  </a:lnTo>
                  <a:lnTo>
                    <a:pt x="172" y="304"/>
                  </a:lnTo>
                  <a:lnTo>
                    <a:pt x="182" y="315"/>
                  </a:lnTo>
                  <a:lnTo>
                    <a:pt x="215" y="284"/>
                  </a:lnTo>
                  <a:lnTo>
                    <a:pt x="215" y="284"/>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69" name="Freeform 97"/>
            <p:cNvSpPr>
              <a:spLocks/>
            </p:cNvSpPr>
            <p:nvPr userDrawn="1"/>
          </p:nvSpPr>
          <p:spPr bwMode="auto">
            <a:xfrm>
              <a:off x="1109" y="3949"/>
              <a:ext cx="42" cy="116"/>
            </a:xfrm>
            <a:custGeom>
              <a:avLst/>
              <a:gdLst/>
              <a:ahLst/>
              <a:cxnLst>
                <a:cxn ang="0">
                  <a:pos x="143" y="380"/>
                </a:cxn>
                <a:cxn ang="0">
                  <a:pos x="134" y="351"/>
                </a:cxn>
                <a:cxn ang="0">
                  <a:pos x="134" y="351"/>
                </a:cxn>
                <a:cxn ang="0">
                  <a:pos x="124" y="356"/>
                </a:cxn>
                <a:cxn ang="0">
                  <a:pos x="124" y="356"/>
                </a:cxn>
                <a:cxn ang="0">
                  <a:pos x="112" y="357"/>
                </a:cxn>
                <a:cxn ang="0">
                  <a:pos x="112" y="357"/>
                </a:cxn>
                <a:cxn ang="0">
                  <a:pos x="103" y="356"/>
                </a:cxn>
                <a:cxn ang="0">
                  <a:pos x="96" y="354"/>
                </a:cxn>
                <a:cxn ang="0">
                  <a:pos x="89" y="351"/>
                </a:cxn>
                <a:cxn ang="0">
                  <a:pos x="85" y="347"/>
                </a:cxn>
                <a:cxn ang="0">
                  <a:pos x="85" y="347"/>
                </a:cxn>
                <a:cxn ang="0">
                  <a:pos x="82" y="340"/>
                </a:cxn>
                <a:cxn ang="0">
                  <a:pos x="79" y="333"/>
                </a:cxn>
                <a:cxn ang="0">
                  <a:pos x="78" y="323"/>
                </a:cxn>
                <a:cxn ang="0">
                  <a:pos x="78" y="312"/>
                </a:cxn>
                <a:cxn ang="0">
                  <a:pos x="78" y="123"/>
                </a:cxn>
                <a:cxn ang="0">
                  <a:pos x="131" y="123"/>
                </a:cxn>
                <a:cxn ang="0">
                  <a:pos x="143" y="87"/>
                </a:cxn>
                <a:cxn ang="0">
                  <a:pos x="79" y="87"/>
                </a:cxn>
                <a:cxn ang="0">
                  <a:pos x="79" y="87"/>
                </a:cxn>
                <a:cxn ang="0">
                  <a:pos x="81" y="47"/>
                </a:cxn>
                <a:cxn ang="0">
                  <a:pos x="81" y="47"/>
                </a:cxn>
                <a:cxn ang="0">
                  <a:pos x="82" y="14"/>
                </a:cxn>
                <a:cxn ang="0">
                  <a:pos x="82" y="14"/>
                </a:cxn>
                <a:cxn ang="0">
                  <a:pos x="83" y="0"/>
                </a:cxn>
                <a:cxn ang="0">
                  <a:pos x="37" y="9"/>
                </a:cxn>
                <a:cxn ang="0">
                  <a:pos x="37" y="9"/>
                </a:cxn>
                <a:cxn ang="0">
                  <a:pos x="36" y="24"/>
                </a:cxn>
                <a:cxn ang="0">
                  <a:pos x="36" y="24"/>
                </a:cxn>
                <a:cxn ang="0">
                  <a:pos x="34" y="53"/>
                </a:cxn>
                <a:cxn ang="0">
                  <a:pos x="34" y="53"/>
                </a:cxn>
                <a:cxn ang="0">
                  <a:pos x="33" y="87"/>
                </a:cxn>
                <a:cxn ang="0">
                  <a:pos x="0" y="87"/>
                </a:cxn>
                <a:cxn ang="0">
                  <a:pos x="0" y="123"/>
                </a:cxn>
                <a:cxn ang="0">
                  <a:pos x="33" y="123"/>
                </a:cxn>
                <a:cxn ang="0">
                  <a:pos x="33" y="325"/>
                </a:cxn>
                <a:cxn ang="0">
                  <a:pos x="33" y="325"/>
                </a:cxn>
                <a:cxn ang="0">
                  <a:pos x="33" y="336"/>
                </a:cxn>
                <a:cxn ang="0">
                  <a:pos x="34" y="346"/>
                </a:cxn>
                <a:cxn ang="0">
                  <a:pos x="37" y="354"/>
                </a:cxn>
                <a:cxn ang="0">
                  <a:pos x="40" y="363"/>
                </a:cxn>
                <a:cxn ang="0">
                  <a:pos x="40" y="363"/>
                </a:cxn>
                <a:cxn ang="0">
                  <a:pos x="44" y="370"/>
                </a:cxn>
                <a:cxn ang="0">
                  <a:pos x="48" y="377"/>
                </a:cxn>
                <a:cxn ang="0">
                  <a:pos x="54" y="381"/>
                </a:cxn>
                <a:cxn ang="0">
                  <a:pos x="60" y="384"/>
                </a:cxn>
                <a:cxn ang="0">
                  <a:pos x="60" y="384"/>
                </a:cxn>
                <a:cxn ang="0">
                  <a:pos x="75" y="391"/>
                </a:cxn>
                <a:cxn ang="0">
                  <a:pos x="75" y="391"/>
                </a:cxn>
                <a:cxn ang="0">
                  <a:pos x="85" y="392"/>
                </a:cxn>
                <a:cxn ang="0">
                  <a:pos x="95" y="392"/>
                </a:cxn>
                <a:cxn ang="0">
                  <a:pos x="95" y="392"/>
                </a:cxn>
                <a:cxn ang="0">
                  <a:pos x="107" y="392"/>
                </a:cxn>
                <a:cxn ang="0">
                  <a:pos x="119" y="389"/>
                </a:cxn>
                <a:cxn ang="0">
                  <a:pos x="119" y="389"/>
                </a:cxn>
                <a:cxn ang="0">
                  <a:pos x="130" y="385"/>
                </a:cxn>
                <a:cxn ang="0">
                  <a:pos x="143" y="380"/>
                </a:cxn>
                <a:cxn ang="0">
                  <a:pos x="143" y="380"/>
                </a:cxn>
              </a:cxnLst>
              <a:rect l="0" t="0" r="r" b="b"/>
              <a:pathLst>
                <a:path w="143" h="392">
                  <a:moveTo>
                    <a:pt x="143" y="380"/>
                  </a:moveTo>
                  <a:lnTo>
                    <a:pt x="134" y="351"/>
                  </a:lnTo>
                  <a:lnTo>
                    <a:pt x="134" y="351"/>
                  </a:lnTo>
                  <a:lnTo>
                    <a:pt x="124" y="356"/>
                  </a:lnTo>
                  <a:lnTo>
                    <a:pt x="124" y="356"/>
                  </a:lnTo>
                  <a:lnTo>
                    <a:pt x="112" y="357"/>
                  </a:lnTo>
                  <a:lnTo>
                    <a:pt x="112" y="357"/>
                  </a:lnTo>
                  <a:lnTo>
                    <a:pt x="103" y="356"/>
                  </a:lnTo>
                  <a:lnTo>
                    <a:pt x="96" y="354"/>
                  </a:lnTo>
                  <a:lnTo>
                    <a:pt x="89" y="351"/>
                  </a:lnTo>
                  <a:lnTo>
                    <a:pt x="85" y="347"/>
                  </a:lnTo>
                  <a:lnTo>
                    <a:pt x="85" y="347"/>
                  </a:lnTo>
                  <a:lnTo>
                    <a:pt x="82" y="340"/>
                  </a:lnTo>
                  <a:lnTo>
                    <a:pt x="79" y="333"/>
                  </a:lnTo>
                  <a:lnTo>
                    <a:pt x="78" y="323"/>
                  </a:lnTo>
                  <a:lnTo>
                    <a:pt x="78" y="312"/>
                  </a:lnTo>
                  <a:lnTo>
                    <a:pt x="78" y="123"/>
                  </a:lnTo>
                  <a:lnTo>
                    <a:pt x="131" y="123"/>
                  </a:lnTo>
                  <a:lnTo>
                    <a:pt x="143" y="87"/>
                  </a:lnTo>
                  <a:lnTo>
                    <a:pt x="79" y="87"/>
                  </a:lnTo>
                  <a:lnTo>
                    <a:pt x="79" y="87"/>
                  </a:lnTo>
                  <a:lnTo>
                    <a:pt x="81" y="47"/>
                  </a:lnTo>
                  <a:lnTo>
                    <a:pt x="81" y="47"/>
                  </a:lnTo>
                  <a:lnTo>
                    <a:pt x="82" y="14"/>
                  </a:lnTo>
                  <a:lnTo>
                    <a:pt x="82" y="14"/>
                  </a:lnTo>
                  <a:lnTo>
                    <a:pt x="83" y="0"/>
                  </a:lnTo>
                  <a:lnTo>
                    <a:pt x="37" y="9"/>
                  </a:lnTo>
                  <a:lnTo>
                    <a:pt x="37" y="9"/>
                  </a:lnTo>
                  <a:lnTo>
                    <a:pt x="36" y="24"/>
                  </a:lnTo>
                  <a:lnTo>
                    <a:pt x="36" y="24"/>
                  </a:lnTo>
                  <a:lnTo>
                    <a:pt x="34" y="53"/>
                  </a:lnTo>
                  <a:lnTo>
                    <a:pt x="34" y="53"/>
                  </a:lnTo>
                  <a:lnTo>
                    <a:pt x="33" y="87"/>
                  </a:lnTo>
                  <a:lnTo>
                    <a:pt x="0" y="87"/>
                  </a:lnTo>
                  <a:lnTo>
                    <a:pt x="0" y="123"/>
                  </a:lnTo>
                  <a:lnTo>
                    <a:pt x="33" y="123"/>
                  </a:lnTo>
                  <a:lnTo>
                    <a:pt x="33" y="325"/>
                  </a:lnTo>
                  <a:lnTo>
                    <a:pt x="33" y="325"/>
                  </a:lnTo>
                  <a:lnTo>
                    <a:pt x="33" y="336"/>
                  </a:lnTo>
                  <a:lnTo>
                    <a:pt x="34" y="346"/>
                  </a:lnTo>
                  <a:lnTo>
                    <a:pt x="37" y="354"/>
                  </a:lnTo>
                  <a:lnTo>
                    <a:pt x="40" y="363"/>
                  </a:lnTo>
                  <a:lnTo>
                    <a:pt x="40" y="363"/>
                  </a:lnTo>
                  <a:lnTo>
                    <a:pt x="44" y="370"/>
                  </a:lnTo>
                  <a:lnTo>
                    <a:pt x="48" y="377"/>
                  </a:lnTo>
                  <a:lnTo>
                    <a:pt x="54" y="381"/>
                  </a:lnTo>
                  <a:lnTo>
                    <a:pt x="60" y="384"/>
                  </a:lnTo>
                  <a:lnTo>
                    <a:pt x="60" y="384"/>
                  </a:lnTo>
                  <a:lnTo>
                    <a:pt x="75" y="391"/>
                  </a:lnTo>
                  <a:lnTo>
                    <a:pt x="75" y="391"/>
                  </a:lnTo>
                  <a:lnTo>
                    <a:pt x="85" y="392"/>
                  </a:lnTo>
                  <a:lnTo>
                    <a:pt x="95" y="392"/>
                  </a:lnTo>
                  <a:lnTo>
                    <a:pt x="95" y="392"/>
                  </a:lnTo>
                  <a:lnTo>
                    <a:pt x="107" y="392"/>
                  </a:lnTo>
                  <a:lnTo>
                    <a:pt x="119" y="389"/>
                  </a:lnTo>
                  <a:lnTo>
                    <a:pt x="119" y="389"/>
                  </a:lnTo>
                  <a:lnTo>
                    <a:pt x="130" y="385"/>
                  </a:lnTo>
                  <a:lnTo>
                    <a:pt x="143" y="380"/>
                  </a:lnTo>
                  <a:lnTo>
                    <a:pt x="143" y="380"/>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0" name="Freeform 98"/>
            <p:cNvSpPr>
              <a:spLocks/>
            </p:cNvSpPr>
            <p:nvPr userDrawn="1"/>
          </p:nvSpPr>
          <p:spPr bwMode="auto">
            <a:xfrm>
              <a:off x="1158" y="3974"/>
              <a:ext cx="62" cy="93"/>
            </a:xfrm>
            <a:custGeom>
              <a:avLst/>
              <a:gdLst/>
              <a:ahLst/>
              <a:cxnLst>
                <a:cxn ang="0">
                  <a:pos x="214" y="284"/>
                </a:cxn>
                <a:cxn ang="0">
                  <a:pos x="202" y="260"/>
                </a:cxn>
                <a:cxn ang="0">
                  <a:pos x="198" y="243"/>
                </a:cxn>
                <a:cxn ang="0">
                  <a:pos x="198" y="1"/>
                </a:cxn>
                <a:cxn ang="0">
                  <a:pos x="152" y="228"/>
                </a:cxn>
                <a:cxn ang="0">
                  <a:pos x="145" y="239"/>
                </a:cxn>
                <a:cxn ang="0">
                  <a:pos x="133" y="256"/>
                </a:cxn>
                <a:cxn ang="0">
                  <a:pos x="126" y="263"/>
                </a:cxn>
                <a:cxn ang="0">
                  <a:pos x="110" y="273"/>
                </a:cxn>
                <a:cxn ang="0">
                  <a:pos x="90" y="276"/>
                </a:cxn>
                <a:cxn ang="0">
                  <a:pos x="81" y="276"/>
                </a:cxn>
                <a:cxn ang="0">
                  <a:pos x="74" y="274"/>
                </a:cxn>
                <a:cxn ang="0">
                  <a:pos x="61" y="267"/>
                </a:cxn>
                <a:cxn ang="0">
                  <a:pos x="57" y="263"/>
                </a:cxn>
                <a:cxn ang="0">
                  <a:pos x="48" y="249"/>
                </a:cxn>
                <a:cxn ang="0">
                  <a:pos x="47" y="236"/>
                </a:cxn>
                <a:cxn ang="0">
                  <a:pos x="45" y="0"/>
                </a:cxn>
                <a:cxn ang="0">
                  <a:pos x="0" y="224"/>
                </a:cxn>
                <a:cxn ang="0">
                  <a:pos x="2" y="245"/>
                </a:cxn>
                <a:cxn ang="0">
                  <a:pos x="4" y="264"/>
                </a:cxn>
                <a:cxn ang="0">
                  <a:pos x="13" y="281"/>
                </a:cxn>
                <a:cxn ang="0">
                  <a:pos x="26" y="297"/>
                </a:cxn>
                <a:cxn ang="0">
                  <a:pos x="35" y="304"/>
                </a:cxn>
                <a:cxn ang="0">
                  <a:pos x="61" y="312"/>
                </a:cxn>
                <a:cxn ang="0">
                  <a:pos x="76" y="314"/>
                </a:cxn>
                <a:cxn ang="0">
                  <a:pos x="102" y="311"/>
                </a:cxn>
                <a:cxn ang="0">
                  <a:pos x="123" y="302"/>
                </a:cxn>
                <a:cxn ang="0">
                  <a:pos x="133" y="297"/>
                </a:cxn>
                <a:cxn ang="0">
                  <a:pos x="150" y="281"/>
                </a:cxn>
                <a:cxn ang="0">
                  <a:pos x="158" y="271"/>
                </a:cxn>
                <a:cxn ang="0">
                  <a:pos x="165" y="294"/>
                </a:cxn>
                <a:cxn ang="0">
                  <a:pos x="172" y="304"/>
                </a:cxn>
                <a:cxn ang="0">
                  <a:pos x="214" y="284"/>
                </a:cxn>
              </a:cxnLst>
              <a:rect l="0" t="0" r="r" b="b"/>
              <a:pathLst>
                <a:path w="214" h="315">
                  <a:moveTo>
                    <a:pt x="214" y="284"/>
                  </a:moveTo>
                  <a:lnTo>
                    <a:pt x="214" y="284"/>
                  </a:lnTo>
                  <a:lnTo>
                    <a:pt x="207" y="273"/>
                  </a:lnTo>
                  <a:lnTo>
                    <a:pt x="202" y="260"/>
                  </a:lnTo>
                  <a:lnTo>
                    <a:pt x="202" y="260"/>
                  </a:lnTo>
                  <a:lnTo>
                    <a:pt x="198" y="243"/>
                  </a:lnTo>
                  <a:lnTo>
                    <a:pt x="198" y="219"/>
                  </a:lnTo>
                  <a:lnTo>
                    <a:pt x="198" y="1"/>
                  </a:lnTo>
                  <a:lnTo>
                    <a:pt x="152" y="7"/>
                  </a:lnTo>
                  <a:lnTo>
                    <a:pt x="152" y="228"/>
                  </a:lnTo>
                  <a:lnTo>
                    <a:pt x="152" y="228"/>
                  </a:lnTo>
                  <a:lnTo>
                    <a:pt x="145" y="239"/>
                  </a:lnTo>
                  <a:lnTo>
                    <a:pt x="140" y="247"/>
                  </a:lnTo>
                  <a:lnTo>
                    <a:pt x="133" y="256"/>
                  </a:lnTo>
                  <a:lnTo>
                    <a:pt x="126" y="263"/>
                  </a:lnTo>
                  <a:lnTo>
                    <a:pt x="126" y="263"/>
                  </a:lnTo>
                  <a:lnTo>
                    <a:pt x="117" y="269"/>
                  </a:lnTo>
                  <a:lnTo>
                    <a:pt x="110" y="273"/>
                  </a:lnTo>
                  <a:lnTo>
                    <a:pt x="100" y="276"/>
                  </a:lnTo>
                  <a:lnTo>
                    <a:pt x="90" y="276"/>
                  </a:lnTo>
                  <a:lnTo>
                    <a:pt x="90" y="276"/>
                  </a:lnTo>
                  <a:lnTo>
                    <a:pt x="81" y="276"/>
                  </a:lnTo>
                  <a:lnTo>
                    <a:pt x="74" y="274"/>
                  </a:lnTo>
                  <a:lnTo>
                    <a:pt x="74" y="274"/>
                  </a:lnTo>
                  <a:lnTo>
                    <a:pt x="66" y="271"/>
                  </a:lnTo>
                  <a:lnTo>
                    <a:pt x="61" y="267"/>
                  </a:lnTo>
                  <a:lnTo>
                    <a:pt x="61" y="267"/>
                  </a:lnTo>
                  <a:lnTo>
                    <a:pt x="57" y="263"/>
                  </a:lnTo>
                  <a:lnTo>
                    <a:pt x="54" y="259"/>
                  </a:lnTo>
                  <a:lnTo>
                    <a:pt x="48" y="249"/>
                  </a:lnTo>
                  <a:lnTo>
                    <a:pt x="48" y="249"/>
                  </a:lnTo>
                  <a:lnTo>
                    <a:pt x="47" y="236"/>
                  </a:lnTo>
                  <a:lnTo>
                    <a:pt x="45" y="219"/>
                  </a:lnTo>
                  <a:lnTo>
                    <a:pt x="45" y="0"/>
                  </a:lnTo>
                  <a:lnTo>
                    <a:pt x="0" y="7"/>
                  </a:lnTo>
                  <a:lnTo>
                    <a:pt x="0" y="224"/>
                  </a:lnTo>
                  <a:lnTo>
                    <a:pt x="0" y="224"/>
                  </a:lnTo>
                  <a:lnTo>
                    <a:pt x="2" y="245"/>
                  </a:lnTo>
                  <a:lnTo>
                    <a:pt x="4" y="264"/>
                  </a:lnTo>
                  <a:lnTo>
                    <a:pt x="4" y="264"/>
                  </a:lnTo>
                  <a:lnTo>
                    <a:pt x="9" y="274"/>
                  </a:lnTo>
                  <a:lnTo>
                    <a:pt x="13" y="281"/>
                  </a:lnTo>
                  <a:lnTo>
                    <a:pt x="19" y="290"/>
                  </a:lnTo>
                  <a:lnTo>
                    <a:pt x="26" y="297"/>
                  </a:lnTo>
                  <a:lnTo>
                    <a:pt x="26" y="297"/>
                  </a:lnTo>
                  <a:lnTo>
                    <a:pt x="35" y="304"/>
                  </a:lnTo>
                  <a:lnTo>
                    <a:pt x="48" y="309"/>
                  </a:lnTo>
                  <a:lnTo>
                    <a:pt x="61" y="312"/>
                  </a:lnTo>
                  <a:lnTo>
                    <a:pt x="76" y="314"/>
                  </a:lnTo>
                  <a:lnTo>
                    <a:pt x="76" y="314"/>
                  </a:lnTo>
                  <a:lnTo>
                    <a:pt x="90" y="312"/>
                  </a:lnTo>
                  <a:lnTo>
                    <a:pt x="102" y="311"/>
                  </a:lnTo>
                  <a:lnTo>
                    <a:pt x="113" y="307"/>
                  </a:lnTo>
                  <a:lnTo>
                    <a:pt x="123" y="302"/>
                  </a:lnTo>
                  <a:lnTo>
                    <a:pt x="123" y="302"/>
                  </a:lnTo>
                  <a:lnTo>
                    <a:pt x="133" y="297"/>
                  </a:lnTo>
                  <a:lnTo>
                    <a:pt x="141" y="290"/>
                  </a:lnTo>
                  <a:lnTo>
                    <a:pt x="150" y="281"/>
                  </a:lnTo>
                  <a:lnTo>
                    <a:pt x="158" y="271"/>
                  </a:lnTo>
                  <a:lnTo>
                    <a:pt x="158" y="271"/>
                  </a:lnTo>
                  <a:lnTo>
                    <a:pt x="161" y="284"/>
                  </a:lnTo>
                  <a:lnTo>
                    <a:pt x="165" y="294"/>
                  </a:lnTo>
                  <a:lnTo>
                    <a:pt x="165" y="294"/>
                  </a:lnTo>
                  <a:lnTo>
                    <a:pt x="172" y="304"/>
                  </a:lnTo>
                  <a:lnTo>
                    <a:pt x="182" y="315"/>
                  </a:lnTo>
                  <a:lnTo>
                    <a:pt x="214" y="284"/>
                  </a:lnTo>
                  <a:lnTo>
                    <a:pt x="214" y="284"/>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1" name="Freeform 99"/>
            <p:cNvSpPr>
              <a:spLocks/>
            </p:cNvSpPr>
            <p:nvPr userDrawn="1"/>
          </p:nvSpPr>
          <p:spPr bwMode="auto">
            <a:xfrm>
              <a:off x="1233" y="3974"/>
              <a:ext cx="42" cy="90"/>
            </a:xfrm>
            <a:custGeom>
              <a:avLst/>
              <a:gdLst/>
              <a:ahLst/>
              <a:cxnLst>
                <a:cxn ang="0">
                  <a:pos x="141" y="4"/>
                </a:cxn>
                <a:cxn ang="0">
                  <a:pos x="141" y="4"/>
                </a:cxn>
                <a:cxn ang="0">
                  <a:pos x="135" y="1"/>
                </a:cxn>
                <a:cxn ang="0">
                  <a:pos x="135" y="1"/>
                </a:cxn>
                <a:cxn ang="0">
                  <a:pos x="131" y="1"/>
                </a:cxn>
                <a:cxn ang="0">
                  <a:pos x="124" y="0"/>
                </a:cxn>
                <a:cxn ang="0">
                  <a:pos x="124" y="0"/>
                </a:cxn>
                <a:cxn ang="0">
                  <a:pos x="113" y="1"/>
                </a:cxn>
                <a:cxn ang="0">
                  <a:pos x="103" y="3"/>
                </a:cxn>
                <a:cxn ang="0">
                  <a:pos x="93" y="6"/>
                </a:cxn>
                <a:cxn ang="0">
                  <a:pos x="83" y="11"/>
                </a:cxn>
                <a:cxn ang="0">
                  <a:pos x="83" y="11"/>
                </a:cxn>
                <a:cxn ang="0">
                  <a:pos x="75" y="17"/>
                </a:cxn>
                <a:cxn ang="0">
                  <a:pos x="68" y="25"/>
                </a:cxn>
                <a:cxn ang="0">
                  <a:pos x="61" y="34"/>
                </a:cxn>
                <a:cxn ang="0">
                  <a:pos x="54" y="45"/>
                </a:cxn>
                <a:cxn ang="0">
                  <a:pos x="54" y="45"/>
                </a:cxn>
                <a:cxn ang="0">
                  <a:pos x="52" y="28"/>
                </a:cxn>
                <a:cxn ang="0">
                  <a:pos x="49" y="14"/>
                </a:cxn>
                <a:cxn ang="0">
                  <a:pos x="49" y="14"/>
                </a:cxn>
                <a:cxn ang="0">
                  <a:pos x="45" y="1"/>
                </a:cxn>
                <a:cxn ang="0">
                  <a:pos x="0" y="13"/>
                </a:cxn>
                <a:cxn ang="0">
                  <a:pos x="0" y="13"/>
                </a:cxn>
                <a:cxn ang="0">
                  <a:pos x="4" y="30"/>
                </a:cxn>
                <a:cxn ang="0">
                  <a:pos x="4" y="30"/>
                </a:cxn>
                <a:cxn ang="0">
                  <a:pos x="7" y="51"/>
                </a:cxn>
                <a:cxn ang="0">
                  <a:pos x="9" y="79"/>
                </a:cxn>
                <a:cxn ang="0">
                  <a:pos x="9" y="307"/>
                </a:cxn>
                <a:cxn ang="0">
                  <a:pos x="55" y="307"/>
                </a:cxn>
                <a:cxn ang="0">
                  <a:pos x="55" y="110"/>
                </a:cxn>
                <a:cxn ang="0">
                  <a:pos x="55" y="110"/>
                </a:cxn>
                <a:cxn ang="0">
                  <a:pos x="55" y="97"/>
                </a:cxn>
                <a:cxn ang="0">
                  <a:pos x="58" y="86"/>
                </a:cxn>
                <a:cxn ang="0">
                  <a:pos x="58" y="86"/>
                </a:cxn>
                <a:cxn ang="0">
                  <a:pos x="62" y="77"/>
                </a:cxn>
                <a:cxn ang="0">
                  <a:pos x="69" y="68"/>
                </a:cxn>
                <a:cxn ang="0">
                  <a:pos x="69" y="68"/>
                </a:cxn>
                <a:cxn ang="0">
                  <a:pos x="78" y="60"/>
                </a:cxn>
                <a:cxn ang="0">
                  <a:pos x="87" y="55"/>
                </a:cxn>
                <a:cxn ang="0">
                  <a:pos x="87" y="55"/>
                </a:cxn>
                <a:cxn ang="0">
                  <a:pos x="99" y="52"/>
                </a:cxn>
                <a:cxn ang="0">
                  <a:pos x="109" y="51"/>
                </a:cxn>
                <a:cxn ang="0">
                  <a:pos x="109" y="51"/>
                </a:cxn>
                <a:cxn ang="0">
                  <a:pos x="117" y="52"/>
                </a:cxn>
                <a:cxn ang="0">
                  <a:pos x="117" y="52"/>
                </a:cxn>
                <a:cxn ang="0">
                  <a:pos x="123" y="53"/>
                </a:cxn>
                <a:cxn ang="0">
                  <a:pos x="141" y="4"/>
                </a:cxn>
                <a:cxn ang="0">
                  <a:pos x="141" y="4"/>
                </a:cxn>
              </a:cxnLst>
              <a:rect l="0" t="0" r="r" b="b"/>
              <a:pathLst>
                <a:path w="141" h="307">
                  <a:moveTo>
                    <a:pt x="141" y="4"/>
                  </a:moveTo>
                  <a:lnTo>
                    <a:pt x="141" y="4"/>
                  </a:lnTo>
                  <a:lnTo>
                    <a:pt x="135" y="1"/>
                  </a:lnTo>
                  <a:lnTo>
                    <a:pt x="135" y="1"/>
                  </a:lnTo>
                  <a:lnTo>
                    <a:pt x="131" y="1"/>
                  </a:lnTo>
                  <a:lnTo>
                    <a:pt x="124" y="0"/>
                  </a:lnTo>
                  <a:lnTo>
                    <a:pt x="124" y="0"/>
                  </a:lnTo>
                  <a:lnTo>
                    <a:pt x="113" y="1"/>
                  </a:lnTo>
                  <a:lnTo>
                    <a:pt x="103" y="3"/>
                  </a:lnTo>
                  <a:lnTo>
                    <a:pt x="93" y="6"/>
                  </a:lnTo>
                  <a:lnTo>
                    <a:pt x="83" y="11"/>
                  </a:lnTo>
                  <a:lnTo>
                    <a:pt x="83" y="11"/>
                  </a:lnTo>
                  <a:lnTo>
                    <a:pt x="75" y="17"/>
                  </a:lnTo>
                  <a:lnTo>
                    <a:pt x="68" y="25"/>
                  </a:lnTo>
                  <a:lnTo>
                    <a:pt x="61" y="34"/>
                  </a:lnTo>
                  <a:lnTo>
                    <a:pt x="54" y="45"/>
                  </a:lnTo>
                  <a:lnTo>
                    <a:pt x="54" y="45"/>
                  </a:lnTo>
                  <a:lnTo>
                    <a:pt x="52" y="28"/>
                  </a:lnTo>
                  <a:lnTo>
                    <a:pt x="49" y="14"/>
                  </a:lnTo>
                  <a:lnTo>
                    <a:pt x="49" y="14"/>
                  </a:lnTo>
                  <a:lnTo>
                    <a:pt x="45" y="1"/>
                  </a:lnTo>
                  <a:lnTo>
                    <a:pt x="0" y="13"/>
                  </a:lnTo>
                  <a:lnTo>
                    <a:pt x="0" y="13"/>
                  </a:lnTo>
                  <a:lnTo>
                    <a:pt x="4" y="30"/>
                  </a:lnTo>
                  <a:lnTo>
                    <a:pt x="4" y="30"/>
                  </a:lnTo>
                  <a:lnTo>
                    <a:pt x="7" y="51"/>
                  </a:lnTo>
                  <a:lnTo>
                    <a:pt x="9" y="79"/>
                  </a:lnTo>
                  <a:lnTo>
                    <a:pt x="9" y="307"/>
                  </a:lnTo>
                  <a:lnTo>
                    <a:pt x="55" y="307"/>
                  </a:lnTo>
                  <a:lnTo>
                    <a:pt x="55" y="110"/>
                  </a:lnTo>
                  <a:lnTo>
                    <a:pt x="55" y="110"/>
                  </a:lnTo>
                  <a:lnTo>
                    <a:pt x="55" y="97"/>
                  </a:lnTo>
                  <a:lnTo>
                    <a:pt x="58" y="86"/>
                  </a:lnTo>
                  <a:lnTo>
                    <a:pt x="58" y="86"/>
                  </a:lnTo>
                  <a:lnTo>
                    <a:pt x="62" y="77"/>
                  </a:lnTo>
                  <a:lnTo>
                    <a:pt x="69" y="68"/>
                  </a:lnTo>
                  <a:lnTo>
                    <a:pt x="69" y="68"/>
                  </a:lnTo>
                  <a:lnTo>
                    <a:pt x="78" y="60"/>
                  </a:lnTo>
                  <a:lnTo>
                    <a:pt x="87" y="55"/>
                  </a:lnTo>
                  <a:lnTo>
                    <a:pt x="87" y="55"/>
                  </a:lnTo>
                  <a:lnTo>
                    <a:pt x="99" y="52"/>
                  </a:lnTo>
                  <a:lnTo>
                    <a:pt x="109" y="51"/>
                  </a:lnTo>
                  <a:lnTo>
                    <a:pt x="109" y="51"/>
                  </a:lnTo>
                  <a:lnTo>
                    <a:pt x="117" y="52"/>
                  </a:lnTo>
                  <a:lnTo>
                    <a:pt x="117" y="52"/>
                  </a:lnTo>
                  <a:lnTo>
                    <a:pt x="123" y="53"/>
                  </a:lnTo>
                  <a:lnTo>
                    <a:pt x="141" y="4"/>
                  </a:lnTo>
                  <a:lnTo>
                    <a:pt x="141" y="4"/>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2" name="Freeform 100"/>
            <p:cNvSpPr>
              <a:spLocks noEditPoints="1"/>
            </p:cNvSpPr>
            <p:nvPr userDrawn="1"/>
          </p:nvSpPr>
          <p:spPr bwMode="auto">
            <a:xfrm>
              <a:off x="1270" y="3974"/>
              <a:ext cx="62" cy="92"/>
            </a:xfrm>
            <a:custGeom>
              <a:avLst/>
              <a:gdLst/>
              <a:ahLst/>
              <a:cxnLst>
                <a:cxn ang="0">
                  <a:pos x="211" y="157"/>
                </a:cxn>
                <a:cxn ang="0">
                  <a:pos x="207" y="93"/>
                </a:cxn>
                <a:cxn ang="0">
                  <a:pos x="201" y="67"/>
                </a:cxn>
                <a:cxn ang="0">
                  <a:pos x="181" y="34"/>
                </a:cxn>
                <a:cxn ang="0">
                  <a:pos x="167" y="20"/>
                </a:cxn>
                <a:cxn ang="0">
                  <a:pos x="149" y="9"/>
                </a:cxn>
                <a:cxn ang="0">
                  <a:pos x="119" y="0"/>
                </a:cxn>
                <a:cxn ang="0">
                  <a:pos x="97" y="0"/>
                </a:cxn>
                <a:cxn ang="0">
                  <a:pos x="64" y="10"/>
                </a:cxn>
                <a:cxn ang="0">
                  <a:pos x="46" y="22"/>
                </a:cxn>
                <a:cxn ang="0">
                  <a:pos x="29" y="40"/>
                </a:cxn>
                <a:cxn ang="0">
                  <a:pos x="9" y="76"/>
                </a:cxn>
                <a:cxn ang="0">
                  <a:pos x="2" y="103"/>
                </a:cxn>
                <a:cxn ang="0">
                  <a:pos x="0" y="154"/>
                </a:cxn>
                <a:cxn ang="0">
                  <a:pos x="1" y="189"/>
                </a:cxn>
                <a:cxn ang="0">
                  <a:pos x="11" y="234"/>
                </a:cxn>
                <a:cxn ang="0">
                  <a:pos x="31" y="271"/>
                </a:cxn>
                <a:cxn ang="0">
                  <a:pos x="46" y="287"/>
                </a:cxn>
                <a:cxn ang="0">
                  <a:pos x="77" y="306"/>
                </a:cxn>
                <a:cxn ang="0">
                  <a:pos x="115" y="311"/>
                </a:cxn>
                <a:cxn ang="0">
                  <a:pos x="141" y="310"/>
                </a:cxn>
                <a:cxn ang="0">
                  <a:pos x="163" y="302"/>
                </a:cxn>
                <a:cxn ang="0">
                  <a:pos x="196" y="283"/>
                </a:cxn>
                <a:cxn ang="0">
                  <a:pos x="187" y="245"/>
                </a:cxn>
                <a:cxn ang="0">
                  <a:pos x="157" y="266"/>
                </a:cxn>
                <a:cxn ang="0">
                  <a:pos x="132" y="273"/>
                </a:cxn>
                <a:cxn ang="0">
                  <a:pos x="114" y="273"/>
                </a:cxn>
                <a:cxn ang="0">
                  <a:pos x="88" y="265"/>
                </a:cxn>
                <a:cxn ang="0">
                  <a:pos x="74" y="255"/>
                </a:cxn>
                <a:cxn ang="0">
                  <a:pos x="63" y="240"/>
                </a:cxn>
                <a:cxn ang="0">
                  <a:pos x="53" y="209"/>
                </a:cxn>
                <a:cxn ang="0">
                  <a:pos x="50" y="165"/>
                </a:cxn>
                <a:cxn ang="0">
                  <a:pos x="162" y="130"/>
                </a:cxn>
                <a:cxn ang="0">
                  <a:pos x="52" y="109"/>
                </a:cxn>
                <a:cxn ang="0">
                  <a:pos x="66" y="61"/>
                </a:cxn>
                <a:cxn ang="0">
                  <a:pos x="79" y="45"/>
                </a:cxn>
                <a:cxn ang="0">
                  <a:pos x="94" y="37"/>
                </a:cxn>
                <a:cxn ang="0">
                  <a:pos x="115" y="36"/>
                </a:cxn>
                <a:cxn ang="0">
                  <a:pos x="135" y="43"/>
                </a:cxn>
                <a:cxn ang="0">
                  <a:pos x="145" y="51"/>
                </a:cxn>
                <a:cxn ang="0">
                  <a:pos x="156" y="74"/>
                </a:cxn>
                <a:cxn ang="0">
                  <a:pos x="162" y="109"/>
                </a:cxn>
              </a:cxnLst>
              <a:rect l="0" t="0" r="r" b="b"/>
              <a:pathLst>
                <a:path w="211" h="311">
                  <a:moveTo>
                    <a:pt x="211" y="165"/>
                  </a:moveTo>
                  <a:lnTo>
                    <a:pt x="211" y="157"/>
                  </a:lnTo>
                  <a:lnTo>
                    <a:pt x="211" y="157"/>
                  </a:lnTo>
                  <a:lnTo>
                    <a:pt x="211" y="133"/>
                  </a:lnTo>
                  <a:lnTo>
                    <a:pt x="210" y="112"/>
                  </a:lnTo>
                  <a:lnTo>
                    <a:pt x="207" y="93"/>
                  </a:lnTo>
                  <a:lnTo>
                    <a:pt x="204" y="79"/>
                  </a:lnTo>
                  <a:lnTo>
                    <a:pt x="204" y="79"/>
                  </a:lnTo>
                  <a:lnTo>
                    <a:pt x="201" y="67"/>
                  </a:lnTo>
                  <a:lnTo>
                    <a:pt x="196" y="54"/>
                  </a:lnTo>
                  <a:lnTo>
                    <a:pt x="188" y="44"/>
                  </a:lnTo>
                  <a:lnTo>
                    <a:pt x="181" y="34"/>
                  </a:lnTo>
                  <a:lnTo>
                    <a:pt x="181" y="34"/>
                  </a:lnTo>
                  <a:lnTo>
                    <a:pt x="174" y="26"/>
                  </a:lnTo>
                  <a:lnTo>
                    <a:pt x="167" y="20"/>
                  </a:lnTo>
                  <a:lnTo>
                    <a:pt x="159" y="14"/>
                  </a:lnTo>
                  <a:lnTo>
                    <a:pt x="149" y="9"/>
                  </a:lnTo>
                  <a:lnTo>
                    <a:pt x="149" y="9"/>
                  </a:lnTo>
                  <a:lnTo>
                    <a:pt x="141" y="6"/>
                  </a:lnTo>
                  <a:lnTo>
                    <a:pt x="131" y="3"/>
                  </a:lnTo>
                  <a:lnTo>
                    <a:pt x="119" y="0"/>
                  </a:lnTo>
                  <a:lnTo>
                    <a:pt x="108" y="0"/>
                  </a:lnTo>
                  <a:lnTo>
                    <a:pt x="108" y="0"/>
                  </a:lnTo>
                  <a:lnTo>
                    <a:pt x="97" y="0"/>
                  </a:lnTo>
                  <a:lnTo>
                    <a:pt x="86" y="3"/>
                  </a:lnTo>
                  <a:lnTo>
                    <a:pt x="76" y="6"/>
                  </a:lnTo>
                  <a:lnTo>
                    <a:pt x="64" y="10"/>
                  </a:lnTo>
                  <a:lnTo>
                    <a:pt x="64" y="10"/>
                  </a:lnTo>
                  <a:lnTo>
                    <a:pt x="55" y="16"/>
                  </a:lnTo>
                  <a:lnTo>
                    <a:pt x="46" y="22"/>
                  </a:lnTo>
                  <a:lnTo>
                    <a:pt x="38" y="30"/>
                  </a:lnTo>
                  <a:lnTo>
                    <a:pt x="29" y="40"/>
                  </a:lnTo>
                  <a:lnTo>
                    <a:pt x="29" y="40"/>
                  </a:lnTo>
                  <a:lnTo>
                    <a:pt x="22" y="51"/>
                  </a:lnTo>
                  <a:lnTo>
                    <a:pt x="15" y="64"/>
                  </a:lnTo>
                  <a:lnTo>
                    <a:pt x="9" y="76"/>
                  </a:lnTo>
                  <a:lnTo>
                    <a:pt x="7" y="89"/>
                  </a:lnTo>
                  <a:lnTo>
                    <a:pt x="7" y="89"/>
                  </a:lnTo>
                  <a:lnTo>
                    <a:pt x="2" y="103"/>
                  </a:lnTo>
                  <a:lnTo>
                    <a:pt x="1" y="120"/>
                  </a:lnTo>
                  <a:lnTo>
                    <a:pt x="0" y="135"/>
                  </a:lnTo>
                  <a:lnTo>
                    <a:pt x="0" y="154"/>
                  </a:lnTo>
                  <a:lnTo>
                    <a:pt x="0" y="154"/>
                  </a:lnTo>
                  <a:lnTo>
                    <a:pt x="0" y="172"/>
                  </a:lnTo>
                  <a:lnTo>
                    <a:pt x="1" y="189"/>
                  </a:lnTo>
                  <a:lnTo>
                    <a:pt x="4" y="206"/>
                  </a:lnTo>
                  <a:lnTo>
                    <a:pt x="7" y="220"/>
                  </a:lnTo>
                  <a:lnTo>
                    <a:pt x="11" y="234"/>
                  </a:lnTo>
                  <a:lnTo>
                    <a:pt x="17" y="247"/>
                  </a:lnTo>
                  <a:lnTo>
                    <a:pt x="22" y="259"/>
                  </a:lnTo>
                  <a:lnTo>
                    <a:pt x="31" y="271"/>
                  </a:lnTo>
                  <a:lnTo>
                    <a:pt x="31" y="271"/>
                  </a:lnTo>
                  <a:lnTo>
                    <a:pt x="38" y="279"/>
                  </a:lnTo>
                  <a:lnTo>
                    <a:pt x="46" y="287"/>
                  </a:lnTo>
                  <a:lnTo>
                    <a:pt x="56" y="295"/>
                  </a:lnTo>
                  <a:lnTo>
                    <a:pt x="66" y="302"/>
                  </a:lnTo>
                  <a:lnTo>
                    <a:pt x="77" y="306"/>
                  </a:lnTo>
                  <a:lnTo>
                    <a:pt x="90" y="309"/>
                  </a:lnTo>
                  <a:lnTo>
                    <a:pt x="102" y="311"/>
                  </a:lnTo>
                  <a:lnTo>
                    <a:pt x="115" y="311"/>
                  </a:lnTo>
                  <a:lnTo>
                    <a:pt x="115" y="311"/>
                  </a:lnTo>
                  <a:lnTo>
                    <a:pt x="128" y="311"/>
                  </a:lnTo>
                  <a:lnTo>
                    <a:pt x="141" y="310"/>
                  </a:lnTo>
                  <a:lnTo>
                    <a:pt x="152" y="306"/>
                  </a:lnTo>
                  <a:lnTo>
                    <a:pt x="163" y="302"/>
                  </a:lnTo>
                  <a:lnTo>
                    <a:pt x="163" y="302"/>
                  </a:lnTo>
                  <a:lnTo>
                    <a:pt x="174" y="297"/>
                  </a:lnTo>
                  <a:lnTo>
                    <a:pt x="186" y="290"/>
                  </a:lnTo>
                  <a:lnTo>
                    <a:pt x="196" y="283"/>
                  </a:lnTo>
                  <a:lnTo>
                    <a:pt x="204" y="275"/>
                  </a:lnTo>
                  <a:lnTo>
                    <a:pt x="187" y="245"/>
                  </a:lnTo>
                  <a:lnTo>
                    <a:pt x="187" y="245"/>
                  </a:lnTo>
                  <a:lnTo>
                    <a:pt x="173" y="258"/>
                  </a:lnTo>
                  <a:lnTo>
                    <a:pt x="157" y="266"/>
                  </a:lnTo>
                  <a:lnTo>
                    <a:pt x="157" y="266"/>
                  </a:lnTo>
                  <a:lnTo>
                    <a:pt x="149" y="269"/>
                  </a:lnTo>
                  <a:lnTo>
                    <a:pt x="141" y="272"/>
                  </a:lnTo>
                  <a:lnTo>
                    <a:pt x="132" y="273"/>
                  </a:lnTo>
                  <a:lnTo>
                    <a:pt x="124" y="273"/>
                  </a:lnTo>
                  <a:lnTo>
                    <a:pt x="124" y="273"/>
                  </a:lnTo>
                  <a:lnTo>
                    <a:pt x="114" y="273"/>
                  </a:lnTo>
                  <a:lnTo>
                    <a:pt x="105" y="272"/>
                  </a:lnTo>
                  <a:lnTo>
                    <a:pt x="97" y="269"/>
                  </a:lnTo>
                  <a:lnTo>
                    <a:pt x="88" y="265"/>
                  </a:lnTo>
                  <a:lnTo>
                    <a:pt x="88" y="265"/>
                  </a:lnTo>
                  <a:lnTo>
                    <a:pt x="81" y="261"/>
                  </a:lnTo>
                  <a:lnTo>
                    <a:pt x="74" y="255"/>
                  </a:lnTo>
                  <a:lnTo>
                    <a:pt x="67" y="248"/>
                  </a:lnTo>
                  <a:lnTo>
                    <a:pt x="63" y="240"/>
                  </a:lnTo>
                  <a:lnTo>
                    <a:pt x="63" y="240"/>
                  </a:lnTo>
                  <a:lnTo>
                    <a:pt x="56" y="224"/>
                  </a:lnTo>
                  <a:lnTo>
                    <a:pt x="53" y="209"/>
                  </a:lnTo>
                  <a:lnTo>
                    <a:pt x="53" y="209"/>
                  </a:lnTo>
                  <a:lnTo>
                    <a:pt x="52" y="190"/>
                  </a:lnTo>
                  <a:lnTo>
                    <a:pt x="50" y="172"/>
                  </a:lnTo>
                  <a:lnTo>
                    <a:pt x="50" y="165"/>
                  </a:lnTo>
                  <a:lnTo>
                    <a:pt x="211" y="165"/>
                  </a:lnTo>
                  <a:lnTo>
                    <a:pt x="211" y="165"/>
                  </a:lnTo>
                  <a:close/>
                  <a:moveTo>
                    <a:pt x="162" y="130"/>
                  </a:moveTo>
                  <a:lnTo>
                    <a:pt x="50" y="130"/>
                  </a:lnTo>
                  <a:lnTo>
                    <a:pt x="50" y="130"/>
                  </a:lnTo>
                  <a:lnTo>
                    <a:pt x="52" y="109"/>
                  </a:lnTo>
                  <a:lnTo>
                    <a:pt x="55" y="90"/>
                  </a:lnTo>
                  <a:lnTo>
                    <a:pt x="60" y="75"/>
                  </a:lnTo>
                  <a:lnTo>
                    <a:pt x="66" y="61"/>
                  </a:lnTo>
                  <a:lnTo>
                    <a:pt x="66" y="61"/>
                  </a:lnTo>
                  <a:lnTo>
                    <a:pt x="73" y="50"/>
                  </a:lnTo>
                  <a:lnTo>
                    <a:pt x="79" y="45"/>
                  </a:lnTo>
                  <a:lnTo>
                    <a:pt x="83" y="43"/>
                  </a:lnTo>
                  <a:lnTo>
                    <a:pt x="88" y="40"/>
                  </a:lnTo>
                  <a:lnTo>
                    <a:pt x="94" y="37"/>
                  </a:lnTo>
                  <a:lnTo>
                    <a:pt x="108" y="36"/>
                  </a:lnTo>
                  <a:lnTo>
                    <a:pt x="108" y="36"/>
                  </a:lnTo>
                  <a:lnTo>
                    <a:pt x="115" y="36"/>
                  </a:lnTo>
                  <a:lnTo>
                    <a:pt x="122" y="37"/>
                  </a:lnTo>
                  <a:lnTo>
                    <a:pt x="129" y="40"/>
                  </a:lnTo>
                  <a:lnTo>
                    <a:pt x="135" y="43"/>
                  </a:lnTo>
                  <a:lnTo>
                    <a:pt x="135" y="43"/>
                  </a:lnTo>
                  <a:lnTo>
                    <a:pt x="141" y="47"/>
                  </a:lnTo>
                  <a:lnTo>
                    <a:pt x="145" y="51"/>
                  </a:lnTo>
                  <a:lnTo>
                    <a:pt x="152" y="61"/>
                  </a:lnTo>
                  <a:lnTo>
                    <a:pt x="152" y="61"/>
                  </a:lnTo>
                  <a:lnTo>
                    <a:pt x="156" y="74"/>
                  </a:lnTo>
                  <a:lnTo>
                    <a:pt x="160" y="89"/>
                  </a:lnTo>
                  <a:lnTo>
                    <a:pt x="160" y="89"/>
                  </a:lnTo>
                  <a:lnTo>
                    <a:pt x="162" y="109"/>
                  </a:lnTo>
                  <a:lnTo>
                    <a:pt x="162" y="130"/>
                  </a:lnTo>
                  <a:lnTo>
                    <a:pt x="162" y="130"/>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3" name="Freeform 101"/>
            <p:cNvSpPr>
              <a:spLocks/>
            </p:cNvSpPr>
            <p:nvPr userDrawn="1"/>
          </p:nvSpPr>
          <p:spPr bwMode="auto">
            <a:xfrm>
              <a:off x="1338" y="4042"/>
              <a:ext cx="23" cy="23"/>
            </a:xfrm>
            <a:custGeom>
              <a:avLst/>
              <a:gdLst/>
              <a:ahLst/>
              <a:cxnLst>
                <a:cxn ang="0">
                  <a:pos x="77" y="38"/>
                </a:cxn>
                <a:cxn ang="0">
                  <a:pos x="77" y="38"/>
                </a:cxn>
                <a:cxn ang="0">
                  <a:pos x="76" y="30"/>
                </a:cxn>
                <a:cxn ang="0">
                  <a:pos x="73" y="23"/>
                </a:cxn>
                <a:cxn ang="0">
                  <a:pos x="70" y="17"/>
                </a:cxn>
                <a:cxn ang="0">
                  <a:pos x="66" y="12"/>
                </a:cxn>
                <a:cxn ang="0">
                  <a:pos x="66" y="12"/>
                </a:cxn>
                <a:cxn ang="0">
                  <a:pos x="61" y="6"/>
                </a:cxn>
                <a:cxn ang="0">
                  <a:pos x="53" y="3"/>
                </a:cxn>
                <a:cxn ang="0">
                  <a:pos x="46" y="0"/>
                </a:cxn>
                <a:cxn ang="0">
                  <a:pos x="38" y="0"/>
                </a:cxn>
                <a:cxn ang="0">
                  <a:pos x="38" y="0"/>
                </a:cxn>
                <a:cxn ang="0">
                  <a:pos x="31" y="0"/>
                </a:cxn>
                <a:cxn ang="0">
                  <a:pos x="24" y="3"/>
                </a:cxn>
                <a:cxn ang="0">
                  <a:pos x="17" y="6"/>
                </a:cxn>
                <a:cxn ang="0">
                  <a:pos x="11" y="12"/>
                </a:cxn>
                <a:cxn ang="0">
                  <a:pos x="11" y="12"/>
                </a:cxn>
                <a:cxn ang="0">
                  <a:pos x="6" y="17"/>
                </a:cxn>
                <a:cxn ang="0">
                  <a:pos x="3" y="23"/>
                </a:cxn>
                <a:cxn ang="0">
                  <a:pos x="0" y="30"/>
                </a:cxn>
                <a:cxn ang="0">
                  <a:pos x="0" y="38"/>
                </a:cxn>
                <a:cxn ang="0">
                  <a:pos x="0" y="38"/>
                </a:cxn>
                <a:cxn ang="0">
                  <a:pos x="0" y="45"/>
                </a:cxn>
                <a:cxn ang="0">
                  <a:pos x="3" y="54"/>
                </a:cxn>
                <a:cxn ang="0">
                  <a:pos x="6" y="60"/>
                </a:cxn>
                <a:cxn ang="0">
                  <a:pos x="11" y="67"/>
                </a:cxn>
                <a:cxn ang="0">
                  <a:pos x="11" y="67"/>
                </a:cxn>
                <a:cxn ang="0">
                  <a:pos x="17" y="71"/>
                </a:cxn>
                <a:cxn ang="0">
                  <a:pos x="24" y="75"/>
                </a:cxn>
                <a:cxn ang="0">
                  <a:pos x="31" y="76"/>
                </a:cxn>
                <a:cxn ang="0">
                  <a:pos x="38" y="78"/>
                </a:cxn>
                <a:cxn ang="0">
                  <a:pos x="38" y="78"/>
                </a:cxn>
                <a:cxn ang="0">
                  <a:pos x="46" y="76"/>
                </a:cxn>
                <a:cxn ang="0">
                  <a:pos x="53" y="75"/>
                </a:cxn>
                <a:cxn ang="0">
                  <a:pos x="61" y="71"/>
                </a:cxn>
                <a:cxn ang="0">
                  <a:pos x="66" y="67"/>
                </a:cxn>
                <a:cxn ang="0">
                  <a:pos x="66" y="67"/>
                </a:cxn>
                <a:cxn ang="0">
                  <a:pos x="70" y="60"/>
                </a:cxn>
                <a:cxn ang="0">
                  <a:pos x="73" y="54"/>
                </a:cxn>
                <a:cxn ang="0">
                  <a:pos x="76" y="45"/>
                </a:cxn>
                <a:cxn ang="0">
                  <a:pos x="77" y="38"/>
                </a:cxn>
                <a:cxn ang="0">
                  <a:pos x="77" y="38"/>
                </a:cxn>
              </a:cxnLst>
              <a:rect l="0" t="0" r="r" b="b"/>
              <a:pathLst>
                <a:path w="77" h="78">
                  <a:moveTo>
                    <a:pt x="77" y="38"/>
                  </a:moveTo>
                  <a:lnTo>
                    <a:pt x="77" y="38"/>
                  </a:lnTo>
                  <a:lnTo>
                    <a:pt x="76" y="30"/>
                  </a:lnTo>
                  <a:lnTo>
                    <a:pt x="73" y="23"/>
                  </a:lnTo>
                  <a:lnTo>
                    <a:pt x="70" y="17"/>
                  </a:lnTo>
                  <a:lnTo>
                    <a:pt x="66" y="12"/>
                  </a:lnTo>
                  <a:lnTo>
                    <a:pt x="66" y="12"/>
                  </a:lnTo>
                  <a:lnTo>
                    <a:pt x="61" y="6"/>
                  </a:lnTo>
                  <a:lnTo>
                    <a:pt x="53" y="3"/>
                  </a:lnTo>
                  <a:lnTo>
                    <a:pt x="46" y="0"/>
                  </a:lnTo>
                  <a:lnTo>
                    <a:pt x="38" y="0"/>
                  </a:lnTo>
                  <a:lnTo>
                    <a:pt x="38" y="0"/>
                  </a:lnTo>
                  <a:lnTo>
                    <a:pt x="31" y="0"/>
                  </a:lnTo>
                  <a:lnTo>
                    <a:pt x="24" y="3"/>
                  </a:lnTo>
                  <a:lnTo>
                    <a:pt x="17" y="6"/>
                  </a:lnTo>
                  <a:lnTo>
                    <a:pt x="11" y="12"/>
                  </a:lnTo>
                  <a:lnTo>
                    <a:pt x="11" y="12"/>
                  </a:lnTo>
                  <a:lnTo>
                    <a:pt x="6" y="17"/>
                  </a:lnTo>
                  <a:lnTo>
                    <a:pt x="3" y="23"/>
                  </a:lnTo>
                  <a:lnTo>
                    <a:pt x="0" y="30"/>
                  </a:lnTo>
                  <a:lnTo>
                    <a:pt x="0" y="38"/>
                  </a:lnTo>
                  <a:lnTo>
                    <a:pt x="0" y="38"/>
                  </a:lnTo>
                  <a:lnTo>
                    <a:pt x="0" y="45"/>
                  </a:lnTo>
                  <a:lnTo>
                    <a:pt x="3" y="54"/>
                  </a:lnTo>
                  <a:lnTo>
                    <a:pt x="6" y="60"/>
                  </a:lnTo>
                  <a:lnTo>
                    <a:pt x="11" y="67"/>
                  </a:lnTo>
                  <a:lnTo>
                    <a:pt x="11" y="67"/>
                  </a:lnTo>
                  <a:lnTo>
                    <a:pt x="17" y="71"/>
                  </a:lnTo>
                  <a:lnTo>
                    <a:pt x="24" y="75"/>
                  </a:lnTo>
                  <a:lnTo>
                    <a:pt x="31" y="76"/>
                  </a:lnTo>
                  <a:lnTo>
                    <a:pt x="38" y="78"/>
                  </a:lnTo>
                  <a:lnTo>
                    <a:pt x="38" y="78"/>
                  </a:lnTo>
                  <a:lnTo>
                    <a:pt x="46" y="76"/>
                  </a:lnTo>
                  <a:lnTo>
                    <a:pt x="53" y="75"/>
                  </a:lnTo>
                  <a:lnTo>
                    <a:pt x="61" y="71"/>
                  </a:lnTo>
                  <a:lnTo>
                    <a:pt x="66" y="67"/>
                  </a:lnTo>
                  <a:lnTo>
                    <a:pt x="66" y="67"/>
                  </a:lnTo>
                  <a:lnTo>
                    <a:pt x="70" y="60"/>
                  </a:lnTo>
                  <a:lnTo>
                    <a:pt x="73" y="54"/>
                  </a:lnTo>
                  <a:lnTo>
                    <a:pt x="76" y="45"/>
                  </a:lnTo>
                  <a:lnTo>
                    <a:pt x="77" y="38"/>
                  </a:lnTo>
                  <a:lnTo>
                    <a:pt x="77" y="38"/>
                  </a:lnTo>
                  <a:close/>
                </a:path>
              </a:pathLst>
            </a:custGeom>
            <a:solidFill>
              <a:srgbClr val="FFFFFF"/>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4" name="Freeform 102"/>
            <p:cNvSpPr>
              <a:spLocks noEditPoints="1"/>
            </p:cNvSpPr>
            <p:nvPr userDrawn="1"/>
          </p:nvSpPr>
          <p:spPr bwMode="auto">
            <a:xfrm>
              <a:off x="545" y="3940"/>
              <a:ext cx="23" cy="124"/>
            </a:xfrm>
            <a:custGeom>
              <a:avLst/>
              <a:gdLst/>
              <a:ahLst/>
              <a:cxnLst>
                <a:cxn ang="0">
                  <a:pos x="73" y="37"/>
                </a:cxn>
                <a:cxn ang="0">
                  <a:pos x="73" y="37"/>
                </a:cxn>
                <a:cxn ang="0">
                  <a:pos x="71" y="30"/>
                </a:cxn>
                <a:cxn ang="0">
                  <a:pos x="70" y="23"/>
                </a:cxn>
                <a:cxn ang="0">
                  <a:pos x="67" y="15"/>
                </a:cxn>
                <a:cxn ang="0">
                  <a:pos x="62" y="11"/>
                </a:cxn>
                <a:cxn ang="0">
                  <a:pos x="62" y="11"/>
                </a:cxn>
                <a:cxn ang="0">
                  <a:pos x="57" y="6"/>
                </a:cxn>
                <a:cxn ang="0">
                  <a:pos x="50" y="3"/>
                </a:cxn>
                <a:cxn ang="0">
                  <a:pos x="43" y="1"/>
                </a:cxn>
                <a:cxn ang="0">
                  <a:pos x="36" y="0"/>
                </a:cxn>
                <a:cxn ang="0">
                  <a:pos x="36" y="0"/>
                </a:cxn>
                <a:cxn ang="0">
                  <a:pos x="29" y="1"/>
                </a:cxn>
                <a:cxn ang="0">
                  <a:pos x="22" y="3"/>
                </a:cxn>
                <a:cxn ang="0">
                  <a:pos x="17" y="6"/>
                </a:cxn>
                <a:cxn ang="0">
                  <a:pos x="11" y="11"/>
                </a:cxn>
                <a:cxn ang="0">
                  <a:pos x="11" y="11"/>
                </a:cxn>
                <a:cxn ang="0">
                  <a:pos x="5" y="15"/>
                </a:cxn>
                <a:cxn ang="0">
                  <a:pos x="2" y="23"/>
                </a:cxn>
                <a:cxn ang="0">
                  <a:pos x="1" y="30"/>
                </a:cxn>
                <a:cxn ang="0">
                  <a:pos x="0" y="37"/>
                </a:cxn>
                <a:cxn ang="0">
                  <a:pos x="0" y="37"/>
                </a:cxn>
                <a:cxn ang="0">
                  <a:pos x="1" y="44"/>
                </a:cxn>
                <a:cxn ang="0">
                  <a:pos x="2" y="51"/>
                </a:cxn>
                <a:cxn ang="0">
                  <a:pos x="5" y="56"/>
                </a:cxn>
                <a:cxn ang="0">
                  <a:pos x="9" y="62"/>
                </a:cxn>
                <a:cxn ang="0">
                  <a:pos x="9" y="62"/>
                </a:cxn>
                <a:cxn ang="0">
                  <a:pos x="15" y="66"/>
                </a:cxn>
                <a:cxn ang="0">
                  <a:pos x="22" y="70"/>
                </a:cxn>
                <a:cxn ang="0">
                  <a:pos x="28" y="72"/>
                </a:cxn>
                <a:cxn ang="0">
                  <a:pos x="36" y="73"/>
                </a:cxn>
                <a:cxn ang="0">
                  <a:pos x="36" y="73"/>
                </a:cxn>
                <a:cxn ang="0">
                  <a:pos x="43" y="72"/>
                </a:cxn>
                <a:cxn ang="0">
                  <a:pos x="50" y="70"/>
                </a:cxn>
                <a:cxn ang="0">
                  <a:pos x="56" y="66"/>
                </a:cxn>
                <a:cxn ang="0">
                  <a:pos x="62" y="62"/>
                </a:cxn>
                <a:cxn ang="0">
                  <a:pos x="62" y="62"/>
                </a:cxn>
                <a:cxn ang="0">
                  <a:pos x="66" y="56"/>
                </a:cxn>
                <a:cxn ang="0">
                  <a:pos x="70" y="51"/>
                </a:cxn>
                <a:cxn ang="0">
                  <a:pos x="71" y="44"/>
                </a:cxn>
                <a:cxn ang="0">
                  <a:pos x="73" y="37"/>
                </a:cxn>
                <a:cxn ang="0">
                  <a:pos x="73" y="37"/>
                </a:cxn>
                <a:cxn ang="0">
                  <a:pos x="62" y="421"/>
                </a:cxn>
                <a:cxn ang="0">
                  <a:pos x="62" y="117"/>
                </a:cxn>
                <a:cxn ang="0">
                  <a:pos x="15" y="122"/>
                </a:cxn>
                <a:cxn ang="0">
                  <a:pos x="15" y="421"/>
                </a:cxn>
                <a:cxn ang="0">
                  <a:pos x="62" y="421"/>
                </a:cxn>
                <a:cxn ang="0">
                  <a:pos x="62" y="421"/>
                </a:cxn>
              </a:cxnLst>
              <a:rect l="0" t="0" r="r" b="b"/>
              <a:pathLst>
                <a:path w="73" h="421">
                  <a:moveTo>
                    <a:pt x="73" y="37"/>
                  </a:moveTo>
                  <a:lnTo>
                    <a:pt x="73" y="37"/>
                  </a:lnTo>
                  <a:lnTo>
                    <a:pt x="71" y="30"/>
                  </a:lnTo>
                  <a:lnTo>
                    <a:pt x="70" y="23"/>
                  </a:lnTo>
                  <a:lnTo>
                    <a:pt x="67" y="15"/>
                  </a:lnTo>
                  <a:lnTo>
                    <a:pt x="62" y="11"/>
                  </a:lnTo>
                  <a:lnTo>
                    <a:pt x="62" y="11"/>
                  </a:lnTo>
                  <a:lnTo>
                    <a:pt x="57" y="6"/>
                  </a:lnTo>
                  <a:lnTo>
                    <a:pt x="50" y="3"/>
                  </a:lnTo>
                  <a:lnTo>
                    <a:pt x="43" y="1"/>
                  </a:lnTo>
                  <a:lnTo>
                    <a:pt x="36" y="0"/>
                  </a:lnTo>
                  <a:lnTo>
                    <a:pt x="36" y="0"/>
                  </a:lnTo>
                  <a:lnTo>
                    <a:pt x="29" y="1"/>
                  </a:lnTo>
                  <a:lnTo>
                    <a:pt x="22" y="3"/>
                  </a:lnTo>
                  <a:lnTo>
                    <a:pt x="17" y="6"/>
                  </a:lnTo>
                  <a:lnTo>
                    <a:pt x="11" y="11"/>
                  </a:lnTo>
                  <a:lnTo>
                    <a:pt x="11" y="11"/>
                  </a:lnTo>
                  <a:lnTo>
                    <a:pt x="5" y="15"/>
                  </a:lnTo>
                  <a:lnTo>
                    <a:pt x="2" y="23"/>
                  </a:lnTo>
                  <a:lnTo>
                    <a:pt x="1" y="30"/>
                  </a:lnTo>
                  <a:lnTo>
                    <a:pt x="0" y="37"/>
                  </a:lnTo>
                  <a:lnTo>
                    <a:pt x="0" y="37"/>
                  </a:lnTo>
                  <a:lnTo>
                    <a:pt x="1" y="44"/>
                  </a:lnTo>
                  <a:lnTo>
                    <a:pt x="2" y="51"/>
                  </a:lnTo>
                  <a:lnTo>
                    <a:pt x="5" y="56"/>
                  </a:lnTo>
                  <a:lnTo>
                    <a:pt x="9" y="62"/>
                  </a:lnTo>
                  <a:lnTo>
                    <a:pt x="9" y="62"/>
                  </a:lnTo>
                  <a:lnTo>
                    <a:pt x="15" y="66"/>
                  </a:lnTo>
                  <a:lnTo>
                    <a:pt x="22" y="70"/>
                  </a:lnTo>
                  <a:lnTo>
                    <a:pt x="28" y="72"/>
                  </a:lnTo>
                  <a:lnTo>
                    <a:pt x="36" y="73"/>
                  </a:lnTo>
                  <a:lnTo>
                    <a:pt x="36" y="73"/>
                  </a:lnTo>
                  <a:lnTo>
                    <a:pt x="43" y="72"/>
                  </a:lnTo>
                  <a:lnTo>
                    <a:pt x="50" y="70"/>
                  </a:lnTo>
                  <a:lnTo>
                    <a:pt x="56" y="66"/>
                  </a:lnTo>
                  <a:lnTo>
                    <a:pt x="62" y="62"/>
                  </a:lnTo>
                  <a:lnTo>
                    <a:pt x="62" y="62"/>
                  </a:lnTo>
                  <a:lnTo>
                    <a:pt x="66" y="56"/>
                  </a:lnTo>
                  <a:lnTo>
                    <a:pt x="70" y="51"/>
                  </a:lnTo>
                  <a:lnTo>
                    <a:pt x="71" y="44"/>
                  </a:lnTo>
                  <a:lnTo>
                    <a:pt x="73" y="37"/>
                  </a:lnTo>
                  <a:lnTo>
                    <a:pt x="73" y="37"/>
                  </a:lnTo>
                  <a:close/>
                  <a:moveTo>
                    <a:pt x="62" y="421"/>
                  </a:moveTo>
                  <a:lnTo>
                    <a:pt x="62" y="117"/>
                  </a:lnTo>
                  <a:lnTo>
                    <a:pt x="15" y="122"/>
                  </a:lnTo>
                  <a:lnTo>
                    <a:pt x="15" y="421"/>
                  </a:lnTo>
                  <a:lnTo>
                    <a:pt x="62" y="421"/>
                  </a:lnTo>
                  <a:lnTo>
                    <a:pt x="62" y="421"/>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5" name="Freeform 103"/>
            <p:cNvSpPr>
              <a:spLocks/>
            </p:cNvSpPr>
            <p:nvPr userDrawn="1"/>
          </p:nvSpPr>
          <p:spPr bwMode="auto">
            <a:xfrm>
              <a:off x="719" y="4042"/>
              <a:ext cx="23" cy="23"/>
            </a:xfrm>
            <a:custGeom>
              <a:avLst/>
              <a:gdLst/>
              <a:ahLst/>
              <a:cxnLst>
                <a:cxn ang="0">
                  <a:pos x="78" y="38"/>
                </a:cxn>
                <a:cxn ang="0">
                  <a:pos x="78" y="38"/>
                </a:cxn>
                <a:cxn ang="0">
                  <a:pos x="76" y="30"/>
                </a:cxn>
                <a:cxn ang="0">
                  <a:pos x="73" y="23"/>
                </a:cxn>
                <a:cxn ang="0">
                  <a:pos x="71" y="17"/>
                </a:cxn>
                <a:cxn ang="0">
                  <a:pos x="66" y="12"/>
                </a:cxn>
                <a:cxn ang="0">
                  <a:pos x="66" y="12"/>
                </a:cxn>
                <a:cxn ang="0">
                  <a:pos x="59" y="6"/>
                </a:cxn>
                <a:cxn ang="0">
                  <a:pos x="54" y="3"/>
                </a:cxn>
                <a:cxn ang="0">
                  <a:pos x="47" y="0"/>
                </a:cxn>
                <a:cxn ang="0">
                  <a:pos x="38" y="0"/>
                </a:cxn>
                <a:cxn ang="0">
                  <a:pos x="38" y="0"/>
                </a:cxn>
                <a:cxn ang="0">
                  <a:pos x="31" y="0"/>
                </a:cxn>
                <a:cxn ang="0">
                  <a:pos x="23" y="3"/>
                </a:cxn>
                <a:cxn ang="0">
                  <a:pos x="17" y="6"/>
                </a:cxn>
                <a:cxn ang="0">
                  <a:pos x="11" y="12"/>
                </a:cxn>
                <a:cxn ang="0">
                  <a:pos x="11" y="12"/>
                </a:cxn>
                <a:cxn ang="0">
                  <a:pos x="6" y="17"/>
                </a:cxn>
                <a:cxn ang="0">
                  <a:pos x="3" y="23"/>
                </a:cxn>
                <a:cxn ang="0">
                  <a:pos x="0" y="30"/>
                </a:cxn>
                <a:cxn ang="0">
                  <a:pos x="0" y="38"/>
                </a:cxn>
                <a:cxn ang="0">
                  <a:pos x="0" y="38"/>
                </a:cxn>
                <a:cxn ang="0">
                  <a:pos x="0" y="45"/>
                </a:cxn>
                <a:cxn ang="0">
                  <a:pos x="3" y="54"/>
                </a:cxn>
                <a:cxn ang="0">
                  <a:pos x="6" y="60"/>
                </a:cxn>
                <a:cxn ang="0">
                  <a:pos x="11" y="67"/>
                </a:cxn>
                <a:cxn ang="0">
                  <a:pos x="11" y="67"/>
                </a:cxn>
                <a:cxn ang="0">
                  <a:pos x="17" y="71"/>
                </a:cxn>
                <a:cxn ang="0">
                  <a:pos x="23" y="75"/>
                </a:cxn>
                <a:cxn ang="0">
                  <a:pos x="31" y="76"/>
                </a:cxn>
                <a:cxn ang="0">
                  <a:pos x="38" y="78"/>
                </a:cxn>
                <a:cxn ang="0">
                  <a:pos x="38" y="78"/>
                </a:cxn>
                <a:cxn ang="0">
                  <a:pos x="47" y="76"/>
                </a:cxn>
                <a:cxn ang="0">
                  <a:pos x="54" y="75"/>
                </a:cxn>
                <a:cxn ang="0">
                  <a:pos x="59" y="71"/>
                </a:cxn>
                <a:cxn ang="0">
                  <a:pos x="66" y="67"/>
                </a:cxn>
                <a:cxn ang="0">
                  <a:pos x="66" y="67"/>
                </a:cxn>
                <a:cxn ang="0">
                  <a:pos x="71" y="60"/>
                </a:cxn>
                <a:cxn ang="0">
                  <a:pos x="73" y="54"/>
                </a:cxn>
                <a:cxn ang="0">
                  <a:pos x="76" y="45"/>
                </a:cxn>
                <a:cxn ang="0">
                  <a:pos x="78" y="38"/>
                </a:cxn>
                <a:cxn ang="0">
                  <a:pos x="78" y="38"/>
                </a:cxn>
              </a:cxnLst>
              <a:rect l="0" t="0" r="r" b="b"/>
              <a:pathLst>
                <a:path w="78" h="78">
                  <a:moveTo>
                    <a:pt x="78" y="38"/>
                  </a:moveTo>
                  <a:lnTo>
                    <a:pt x="78" y="38"/>
                  </a:lnTo>
                  <a:lnTo>
                    <a:pt x="76" y="30"/>
                  </a:lnTo>
                  <a:lnTo>
                    <a:pt x="73" y="23"/>
                  </a:lnTo>
                  <a:lnTo>
                    <a:pt x="71" y="17"/>
                  </a:lnTo>
                  <a:lnTo>
                    <a:pt x="66" y="12"/>
                  </a:lnTo>
                  <a:lnTo>
                    <a:pt x="66" y="12"/>
                  </a:lnTo>
                  <a:lnTo>
                    <a:pt x="59" y="6"/>
                  </a:lnTo>
                  <a:lnTo>
                    <a:pt x="54" y="3"/>
                  </a:lnTo>
                  <a:lnTo>
                    <a:pt x="47" y="0"/>
                  </a:lnTo>
                  <a:lnTo>
                    <a:pt x="38" y="0"/>
                  </a:lnTo>
                  <a:lnTo>
                    <a:pt x="38" y="0"/>
                  </a:lnTo>
                  <a:lnTo>
                    <a:pt x="31" y="0"/>
                  </a:lnTo>
                  <a:lnTo>
                    <a:pt x="23" y="3"/>
                  </a:lnTo>
                  <a:lnTo>
                    <a:pt x="17" y="6"/>
                  </a:lnTo>
                  <a:lnTo>
                    <a:pt x="11" y="12"/>
                  </a:lnTo>
                  <a:lnTo>
                    <a:pt x="11" y="12"/>
                  </a:lnTo>
                  <a:lnTo>
                    <a:pt x="6" y="17"/>
                  </a:lnTo>
                  <a:lnTo>
                    <a:pt x="3" y="23"/>
                  </a:lnTo>
                  <a:lnTo>
                    <a:pt x="0" y="30"/>
                  </a:lnTo>
                  <a:lnTo>
                    <a:pt x="0" y="38"/>
                  </a:lnTo>
                  <a:lnTo>
                    <a:pt x="0" y="38"/>
                  </a:lnTo>
                  <a:lnTo>
                    <a:pt x="0" y="45"/>
                  </a:lnTo>
                  <a:lnTo>
                    <a:pt x="3" y="54"/>
                  </a:lnTo>
                  <a:lnTo>
                    <a:pt x="6" y="60"/>
                  </a:lnTo>
                  <a:lnTo>
                    <a:pt x="11" y="67"/>
                  </a:lnTo>
                  <a:lnTo>
                    <a:pt x="11" y="67"/>
                  </a:lnTo>
                  <a:lnTo>
                    <a:pt x="17" y="71"/>
                  </a:lnTo>
                  <a:lnTo>
                    <a:pt x="23" y="75"/>
                  </a:lnTo>
                  <a:lnTo>
                    <a:pt x="31" y="76"/>
                  </a:lnTo>
                  <a:lnTo>
                    <a:pt x="38" y="78"/>
                  </a:lnTo>
                  <a:lnTo>
                    <a:pt x="38" y="78"/>
                  </a:lnTo>
                  <a:lnTo>
                    <a:pt x="47" y="76"/>
                  </a:lnTo>
                  <a:lnTo>
                    <a:pt x="54" y="75"/>
                  </a:lnTo>
                  <a:lnTo>
                    <a:pt x="59" y="71"/>
                  </a:lnTo>
                  <a:lnTo>
                    <a:pt x="66" y="67"/>
                  </a:lnTo>
                  <a:lnTo>
                    <a:pt x="66" y="67"/>
                  </a:lnTo>
                  <a:lnTo>
                    <a:pt x="71" y="60"/>
                  </a:lnTo>
                  <a:lnTo>
                    <a:pt x="73" y="54"/>
                  </a:lnTo>
                  <a:lnTo>
                    <a:pt x="76" y="45"/>
                  </a:lnTo>
                  <a:lnTo>
                    <a:pt x="78" y="38"/>
                  </a:lnTo>
                  <a:lnTo>
                    <a:pt x="78" y="38"/>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6" name="Freeform 104"/>
            <p:cNvSpPr>
              <a:spLocks noEditPoints="1"/>
            </p:cNvSpPr>
            <p:nvPr userDrawn="1"/>
          </p:nvSpPr>
          <p:spPr bwMode="auto">
            <a:xfrm>
              <a:off x="141" y="3941"/>
              <a:ext cx="86" cy="124"/>
            </a:xfrm>
            <a:custGeom>
              <a:avLst/>
              <a:gdLst/>
              <a:ahLst/>
              <a:cxnLst>
                <a:cxn ang="0">
                  <a:pos x="287" y="192"/>
                </a:cxn>
                <a:cxn ang="0">
                  <a:pos x="276" y="118"/>
                </a:cxn>
                <a:cxn ang="0">
                  <a:pos x="259" y="73"/>
                </a:cxn>
                <a:cxn ang="0">
                  <a:pos x="232" y="35"/>
                </a:cxn>
                <a:cxn ang="0">
                  <a:pos x="204" y="16"/>
                </a:cxn>
                <a:cxn ang="0">
                  <a:pos x="170" y="3"/>
                </a:cxn>
                <a:cxn ang="0">
                  <a:pos x="142" y="0"/>
                </a:cxn>
                <a:cxn ang="0">
                  <a:pos x="97" y="9"/>
                </a:cxn>
                <a:cxn ang="0">
                  <a:pos x="59" y="33"/>
                </a:cxn>
                <a:cxn ang="0">
                  <a:pos x="38" y="57"/>
                </a:cxn>
                <a:cxn ang="0">
                  <a:pos x="15" y="104"/>
                </a:cxn>
                <a:cxn ang="0">
                  <a:pos x="3" y="165"/>
                </a:cxn>
                <a:cxn ang="0">
                  <a:pos x="0" y="211"/>
                </a:cxn>
                <a:cxn ang="0">
                  <a:pos x="7" y="284"/>
                </a:cxn>
                <a:cxn ang="0">
                  <a:pos x="20" y="331"/>
                </a:cxn>
                <a:cxn ang="0">
                  <a:pos x="56" y="390"/>
                </a:cxn>
                <a:cxn ang="0">
                  <a:pos x="75" y="404"/>
                </a:cxn>
                <a:cxn ang="0">
                  <a:pos x="107" y="418"/>
                </a:cxn>
                <a:cxn ang="0">
                  <a:pos x="145" y="424"/>
                </a:cxn>
                <a:cxn ang="0">
                  <a:pos x="172" y="421"/>
                </a:cxn>
                <a:cxn ang="0">
                  <a:pos x="206" y="410"/>
                </a:cxn>
                <a:cxn ang="0">
                  <a:pos x="232" y="390"/>
                </a:cxn>
                <a:cxn ang="0">
                  <a:pos x="259" y="355"/>
                </a:cxn>
                <a:cxn ang="0">
                  <a:pos x="276" y="311"/>
                </a:cxn>
                <a:cxn ang="0">
                  <a:pos x="287" y="239"/>
                </a:cxn>
                <a:cxn ang="0">
                  <a:pos x="235" y="224"/>
                </a:cxn>
                <a:cxn ang="0">
                  <a:pos x="232" y="283"/>
                </a:cxn>
                <a:cxn ang="0">
                  <a:pos x="227" y="314"/>
                </a:cxn>
                <a:cxn ang="0">
                  <a:pos x="211" y="351"/>
                </a:cxn>
                <a:cxn ang="0">
                  <a:pos x="199" y="366"/>
                </a:cxn>
                <a:cxn ang="0">
                  <a:pos x="183" y="376"/>
                </a:cxn>
                <a:cxn ang="0">
                  <a:pos x="156" y="384"/>
                </a:cxn>
                <a:cxn ang="0">
                  <a:pos x="135" y="384"/>
                </a:cxn>
                <a:cxn ang="0">
                  <a:pos x="104" y="373"/>
                </a:cxn>
                <a:cxn ang="0">
                  <a:pos x="87" y="360"/>
                </a:cxn>
                <a:cxn ang="0">
                  <a:pos x="75" y="344"/>
                </a:cxn>
                <a:cxn ang="0">
                  <a:pos x="60" y="300"/>
                </a:cxn>
                <a:cxn ang="0">
                  <a:pos x="55" y="242"/>
                </a:cxn>
                <a:cxn ang="0">
                  <a:pos x="53" y="168"/>
                </a:cxn>
                <a:cxn ang="0">
                  <a:pos x="59" y="123"/>
                </a:cxn>
                <a:cxn ang="0">
                  <a:pos x="69" y="87"/>
                </a:cxn>
                <a:cxn ang="0">
                  <a:pos x="82" y="68"/>
                </a:cxn>
                <a:cxn ang="0">
                  <a:pos x="99" y="54"/>
                </a:cxn>
                <a:cxn ang="0">
                  <a:pos x="131" y="41"/>
                </a:cxn>
                <a:cxn ang="0">
                  <a:pos x="156" y="42"/>
                </a:cxn>
                <a:cxn ang="0">
                  <a:pos x="192" y="57"/>
                </a:cxn>
                <a:cxn ang="0">
                  <a:pos x="207" y="73"/>
                </a:cxn>
                <a:cxn ang="0">
                  <a:pos x="218" y="95"/>
                </a:cxn>
                <a:cxn ang="0">
                  <a:pos x="231" y="149"/>
                </a:cxn>
                <a:cxn ang="0">
                  <a:pos x="235" y="224"/>
                </a:cxn>
              </a:cxnLst>
              <a:rect l="0" t="0" r="r" b="b"/>
              <a:pathLst>
                <a:path w="289" h="424">
                  <a:moveTo>
                    <a:pt x="289" y="216"/>
                  </a:moveTo>
                  <a:lnTo>
                    <a:pt x="289" y="216"/>
                  </a:lnTo>
                  <a:lnTo>
                    <a:pt x="287" y="192"/>
                  </a:lnTo>
                  <a:lnTo>
                    <a:pt x="286" y="168"/>
                  </a:lnTo>
                  <a:lnTo>
                    <a:pt x="282" y="142"/>
                  </a:lnTo>
                  <a:lnTo>
                    <a:pt x="276" y="118"/>
                  </a:lnTo>
                  <a:lnTo>
                    <a:pt x="276" y="118"/>
                  </a:lnTo>
                  <a:lnTo>
                    <a:pt x="269" y="95"/>
                  </a:lnTo>
                  <a:lnTo>
                    <a:pt x="259" y="73"/>
                  </a:lnTo>
                  <a:lnTo>
                    <a:pt x="247" y="54"/>
                  </a:lnTo>
                  <a:lnTo>
                    <a:pt x="232" y="35"/>
                  </a:lnTo>
                  <a:lnTo>
                    <a:pt x="232" y="35"/>
                  </a:lnTo>
                  <a:lnTo>
                    <a:pt x="224" y="28"/>
                  </a:lnTo>
                  <a:lnTo>
                    <a:pt x="216" y="21"/>
                  </a:lnTo>
                  <a:lnTo>
                    <a:pt x="204" y="16"/>
                  </a:lnTo>
                  <a:lnTo>
                    <a:pt x="194" y="10"/>
                  </a:lnTo>
                  <a:lnTo>
                    <a:pt x="183" y="6"/>
                  </a:lnTo>
                  <a:lnTo>
                    <a:pt x="170" y="3"/>
                  </a:lnTo>
                  <a:lnTo>
                    <a:pt x="156" y="2"/>
                  </a:lnTo>
                  <a:lnTo>
                    <a:pt x="142" y="0"/>
                  </a:lnTo>
                  <a:lnTo>
                    <a:pt x="142" y="0"/>
                  </a:lnTo>
                  <a:lnTo>
                    <a:pt x="127" y="2"/>
                  </a:lnTo>
                  <a:lnTo>
                    <a:pt x="111" y="4"/>
                  </a:lnTo>
                  <a:lnTo>
                    <a:pt x="97" y="9"/>
                  </a:lnTo>
                  <a:lnTo>
                    <a:pt x="83" y="16"/>
                  </a:lnTo>
                  <a:lnTo>
                    <a:pt x="70" y="23"/>
                  </a:lnTo>
                  <a:lnTo>
                    <a:pt x="59" y="33"/>
                  </a:lnTo>
                  <a:lnTo>
                    <a:pt x="48" y="44"/>
                  </a:lnTo>
                  <a:lnTo>
                    <a:pt x="38" y="57"/>
                  </a:lnTo>
                  <a:lnTo>
                    <a:pt x="38" y="57"/>
                  </a:lnTo>
                  <a:lnTo>
                    <a:pt x="29" y="72"/>
                  </a:lnTo>
                  <a:lnTo>
                    <a:pt x="21" y="87"/>
                  </a:lnTo>
                  <a:lnTo>
                    <a:pt x="15" y="104"/>
                  </a:lnTo>
                  <a:lnTo>
                    <a:pt x="10" y="124"/>
                  </a:lnTo>
                  <a:lnTo>
                    <a:pt x="6" y="144"/>
                  </a:lnTo>
                  <a:lnTo>
                    <a:pt x="3" y="165"/>
                  </a:lnTo>
                  <a:lnTo>
                    <a:pt x="0" y="187"/>
                  </a:lnTo>
                  <a:lnTo>
                    <a:pt x="0" y="211"/>
                  </a:lnTo>
                  <a:lnTo>
                    <a:pt x="0" y="211"/>
                  </a:lnTo>
                  <a:lnTo>
                    <a:pt x="0" y="235"/>
                  </a:lnTo>
                  <a:lnTo>
                    <a:pt x="3" y="259"/>
                  </a:lnTo>
                  <a:lnTo>
                    <a:pt x="7" y="284"/>
                  </a:lnTo>
                  <a:lnTo>
                    <a:pt x="13" y="308"/>
                  </a:lnTo>
                  <a:lnTo>
                    <a:pt x="13" y="308"/>
                  </a:lnTo>
                  <a:lnTo>
                    <a:pt x="20" y="331"/>
                  </a:lnTo>
                  <a:lnTo>
                    <a:pt x="29" y="352"/>
                  </a:lnTo>
                  <a:lnTo>
                    <a:pt x="42" y="372"/>
                  </a:lnTo>
                  <a:lnTo>
                    <a:pt x="56" y="390"/>
                  </a:lnTo>
                  <a:lnTo>
                    <a:pt x="56" y="390"/>
                  </a:lnTo>
                  <a:lnTo>
                    <a:pt x="65" y="397"/>
                  </a:lnTo>
                  <a:lnTo>
                    <a:pt x="75" y="404"/>
                  </a:lnTo>
                  <a:lnTo>
                    <a:pt x="84" y="410"/>
                  </a:lnTo>
                  <a:lnTo>
                    <a:pt x="94" y="414"/>
                  </a:lnTo>
                  <a:lnTo>
                    <a:pt x="107" y="418"/>
                  </a:lnTo>
                  <a:lnTo>
                    <a:pt x="118" y="421"/>
                  </a:lnTo>
                  <a:lnTo>
                    <a:pt x="131" y="422"/>
                  </a:lnTo>
                  <a:lnTo>
                    <a:pt x="145" y="424"/>
                  </a:lnTo>
                  <a:lnTo>
                    <a:pt x="145" y="424"/>
                  </a:lnTo>
                  <a:lnTo>
                    <a:pt x="159" y="422"/>
                  </a:lnTo>
                  <a:lnTo>
                    <a:pt x="172" y="421"/>
                  </a:lnTo>
                  <a:lnTo>
                    <a:pt x="183" y="418"/>
                  </a:lnTo>
                  <a:lnTo>
                    <a:pt x="194" y="415"/>
                  </a:lnTo>
                  <a:lnTo>
                    <a:pt x="206" y="410"/>
                  </a:lnTo>
                  <a:lnTo>
                    <a:pt x="216" y="404"/>
                  </a:lnTo>
                  <a:lnTo>
                    <a:pt x="224" y="398"/>
                  </a:lnTo>
                  <a:lnTo>
                    <a:pt x="232" y="390"/>
                  </a:lnTo>
                  <a:lnTo>
                    <a:pt x="232" y="390"/>
                  </a:lnTo>
                  <a:lnTo>
                    <a:pt x="247" y="373"/>
                  </a:lnTo>
                  <a:lnTo>
                    <a:pt x="259" y="355"/>
                  </a:lnTo>
                  <a:lnTo>
                    <a:pt x="269" y="334"/>
                  </a:lnTo>
                  <a:lnTo>
                    <a:pt x="276" y="311"/>
                  </a:lnTo>
                  <a:lnTo>
                    <a:pt x="276" y="311"/>
                  </a:lnTo>
                  <a:lnTo>
                    <a:pt x="282" y="287"/>
                  </a:lnTo>
                  <a:lnTo>
                    <a:pt x="286" y="263"/>
                  </a:lnTo>
                  <a:lnTo>
                    <a:pt x="287" y="239"/>
                  </a:lnTo>
                  <a:lnTo>
                    <a:pt x="289" y="216"/>
                  </a:lnTo>
                  <a:lnTo>
                    <a:pt x="289" y="216"/>
                  </a:lnTo>
                  <a:close/>
                  <a:moveTo>
                    <a:pt x="235" y="224"/>
                  </a:moveTo>
                  <a:lnTo>
                    <a:pt x="235" y="224"/>
                  </a:lnTo>
                  <a:lnTo>
                    <a:pt x="234" y="265"/>
                  </a:lnTo>
                  <a:lnTo>
                    <a:pt x="232" y="283"/>
                  </a:lnTo>
                  <a:lnTo>
                    <a:pt x="230" y="300"/>
                  </a:lnTo>
                  <a:lnTo>
                    <a:pt x="230" y="300"/>
                  </a:lnTo>
                  <a:lnTo>
                    <a:pt x="227" y="314"/>
                  </a:lnTo>
                  <a:lnTo>
                    <a:pt x="223" y="328"/>
                  </a:lnTo>
                  <a:lnTo>
                    <a:pt x="217" y="339"/>
                  </a:lnTo>
                  <a:lnTo>
                    <a:pt x="211" y="351"/>
                  </a:lnTo>
                  <a:lnTo>
                    <a:pt x="211" y="351"/>
                  </a:lnTo>
                  <a:lnTo>
                    <a:pt x="204" y="359"/>
                  </a:lnTo>
                  <a:lnTo>
                    <a:pt x="199" y="366"/>
                  </a:lnTo>
                  <a:lnTo>
                    <a:pt x="192" y="372"/>
                  </a:lnTo>
                  <a:lnTo>
                    <a:pt x="183" y="376"/>
                  </a:lnTo>
                  <a:lnTo>
                    <a:pt x="183" y="376"/>
                  </a:lnTo>
                  <a:lnTo>
                    <a:pt x="176" y="380"/>
                  </a:lnTo>
                  <a:lnTo>
                    <a:pt x="166" y="383"/>
                  </a:lnTo>
                  <a:lnTo>
                    <a:pt x="156" y="384"/>
                  </a:lnTo>
                  <a:lnTo>
                    <a:pt x="146" y="386"/>
                  </a:lnTo>
                  <a:lnTo>
                    <a:pt x="146" y="386"/>
                  </a:lnTo>
                  <a:lnTo>
                    <a:pt x="135" y="384"/>
                  </a:lnTo>
                  <a:lnTo>
                    <a:pt x="125" y="383"/>
                  </a:lnTo>
                  <a:lnTo>
                    <a:pt x="114" y="379"/>
                  </a:lnTo>
                  <a:lnTo>
                    <a:pt x="104" y="373"/>
                  </a:lnTo>
                  <a:lnTo>
                    <a:pt x="104" y="373"/>
                  </a:lnTo>
                  <a:lnTo>
                    <a:pt x="96" y="368"/>
                  </a:lnTo>
                  <a:lnTo>
                    <a:pt x="87" y="360"/>
                  </a:lnTo>
                  <a:lnTo>
                    <a:pt x="80" y="352"/>
                  </a:lnTo>
                  <a:lnTo>
                    <a:pt x="75" y="344"/>
                  </a:lnTo>
                  <a:lnTo>
                    <a:pt x="75" y="344"/>
                  </a:lnTo>
                  <a:lnTo>
                    <a:pt x="69" y="331"/>
                  </a:lnTo>
                  <a:lnTo>
                    <a:pt x="65" y="317"/>
                  </a:lnTo>
                  <a:lnTo>
                    <a:pt x="60" y="300"/>
                  </a:lnTo>
                  <a:lnTo>
                    <a:pt x="58" y="282"/>
                  </a:lnTo>
                  <a:lnTo>
                    <a:pt x="58" y="282"/>
                  </a:lnTo>
                  <a:lnTo>
                    <a:pt x="55" y="242"/>
                  </a:lnTo>
                  <a:lnTo>
                    <a:pt x="53" y="201"/>
                  </a:lnTo>
                  <a:lnTo>
                    <a:pt x="53" y="201"/>
                  </a:lnTo>
                  <a:lnTo>
                    <a:pt x="53" y="168"/>
                  </a:lnTo>
                  <a:lnTo>
                    <a:pt x="56" y="137"/>
                  </a:lnTo>
                  <a:lnTo>
                    <a:pt x="56" y="137"/>
                  </a:lnTo>
                  <a:lnTo>
                    <a:pt x="59" y="123"/>
                  </a:lnTo>
                  <a:lnTo>
                    <a:pt x="62" y="110"/>
                  </a:lnTo>
                  <a:lnTo>
                    <a:pt x="65" y="99"/>
                  </a:lnTo>
                  <a:lnTo>
                    <a:pt x="69" y="87"/>
                  </a:lnTo>
                  <a:lnTo>
                    <a:pt x="69" y="87"/>
                  </a:lnTo>
                  <a:lnTo>
                    <a:pt x="75" y="76"/>
                  </a:lnTo>
                  <a:lnTo>
                    <a:pt x="82" y="68"/>
                  </a:lnTo>
                  <a:lnTo>
                    <a:pt x="90" y="59"/>
                  </a:lnTo>
                  <a:lnTo>
                    <a:pt x="99" y="54"/>
                  </a:lnTo>
                  <a:lnTo>
                    <a:pt x="99" y="54"/>
                  </a:lnTo>
                  <a:lnTo>
                    <a:pt x="108" y="48"/>
                  </a:lnTo>
                  <a:lnTo>
                    <a:pt x="120" y="44"/>
                  </a:lnTo>
                  <a:lnTo>
                    <a:pt x="131" y="41"/>
                  </a:lnTo>
                  <a:lnTo>
                    <a:pt x="142" y="41"/>
                  </a:lnTo>
                  <a:lnTo>
                    <a:pt x="142" y="41"/>
                  </a:lnTo>
                  <a:lnTo>
                    <a:pt x="156" y="42"/>
                  </a:lnTo>
                  <a:lnTo>
                    <a:pt x="170" y="45"/>
                  </a:lnTo>
                  <a:lnTo>
                    <a:pt x="182" y="49"/>
                  </a:lnTo>
                  <a:lnTo>
                    <a:pt x="192" y="57"/>
                  </a:lnTo>
                  <a:lnTo>
                    <a:pt x="192" y="57"/>
                  </a:lnTo>
                  <a:lnTo>
                    <a:pt x="200" y="65"/>
                  </a:lnTo>
                  <a:lnTo>
                    <a:pt x="207" y="73"/>
                  </a:lnTo>
                  <a:lnTo>
                    <a:pt x="214" y="83"/>
                  </a:lnTo>
                  <a:lnTo>
                    <a:pt x="218" y="95"/>
                  </a:lnTo>
                  <a:lnTo>
                    <a:pt x="218" y="95"/>
                  </a:lnTo>
                  <a:lnTo>
                    <a:pt x="223" y="106"/>
                  </a:lnTo>
                  <a:lnTo>
                    <a:pt x="227" y="120"/>
                  </a:lnTo>
                  <a:lnTo>
                    <a:pt x="231" y="149"/>
                  </a:lnTo>
                  <a:lnTo>
                    <a:pt x="231" y="149"/>
                  </a:lnTo>
                  <a:lnTo>
                    <a:pt x="234" y="185"/>
                  </a:lnTo>
                  <a:lnTo>
                    <a:pt x="235" y="224"/>
                  </a:lnTo>
                  <a:lnTo>
                    <a:pt x="235" y="224"/>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7" name="Freeform 105"/>
            <p:cNvSpPr>
              <a:spLocks/>
            </p:cNvSpPr>
            <p:nvPr userDrawn="1"/>
          </p:nvSpPr>
          <p:spPr bwMode="auto">
            <a:xfrm>
              <a:off x="237" y="3974"/>
              <a:ext cx="63" cy="93"/>
            </a:xfrm>
            <a:custGeom>
              <a:avLst/>
              <a:gdLst/>
              <a:ahLst/>
              <a:cxnLst>
                <a:cxn ang="0">
                  <a:pos x="214" y="284"/>
                </a:cxn>
                <a:cxn ang="0">
                  <a:pos x="200" y="260"/>
                </a:cxn>
                <a:cxn ang="0">
                  <a:pos x="197" y="243"/>
                </a:cxn>
                <a:cxn ang="0">
                  <a:pos x="196" y="1"/>
                </a:cxn>
                <a:cxn ang="0">
                  <a:pos x="151" y="228"/>
                </a:cxn>
                <a:cxn ang="0">
                  <a:pos x="145" y="239"/>
                </a:cxn>
                <a:cxn ang="0">
                  <a:pos x="133" y="256"/>
                </a:cxn>
                <a:cxn ang="0">
                  <a:pos x="125" y="263"/>
                </a:cxn>
                <a:cxn ang="0">
                  <a:pos x="109" y="273"/>
                </a:cxn>
                <a:cxn ang="0">
                  <a:pos x="90" y="276"/>
                </a:cxn>
                <a:cxn ang="0">
                  <a:pos x="80" y="276"/>
                </a:cxn>
                <a:cxn ang="0">
                  <a:pos x="72" y="274"/>
                </a:cxn>
                <a:cxn ang="0">
                  <a:pos x="59" y="267"/>
                </a:cxn>
                <a:cxn ang="0">
                  <a:pos x="56" y="263"/>
                </a:cxn>
                <a:cxn ang="0">
                  <a:pos x="48" y="249"/>
                </a:cxn>
                <a:cxn ang="0">
                  <a:pos x="45" y="236"/>
                </a:cxn>
                <a:cxn ang="0">
                  <a:pos x="45" y="0"/>
                </a:cxn>
                <a:cxn ang="0">
                  <a:pos x="0" y="224"/>
                </a:cxn>
                <a:cxn ang="0">
                  <a:pos x="0" y="245"/>
                </a:cxn>
                <a:cxn ang="0">
                  <a:pos x="4" y="264"/>
                </a:cxn>
                <a:cxn ang="0">
                  <a:pos x="13" y="281"/>
                </a:cxn>
                <a:cxn ang="0">
                  <a:pos x="24" y="297"/>
                </a:cxn>
                <a:cxn ang="0">
                  <a:pos x="35" y="304"/>
                </a:cxn>
                <a:cxn ang="0">
                  <a:pos x="61" y="312"/>
                </a:cxn>
                <a:cxn ang="0">
                  <a:pos x="76" y="314"/>
                </a:cxn>
                <a:cxn ang="0">
                  <a:pos x="102" y="311"/>
                </a:cxn>
                <a:cxn ang="0">
                  <a:pos x="123" y="302"/>
                </a:cxn>
                <a:cxn ang="0">
                  <a:pos x="133" y="297"/>
                </a:cxn>
                <a:cxn ang="0">
                  <a:pos x="149" y="281"/>
                </a:cxn>
                <a:cxn ang="0">
                  <a:pos x="158" y="271"/>
                </a:cxn>
                <a:cxn ang="0">
                  <a:pos x="165" y="294"/>
                </a:cxn>
                <a:cxn ang="0">
                  <a:pos x="172" y="304"/>
                </a:cxn>
                <a:cxn ang="0">
                  <a:pos x="214" y="284"/>
                </a:cxn>
              </a:cxnLst>
              <a:rect l="0" t="0" r="r" b="b"/>
              <a:pathLst>
                <a:path w="214" h="315">
                  <a:moveTo>
                    <a:pt x="214" y="284"/>
                  </a:moveTo>
                  <a:lnTo>
                    <a:pt x="214" y="284"/>
                  </a:lnTo>
                  <a:lnTo>
                    <a:pt x="206" y="273"/>
                  </a:lnTo>
                  <a:lnTo>
                    <a:pt x="200" y="260"/>
                  </a:lnTo>
                  <a:lnTo>
                    <a:pt x="200" y="260"/>
                  </a:lnTo>
                  <a:lnTo>
                    <a:pt x="197" y="243"/>
                  </a:lnTo>
                  <a:lnTo>
                    <a:pt x="196" y="219"/>
                  </a:lnTo>
                  <a:lnTo>
                    <a:pt x="196" y="1"/>
                  </a:lnTo>
                  <a:lnTo>
                    <a:pt x="151" y="7"/>
                  </a:lnTo>
                  <a:lnTo>
                    <a:pt x="151" y="228"/>
                  </a:lnTo>
                  <a:lnTo>
                    <a:pt x="151" y="228"/>
                  </a:lnTo>
                  <a:lnTo>
                    <a:pt x="145" y="239"/>
                  </a:lnTo>
                  <a:lnTo>
                    <a:pt x="138" y="247"/>
                  </a:lnTo>
                  <a:lnTo>
                    <a:pt x="133" y="256"/>
                  </a:lnTo>
                  <a:lnTo>
                    <a:pt x="125" y="263"/>
                  </a:lnTo>
                  <a:lnTo>
                    <a:pt x="125" y="263"/>
                  </a:lnTo>
                  <a:lnTo>
                    <a:pt x="117" y="269"/>
                  </a:lnTo>
                  <a:lnTo>
                    <a:pt x="109" y="273"/>
                  </a:lnTo>
                  <a:lnTo>
                    <a:pt x="100" y="276"/>
                  </a:lnTo>
                  <a:lnTo>
                    <a:pt x="90" y="276"/>
                  </a:lnTo>
                  <a:lnTo>
                    <a:pt x="90" y="276"/>
                  </a:lnTo>
                  <a:lnTo>
                    <a:pt x="80" y="276"/>
                  </a:lnTo>
                  <a:lnTo>
                    <a:pt x="72" y="274"/>
                  </a:lnTo>
                  <a:lnTo>
                    <a:pt x="72" y="274"/>
                  </a:lnTo>
                  <a:lnTo>
                    <a:pt x="66" y="271"/>
                  </a:lnTo>
                  <a:lnTo>
                    <a:pt x="59" y="267"/>
                  </a:lnTo>
                  <a:lnTo>
                    <a:pt x="59" y="267"/>
                  </a:lnTo>
                  <a:lnTo>
                    <a:pt x="56" y="263"/>
                  </a:lnTo>
                  <a:lnTo>
                    <a:pt x="52" y="259"/>
                  </a:lnTo>
                  <a:lnTo>
                    <a:pt x="48" y="249"/>
                  </a:lnTo>
                  <a:lnTo>
                    <a:pt x="48" y="249"/>
                  </a:lnTo>
                  <a:lnTo>
                    <a:pt x="45" y="236"/>
                  </a:lnTo>
                  <a:lnTo>
                    <a:pt x="45" y="219"/>
                  </a:lnTo>
                  <a:lnTo>
                    <a:pt x="45" y="0"/>
                  </a:lnTo>
                  <a:lnTo>
                    <a:pt x="0" y="7"/>
                  </a:lnTo>
                  <a:lnTo>
                    <a:pt x="0" y="224"/>
                  </a:lnTo>
                  <a:lnTo>
                    <a:pt x="0" y="224"/>
                  </a:lnTo>
                  <a:lnTo>
                    <a:pt x="0" y="245"/>
                  </a:lnTo>
                  <a:lnTo>
                    <a:pt x="4" y="264"/>
                  </a:lnTo>
                  <a:lnTo>
                    <a:pt x="4" y="264"/>
                  </a:lnTo>
                  <a:lnTo>
                    <a:pt x="7" y="274"/>
                  </a:lnTo>
                  <a:lnTo>
                    <a:pt x="13" y="281"/>
                  </a:lnTo>
                  <a:lnTo>
                    <a:pt x="18" y="290"/>
                  </a:lnTo>
                  <a:lnTo>
                    <a:pt x="24" y="297"/>
                  </a:lnTo>
                  <a:lnTo>
                    <a:pt x="24" y="297"/>
                  </a:lnTo>
                  <a:lnTo>
                    <a:pt x="35" y="304"/>
                  </a:lnTo>
                  <a:lnTo>
                    <a:pt x="47" y="309"/>
                  </a:lnTo>
                  <a:lnTo>
                    <a:pt x="61" y="312"/>
                  </a:lnTo>
                  <a:lnTo>
                    <a:pt x="76" y="314"/>
                  </a:lnTo>
                  <a:lnTo>
                    <a:pt x="76" y="314"/>
                  </a:lnTo>
                  <a:lnTo>
                    <a:pt x="89" y="312"/>
                  </a:lnTo>
                  <a:lnTo>
                    <a:pt x="102" y="311"/>
                  </a:lnTo>
                  <a:lnTo>
                    <a:pt x="113" y="307"/>
                  </a:lnTo>
                  <a:lnTo>
                    <a:pt x="123" y="302"/>
                  </a:lnTo>
                  <a:lnTo>
                    <a:pt x="123" y="302"/>
                  </a:lnTo>
                  <a:lnTo>
                    <a:pt x="133" y="297"/>
                  </a:lnTo>
                  <a:lnTo>
                    <a:pt x="141" y="290"/>
                  </a:lnTo>
                  <a:lnTo>
                    <a:pt x="149" y="281"/>
                  </a:lnTo>
                  <a:lnTo>
                    <a:pt x="158" y="271"/>
                  </a:lnTo>
                  <a:lnTo>
                    <a:pt x="158" y="271"/>
                  </a:lnTo>
                  <a:lnTo>
                    <a:pt x="161" y="284"/>
                  </a:lnTo>
                  <a:lnTo>
                    <a:pt x="165" y="294"/>
                  </a:lnTo>
                  <a:lnTo>
                    <a:pt x="165" y="294"/>
                  </a:lnTo>
                  <a:lnTo>
                    <a:pt x="172" y="304"/>
                  </a:lnTo>
                  <a:lnTo>
                    <a:pt x="182" y="315"/>
                  </a:lnTo>
                  <a:lnTo>
                    <a:pt x="214" y="284"/>
                  </a:lnTo>
                  <a:lnTo>
                    <a:pt x="214" y="284"/>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8" name="Freeform 106"/>
            <p:cNvSpPr>
              <a:spLocks/>
            </p:cNvSpPr>
            <p:nvPr userDrawn="1"/>
          </p:nvSpPr>
          <p:spPr bwMode="auto">
            <a:xfrm>
              <a:off x="312" y="3974"/>
              <a:ext cx="42" cy="90"/>
            </a:xfrm>
            <a:custGeom>
              <a:avLst/>
              <a:gdLst/>
              <a:ahLst/>
              <a:cxnLst>
                <a:cxn ang="0">
                  <a:pos x="142" y="4"/>
                </a:cxn>
                <a:cxn ang="0">
                  <a:pos x="142" y="4"/>
                </a:cxn>
                <a:cxn ang="0">
                  <a:pos x="136" y="1"/>
                </a:cxn>
                <a:cxn ang="0">
                  <a:pos x="136" y="1"/>
                </a:cxn>
                <a:cxn ang="0">
                  <a:pos x="131" y="1"/>
                </a:cxn>
                <a:cxn ang="0">
                  <a:pos x="125" y="0"/>
                </a:cxn>
                <a:cxn ang="0">
                  <a:pos x="125" y="0"/>
                </a:cxn>
                <a:cxn ang="0">
                  <a:pos x="114" y="1"/>
                </a:cxn>
                <a:cxn ang="0">
                  <a:pos x="103" y="3"/>
                </a:cxn>
                <a:cxn ang="0">
                  <a:pos x="93" y="6"/>
                </a:cxn>
                <a:cxn ang="0">
                  <a:pos x="84" y="11"/>
                </a:cxn>
                <a:cxn ang="0">
                  <a:pos x="84" y="11"/>
                </a:cxn>
                <a:cxn ang="0">
                  <a:pos x="76" y="17"/>
                </a:cxn>
                <a:cxn ang="0">
                  <a:pos x="67" y="25"/>
                </a:cxn>
                <a:cxn ang="0">
                  <a:pos x="60" y="34"/>
                </a:cxn>
                <a:cxn ang="0">
                  <a:pos x="53" y="45"/>
                </a:cxn>
                <a:cxn ang="0">
                  <a:pos x="53" y="45"/>
                </a:cxn>
                <a:cxn ang="0">
                  <a:pos x="53" y="28"/>
                </a:cxn>
                <a:cxn ang="0">
                  <a:pos x="50" y="14"/>
                </a:cxn>
                <a:cxn ang="0">
                  <a:pos x="50" y="14"/>
                </a:cxn>
                <a:cxn ang="0">
                  <a:pos x="46" y="1"/>
                </a:cxn>
                <a:cxn ang="0">
                  <a:pos x="0" y="13"/>
                </a:cxn>
                <a:cxn ang="0">
                  <a:pos x="0" y="13"/>
                </a:cxn>
                <a:cxn ang="0">
                  <a:pos x="5" y="30"/>
                </a:cxn>
                <a:cxn ang="0">
                  <a:pos x="5" y="30"/>
                </a:cxn>
                <a:cxn ang="0">
                  <a:pos x="8" y="51"/>
                </a:cxn>
                <a:cxn ang="0">
                  <a:pos x="10" y="79"/>
                </a:cxn>
                <a:cxn ang="0">
                  <a:pos x="10" y="307"/>
                </a:cxn>
                <a:cxn ang="0">
                  <a:pos x="56" y="307"/>
                </a:cxn>
                <a:cxn ang="0">
                  <a:pos x="56" y="110"/>
                </a:cxn>
                <a:cxn ang="0">
                  <a:pos x="56" y="110"/>
                </a:cxn>
                <a:cxn ang="0">
                  <a:pos x="56" y="97"/>
                </a:cxn>
                <a:cxn ang="0">
                  <a:pos x="59" y="86"/>
                </a:cxn>
                <a:cxn ang="0">
                  <a:pos x="59" y="86"/>
                </a:cxn>
                <a:cxn ang="0">
                  <a:pos x="63" y="77"/>
                </a:cxn>
                <a:cxn ang="0">
                  <a:pos x="70" y="68"/>
                </a:cxn>
                <a:cxn ang="0">
                  <a:pos x="70" y="68"/>
                </a:cxn>
                <a:cxn ang="0">
                  <a:pos x="79" y="60"/>
                </a:cxn>
                <a:cxn ang="0">
                  <a:pos x="89" y="55"/>
                </a:cxn>
                <a:cxn ang="0">
                  <a:pos x="89" y="55"/>
                </a:cxn>
                <a:cxn ang="0">
                  <a:pos x="98" y="52"/>
                </a:cxn>
                <a:cxn ang="0">
                  <a:pos x="110" y="51"/>
                </a:cxn>
                <a:cxn ang="0">
                  <a:pos x="110" y="51"/>
                </a:cxn>
                <a:cxn ang="0">
                  <a:pos x="118" y="52"/>
                </a:cxn>
                <a:cxn ang="0">
                  <a:pos x="118" y="52"/>
                </a:cxn>
                <a:cxn ang="0">
                  <a:pos x="122" y="53"/>
                </a:cxn>
                <a:cxn ang="0">
                  <a:pos x="142" y="4"/>
                </a:cxn>
                <a:cxn ang="0">
                  <a:pos x="142" y="4"/>
                </a:cxn>
              </a:cxnLst>
              <a:rect l="0" t="0" r="r" b="b"/>
              <a:pathLst>
                <a:path w="142" h="307">
                  <a:moveTo>
                    <a:pt x="142" y="4"/>
                  </a:moveTo>
                  <a:lnTo>
                    <a:pt x="142" y="4"/>
                  </a:lnTo>
                  <a:lnTo>
                    <a:pt x="136" y="1"/>
                  </a:lnTo>
                  <a:lnTo>
                    <a:pt x="136" y="1"/>
                  </a:lnTo>
                  <a:lnTo>
                    <a:pt x="131" y="1"/>
                  </a:lnTo>
                  <a:lnTo>
                    <a:pt x="125" y="0"/>
                  </a:lnTo>
                  <a:lnTo>
                    <a:pt x="125" y="0"/>
                  </a:lnTo>
                  <a:lnTo>
                    <a:pt x="114" y="1"/>
                  </a:lnTo>
                  <a:lnTo>
                    <a:pt x="103" y="3"/>
                  </a:lnTo>
                  <a:lnTo>
                    <a:pt x="93" y="6"/>
                  </a:lnTo>
                  <a:lnTo>
                    <a:pt x="84" y="11"/>
                  </a:lnTo>
                  <a:lnTo>
                    <a:pt x="84" y="11"/>
                  </a:lnTo>
                  <a:lnTo>
                    <a:pt x="76" y="17"/>
                  </a:lnTo>
                  <a:lnTo>
                    <a:pt x="67" y="25"/>
                  </a:lnTo>
                  <a:lnTo>
                    <a:pt x="60" y="34"/>
                  </a:lnTo>
                  <a:lnTo>
                    <a:pt x="53" y="45"/>
                  </a:lnTo>
                  <a:lnTo>
                    <a:pt x="53" y="45"/>
                  </a:lnTo>
                  <a:lnTo>
                    <a:pt x="53" y="28"/>
                  </a:lnTo>
                  <a:lnTo>
                    <a:pt x="50" y="14"/>
                  </a:lnTo>
                  <a:lnTo>
                    <a:pt x="50" y="14"/>
                  </a:lnTo>
                  <a:lnTo>
                    <a:pt x="46" y="1"/>
                  </a:lnTo>
                  <a:lnTo>
                    <a:pt x="0" y="13"/>
                  </a:lnTo>
                  <a:lnTo>
                    <a:pt x="0" y="13"/>
                  </a:lnTo>
                  <a:lnTo>
                    <a:pt x="5" y="30"/>
                  </a:lnTo>
                  <a:lnTo>
                    <a:pt x="5" y="30"/>
                  </a:lnTo>
                  <a:lnTo>
                    <a:pt x="8" y="51"/>
                  </a:lnTo>
                  <a:lnTo>
                    <a:pt x="10" y="79"/>
                  </a:lnTo>
                  <a:lnTo>
                    <a:pt x="10" y="307"/>
                  </a:lnTo>
                  <a:lnTo>
                    <a:pt x="56" y="307"/>
                  </a:lnTo>
                  <a:lnTo>
                    <a:pt x="56" y="110"/>
                  </a:lnTo>
                  <a:lnTo>
                    <a:pt x="56" y="110"/>
                  </a:lnTo>
                  <a:lnTo>
                    <a:pt x="56" y="97"/>
                  </a:lnTo>
                  <a:lnTo>
                    <a:pt x="59" y="86"/>
                  </a:lnTo>
                  <a:lnTo>
                    <a:pt x="59" y="86"/>
                  </a:lnTo>
                  <a:lnTo>
                    <a:pt x="63" y="77"/>
                  </a:lnTo>
                  <a:lnTo>
                    <a:pt x="70" y="68"/>
                  </a:lnTo>
                  <a:lnTo>
                    <a:pt x="70" y="68"/>
                  </a:lnTo>
                  <a:lnTo>
                    <a:pt x="79" y="60"/>
                  </a:lnTo>
                  <a:lnTo>
                    <a:pt x="89" y="55"/>
                  </a:lnTo>
                  <a:lnTo>
                    <a:pt x="89" y="55"/>
                  </a:lnTo>
                  <a:lnTo>
                    <a:pt x="98" y="52"/>
                  </a:lnTo>
                  <a:lnTo>
                    <a:pt x="110" y="51"/>
                  </a:lnTo>
                  <a:lnTo>
                    <a:pt x="110" y="51"/>
                  </a:lnTo>
                  <a:lnTo>
                    <a:pt x="118" y="52"/>
                  </a:lnTo>
                  <a:lnTo>
                    <a:pt x="118" y="52"/>
                  </a:lnTo>
                  <a:lnTo>
                    <a:pt x="122" y="53"/>
                  </a:lnTo>
                  <a:lnTo>
                    <a:pt x="142" y="4"/>
                  </a:lnTo>
                  <a:lnTo>
                    <a:pt x="142" y="4"/>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79" name="Freeform 107"/>
            <p:cNvSpPr>
              <a:spLocks/>
            </p:cNvSpPr>
            <p:nvPr userDrawn="1"/>
          </p:nvSpPr>
          <p:spPr bwMode="auto">
            <a:xfrm>
              <a:off x="380" y="3974"/>
              <a:ext cx="70" cy="90"/>
            </a:xfrm>
            <a:custGeom>
              <a:avLst/>
              <a:gdLst/>
              <a:ahLst/>
              <a:cxnLst>
                <a:cxn ang="0">
                  <a:pos x="235" y="9"/>
                </a:cxn>
                <a:cxn ang="0">
                  <a:pos x="189" y="9"/>
                </a:cxn>
                <a:cxn ang="0">
                  <a:pos x="131" y="202"/>
                </a:cxn>
                <a:cxn ang="0">
                  <a:pos x="131" y="202"/>
                </a:cxn>
                <a:cxn ang="0">
                  <a:pos x="122" y="241"/>
                </a:cxn>
                <a:cxn ang="0">
                  <a:pos x="122" y="241"/>
                </a:cxn>
                <a:cxn ang="0">
                  <a:pos x="118" y="261"/>
                </a:cxn>
                <a:cxn ang="0">
                  <a:pos x="118" y="261"/>
                </a:cxn>
                <a:cxn ang="0">
                  <a:pos x="115" y="249"/>
                </a:cxn>
                <a:cxn ang="0">
                  <a:pos x="115" y="249"/>
                </a:cxn>
                <a:cxn ang="0">
                  <a:pos x="110" y="224"/>
                </a:cxn>
                <a:cxn ang="0">
                  <a:pos x="110" y="224"/>
                </a:cxn>
                <a:cxn ang="0">
                  <a:pos x="103" y="197"/>
                </a:cxn>
                <a:cxn ang="0">
                  <a:pos x="48" y="0"/>
                </a:cxn>
                <a:cxn ang="0">
                  <a:pos x="0" y="10"/>
                </a:cxn>
                <a:cxn ang="0">
                  <a:pos x="91" y="307"/>
                </a:cxn>
                <a:cxn ang="0">
                  <a:pos x="139" y="307"/>
                </a:cxn>
                <a:cxn ang="0">
                  <a:pos x="235" y="9"/>
                </a:cxn>
                <a:cxn ang="0">
                  <a:pos x="235" y="9"/>
                </a:cxn>
              </a:cxnLst>
              <a:rect l="0" t="0" r="r" b="b"/>
              <a:pathLst>
                <a:path w="235" h="307">
                  <a:moveTo>
                    <a:pt x="235" y="9"/>
                  </a:moveTo>
                  <a:lnTo>
                    <a:pt x="189" y="9"/>
                  </a:lnTo>
                  <a:lnTo>
                    <a:pt x="131" y="202"/>
                  </a:lnTo>
                  <a:lnTo>
                    <a:pt x="131" y="202"/>
                  </a:lnTo>
                  <a:lnTo>
                    <a:pt x="122" y="241"/>
                  </a:lnTo>
                  <a:lnTo>
                    <a:pt x="122" y="241"/>
                  </a:lnTo>
                  <a:lnTo>
                    <a:pt x="118" y="261"/>
                  </a:lnTo>
                  <a:lnTo>
                    <a:pt x="118" y="261"/>
                  </a:lnTo>
                  <a:lnTo>
                    <a:pt x="115" y="249"/>
                  </a:lnTo>
                  <a:lnTo>
                    <a:pt x="115" y="249"/>
                  </a:lnTo>
                  <a:lnTo>
                    <a:pt x="110" y="224"/>
                  </a:lnTo>
                  <a:lnTo>
                    <a:pt x="110" y="224"/>
                  </a:lnTo>
                  <a:lnTo>
                    <a:pt x="103" y="197"/>
                  </a:lnTo>
                  <a:lnTo>
                    <a:pt x="48" y="0"/>
                  </a:lnTo>
                  <a:lnTo>
                    <a:pt x="0" y="10"/>
                  </a:lnTo>
                  <a:lnTo>
                    <a:pt x="91" y="307"/>
                  </a:lnTo>
                  <a:lnTo>
                    <a:pt x="139" y="307"/>
                  </a:lnTo>
                  <a:lnTo>
                    <a:pt x="235" y="9"/>
                  </a:lnTo>
                  <a:lnTo>
                    <a:pt x="235" y="9"/>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80" name="Freeform 108"/>
            <p:cNvSpPr>
              <a:spLocks noEditPoints="1"/>
            </p:cNvSpPr>
            <p:nvPr userDrawn="1"/>
          </p:nvSpPr>
          <p:spPr bwMode="auto">
            <a:xfrm>
              <a:off x="453" y="3940"/>
              <a:ext cx="22" cy="124"/>
            </a:xfrm>
            <a:custGeom>
              <a:avLst/>
              <a:gdLst/>
              <a:ahLst/>
              <a:cxnLst>
                <a:cxn ang="0">
                  <a:pos x="73" y="37"/>
                </a:cxn>
                <a:cxn ang="0">
                  <a:pos x="73" y="37"/>
                </a:cxn>
                <a:cxn ang="0">
                  <a:pos x="72" y="30"/>
                </a:cxn>
                <a:cxn ang="0">
                  <a:pos x="70" y="23"/>
                </a:cxn>
                <a:cxn ang="0">
                  <a:pos x="66" y="15"/>
                </a:cxn>
                <a:cxn ang="0">
                  <a:pos x="62" y="11"/>
                </a:cxn>
                <a:cxn ang="0">
                  <a:pos x="62" y="11"/>
                </a:cxn>
                <a:cxn ang="0">
                  <a:pos x="56" y="6"/>
                </a:cxn>
                <a:cxn ang="0">
                  <a:pos x="51" y="3"/>
                </a:cxn>
                <a:cxn ang="0">
                  <a:pos x="44" y="1"/>
                </a:cxn>
                <a:cxn ang="0">
                  <a:pos x="37" y="0"/>
                </a:cxn>
                <a:cxn ang="0">
                  <a:pos x="37" y="0"/>
                </a:cxn>
                <a:cxn ang="0">
                  <a:pos x="30" y="1"/>
                </a:cxn>
                <a:cxn ang="0">
                  <a:pos x="22" y="3"/>
                </a:cxn>
                <a:cxn ang="0">
                  <a:pos x="15" y="6"/>
                </a:cxn>
                <a:cxn ang="0">
                  <a:pos x="10" y="11"/>
                </a:cxn>
                <a:cxn ang="0">
                  <a:pos x="10" y="11"/>
                </a:cxn>
                <a:cxn ang="0">
                  <a:pos x="6" y="15"/>
                </a:cxn>
                <a:cxn ang="0">
                  <a:pos x="3" y="23"/>
                </a:cxn>
                <a:cxn ang="0">
                  <a:pos x="0" y="30"/>
                </a:cxn>
                <a:cxn ang="0">
                  <a:pos x="0" y="37"/>
                </a:cxn>
                <a:cxn ang="0">
                  <a:pos x="0" y="37"/>
                </a:cxn>
                <a:cxn ang="0">
                  <a:pos x="0" y="44"/>
                </a:cxn>
                <a:cxn ang="0">
                  <a:pos x="3" y="51"/>
                </a:cxn>
                <a:cxn ang="0">
                  <a:pos x="6" y="56"/>
                </a:cxn>
                <a:cxn ang="0">
                  <a:pos x="10" y="62"/>
                </a:cxn>
                <a:cxn ang="0">
                  <a:pos x="10" y="62"/>
                </a:cxn>
                <a:cxn ang="0">
                  <a:pos x="15" y="66"/>
                </a:cxn>
                <a:cxn ang="0">
                  <a:pos x="21" y="70"/>
                </a:cxn>
                <a:cxn ang="0">
                  <a:pos x="28" y="72"/>
                </a:cxn>
                <a:cxn ang="0">
                  <a:pos x="35" y="73"/>
                </a:cxn>
                <a:cxn ang="0">
                  <a:pos x="35" y="73"/>
                </a:cxn>
                <a:cxn ang="0">
                  <a:pos x="44" y="72"/>
                </a:cxn>
                <a:cxn ang="0">
                  <a:pos x="51" y="70"/>
                </a:cxn>
                <a:cxn ang="0">
                  <a:pos x="56" y="66"/>
                </a:cxn>
                <a:cxn ang="0">
                  <a:pos x="62" y="62"/>
                </a:cxn>
                <a:cxn ang="0">
                  <a:pos x="62" y="62"/>
                </a:cxn>
                <a:cxn ang="0">
                  <a:pos x="66" y="56"/>
                </a:cxn>
                <a:cxn ang="0">
                  <a:pos x="69" y="51"/>
                </a:cxn>
                <a:cxn ang="0">
                  <a:pos x="72" y="44"/>
                </a:cxn>
                <a:cxn ang="0">
                  <a:pos x="73" y="37"/>
                </a:cxn>
                <a:cxn ang="0">
                  <a:pos x="73" y="37"/>
                </a:cxn>
                <a:cxn ang="0">
                  <a:pos x="62" y="421"/>
                </a:cxn>
                <a:cxn ang="0">
                  <a:pos x="62" y="117"/>
                </a:cxn>
                <a:cxn ang="0">
                  <a:pos x="14" y="122"/>
                </a:cxn>
                <a:cxn ang="0">
                  <a:pos x="14" y="421"/>
                </a:cxn>
                <a:cxn ang="0">
                  <a:pos x="62" y="421"/>
                </a:cxn>
                <a:cxn ang="0">
                  <a:pos x="62" y="421"/>
                </a:cxn>
              </a:cxnLst>
              <a:rect l="0" t="0" r="r" b="b"/>
              <a:pathLst>
                <a:path w="73" h="421">
                  <a:moveTo>
                    <a:pt x="73" y="37"/>
                  </a:moveTo>
                  <a:lnTo>
                    <a:pt x="73" y="37"/>
                  </a:lnTo>
                  <a:lnTo>
                    <a:pt x="72" y="30"/>
                  </a:lnTo>
                  <a:lnTo>
                    <a:pt x="70" y="23"/>
                  </a:lnTo>
                  <a:lnTo>
                    <a:pt x="66" y="15"/>
                  </a:lnTo>
                  <a:lnTo>
                    <a:pt x="62" y="11"/>
                  </a:lnTo>
                  <a:lnTo>
                    <a:pt x="62" y="11"/>
                  </a:lnTo>
                  <a:lnTo>
                    <a:pt x="56" y="6"/>
                  </a:lnTo>
                  <a:lnTo>
                    <a:pt x="51" y="3"/>
                  </a:lnTo>
                  <a:lnTo>
                    <a:pt x="44" y="1"/>
                  </a:lnTo>
                  <a:lnTo>
                    <a:pt x="37" y="0"/>
                  </a:lnTo>
                  <a:lnTo>
                    <a:pt x="37" y="0"/>
                  </a:lnTo>
                  <a:lnTo>
                    <a:pt x="30" y="1"/>
                  </a:lnTo>
                  <a:lnTo>
                    <a:pt x="22" y="3"/>
                  </a:lnTo>
                  <a:lnTo>
                    <a:pt x="15" y="6"/>
                  </a:lnTo>
                  <a:lnTo>
                    <a:pt x="10" y="11"/>
                  </a:lnTo>
                  <a:lnTo>
                    <a:pt x="10" y="11"/>
                  </a:lnTo>
                  <a:lnTo>
                    <a:pt x="6" y="15"/>
                  </a:lnTo>
                  <a:lnTo>
                    <a:pt x="3" y="23"/>
                  </a:lnTo>
                  <a:lnTo>
                    <a:pt x="0" y="30"/>
                  </a:lnTo>
                  <a:lnTo>
                    <a:pt x="0" y="37"/>
                  </a:lnTo>
                  <a:lnTo>
                    <a:pt x="0" y="37"/>
                  </a:lnTo>
                  <a:lnTo>
                    <a:pt x="0" y="44"/>
                  </a:lnTo>
                  <a:lnTo>
                    <a:pt x="3" y="51"/>
                  </a:lnTo>
                  <a:lnTo>
                    <a:pt x="6" y="56"/>
                  </a:lnTo>
                  <a:lnTo>
                    <a:pt x="10" y="62"/>
                  </a:lnTo>
                  <a:lnTo>
                    <a:pt x="10" y="62"/>
                  </a:lnTo>
                  <a:lnTo>
                    <a:pt x="15" y="66"/>
                  </a:lnTo>
                  <a:lnTo>
                    <a:pt x="21" y="70"/>
                  </a:lnTo>
                  <a:lnTo>
                    <a:pt x="28" y="72"/>
                  </a:lnTo>
                  <a:lnTo>
                    <a:pt x="35" y="73"/>
                  </a:lnTo>
                  <a:lnTo>
                    <a:pt x="35" y="73"/>
                  </a:lnTo>
                  <a:lnTo>
                    <a:pt x="44" y="72"/>
                  </a:lnTo>
                  <a:lnTo>
                    <a:pt x="51" y="70"/>
                  </a:lnTo>
                  <a:lnTo>
                    <a:pt x="56" y="66"/>
                  </a:lnTo>
                  <a:lnTo>
                    <a:pt x="62" y="62"/>
                  </a:lnTo>
                  <a:lnTo>
                    <a:pt x="62" y="62"/>
                  </a:lnTo>
                  <a:lnTo>
                    <a:pt x="66" y="56"/>
                  </a:lnTo>
                  <a:lnTo>
                    <a:pt x="69" y="51"/>
                  </a:lnTo>
                  <a:lnTo>
                    <a:pt x="72" y="44"/>
                  </a:lnTo>
                  <a:lnTo>
                    <a:pt x="73" y="37"/>
                  </a:lnTo>
                  <a:lnTo>
                    <a:pt x="73" y="37"/>
                  </a:lnTo>
                  <a:close/>
                  <a:moveTo>
                    <a:pt x="62" y="421"/>
                  </a:moveTo>
                  <a:lnTo>
                    <a:pt x="62" y="117"/>
                  </a:lnTo>
                  <a:lnTo>
                    <a:pt x="14" y="122"/>
                  </a:lnTo>
                  <a:lnTo>
                    <a:pt x="14" y="421"/>
                  </a:lnTo>
                  <a:lnTo>
                    <a:pt x="62" y="421"/>
                  </a:lnTo>
                  <a:lnTo>
                    <a:pt x="62" y="421"/>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81" name="Freeform 109"/>
            <p:cNvSpPr>
              <a:spLocks/>
            </p:cNvSpPr>
            <p:nvPr userDrawn="1"/>
          </p:nvSpPr>
          <p:spPr bwMode="auto">
            <a:xfrm>
              <a:off x="478" y="3974"/>
              <a:ext cx="58" cy="93"/>
            </a:xfrm>
            <a:custGeom>
              <a:avLst/>
              <a:gdLst/>
              <a:ahLst/>
              <a:cxnLst>
                <a:cxn ang="0">
                  <a:pos x="194" y="205"/>
                </a:cxn>
                <a:cxn ang="0">
                  <a:pos x="174" y="167"/>
                </a:cxn>
                <a:cxn ang="0">
                  <a:pos x="151" y="150"/>
                </a:cxn>
                <a:cxn ang="0">
                  <a:pos x="101" y="130"/>
                </a:cxn>
                <a:cxn ang="0">
                  <a:pos x="81" y="122"/>
                </a:cxn>
                <a:cxn ang="0">
                  <a:pos x="67" y="111"/>
                </a:cxn>
                <a:cxn ang="0">
                  <a:pos x="59" y="90"/>
                </a:cxn>
                <a:cxn ang="0">
                  <a:pos x="59" y="71"/>
                </a:cxn>
                <a:cxn ang="0">
                  <a:pos x="70" y="50"/>
                </a:cxn>
                <a:cxn ang="0">
                  <a:pos x="86" y="40"/>
                </a:cxn>
                <a:cxn ang="0">
                  <a:pos x="104" y="36"/>
                </a:cxn>
                <a:cxn ang="0">
                  <a:pos x="136" y="43"/>
                </a:cxn>
                <a:cxn ang="0">
                  <a:pos x="184" y="24"/>
                </a:cxn>
                <a:cxn ang="0">
                  <a:pos x="146" y="5"/>
                </a:cxn>
                <a:cxn ang="0">
                  <a:pos x="104" y="0"/>
                </a:cxn>
                <a:cxn ang="0">
                  <a:pos x="74" y="4"/>
                </a:cxn>
                <a:cxn ang="0">
                  <a:pos x="50" y="14"/>
                </a:cxn>
                <a:cxn ang="0">
                  <a:pos x="36" y="25"/>
                </a:cxn>
                <a:cxn ang="0">
                  <a:pos x="21" y="46"/>
                </a:cxn>
                <a:cxn ang="0">
                  <a:pos x="12" y="71"/>
                </a:cxn>
                <a:cxn ang="0">
                  <a:pos x="11" y="107"/>
                </a:cxn>
                <a:cxn ang="0">
                  <a:pos x="31" y="142"/>
                </a:cxn>
                <a:cxn ang="0">
                  <a:pos x="52" y="159"/>
                </a:cxn>
                <a:cxn ang="0">
                  <a:pos x="103" y="180"/>
                </a:cxn>
                <a:cxn ang="0">
                  <a:pos x="128" y="192"/>
                </a:cxn>
                <a:cxn ang="0">
                  <a:pos x="141" y="204"/>
                </a:cxn>
                <a:cxn ang="0">
                  <a:pos x="149" y="228"/>
                </a:cxn>
                <a:cxn ang="0">
                  <a:pos x="145" y="249"/>
                </a:cxn>
                <a:cxn ang="0">
                  <a:pos x="135" y="264"/>
                </a:cxn>
                <a:cxn ang="0">
                  <a:pos x="110" y="278"/>
                </a:cxn>
                <a:cxn ang="0">
                  <a:pos x="89" y="278"/>
                </a:cxn>
                <a:cxn ang="0">
                  <a:pos x="58" y="271"/>
                </a:cxn>
                <a:cxn ang="0">
                  <a:pos x="18" y="250"/>
                </a:cxn>
                <a:cxn ang="0">
                  <a:pos x="11" y="292"/>
                </a:cxn>
                <a:cxn ang="0">
                  <a:pos x="46" y="308"/>
                </a:cxn>
                <a:cxn ang="0">
                  <a:pos x="72" y="313"/>
                </a:cxn>
                <a:cxn ang="0">
                  <a:pos x="97" y="316"/>
                </a:cxn>
                <a:cxn ang="0">
                  <a:pos x="138" y="309"/>
                </a:cxn>
                <a:cxn ang="0">
                  <a:pos x="162" y="297"/>
                </a:cxn>
                <a:cxn ang="0">
                  <a:pos x="174" y="284"/>
                </a:cxn>
                <a:cxn ang="0">
                  <a:pos x="189" y="260"/>
                </a:cxn>
                <a:cxn ang="0">
                  <a:pos x="196" y="232"/>
                </a:cxn>
              </a:cxnLst>
              <a:rect l="0" t="0" r="r" b="b"/>
              <a:pathLst>
                <a:path w="197" h="316">
                  <a:moveTo>
                    <a:pt x="197" y="221"/>
                  </a:moveTo>
                  <a:lnTo>
                    <a:pt x="197" y="221"/>
                  </a:lnTo>
                  <a:lnTo>
                    <a:pt x="194" y="205"/>
                  </a:lnTo>
                  <a:lnTo>
                    <a:pt x="190" y="191"/>
                  </a:lnTo>
                  <a:lnTo>
                    <a:pt x="183" y="178"/>
                  </a:lnTo>
                  <a:lnTo>
                    <a:pt x="174" y="167"/>
                  </a:lnTo>
                  <a:lnTo>
                    <a:pt x="174" y="167"/>
                  </a:lnTo>
                  <a:lnTo>
                    <a:pt x="163" y="159"/>
                  </a:lnTo>
                  <a:lnTo>
                    <a:pt x="151" y="150"/>
                  </a:lnTo>
                  <a:lnTo>
                    <a:pt x="138" y="143"/>
                  </a:lnTo>
                  <a:lnTo>
                    <a:pt x="125" y="139"/>
                  </a:lnTo>
                  <a:lnTo>
                    <a:pt x="101" y="130"/>
                  </a:lnTo>
                  <a:lnTo>
                    <a:pt x="101" y="130"/>
                  </a:lnTo>
                  <a:lnTo>
                    <a:pt x="90" y="126"/>
                  </a:lnTo>
                  <a:lnTo>
                    <a:pt x="81" y="122"/>
                  </a:lnTo>
                  <a:lnTo>
                    <a:pt x="74" y="116"/>
                  </a:lnTo>
                  <a:lnTo>
                    <a:pt x="67" y="111"/>
                  </a:lnTo>
                  <a:lnTo>
                    <a:pt x="67" y="111"/>
                  </a:lnTo>
                  <a:lnTo>
                    <a:pt x="63" y="105"/>
                  </a:lnTo>
                  <a:lnTo>
                    <a:pt x="60" y="97"/>
                  </a:lnTo>
                  <a:lnTo>
                    <a:pt x="59" y="90"/>
                  </a:lnTo>
                  <a:lnTo>
                    <a:pt x="59" y="80"/>
                  </a:lnTo>
                  <a:lnTo>
                    <a:pt x="59" y="80"/>
                  </a:lnTo>
                  <a:lnTo>
                    <a:pt x="59" y="71"/>
                  </a:lnTo>
                  <a:lnTo>
                    <a:pt x="62" y="64"/>
                  </a:lnTo>
                  <a:lnTo>
                    <a:pt x="66" y="57"/>
                  </a:lnTo>
                  <a:lnTo>
                    <a:pt x="70" y="50"/>
                  </a:lnTo>
                  <a:lnTo>
                    <a:pt x="70" y="50"/>
                  </a:lnTo>
                  <a:lnTo>
                    <a:pt x="77" y="45"/>
                  </a:lnTo>
                  <a:lnTo>
                    <a:pt x="86" y="40"/>
                  </a:lnTo>
                  <a:lnTo>
                    <a:pt x="94" y="38"/>
                  </a:lnTo>
                  <a:lnTo>
                    <a:pt x="104" y="36"/>
                  </a:lnTo>
                  <a:lnTo>
                    <a:pt x="104" y="36"/>
                  </a:lnTo>
                  <a:lnTo>
                    <a:pt x="121" y="39"/>
                  </a:lnTo>
                  <a:lnTo>
                    <a:pt x="136" y="43"/>
                  </a:lnTo>
                  <a:lnTo>
                    <a:pt x="136" y="43"/>
                  </a:lnTo>
                  <a:lnTo>
                    <a:pt x="151" y="50"/>
                  </a:lnTo>
                  <a:lnTo>
                    <a:pt x="167" y="59"/>
                  </a:lnTo>
                  <a:lnTo>
                    <a:pt x="184" y="24"/>
                  </a:lnTo>
                  <a:lnTo>
                    <a:pt x="184" y="24"/>
                  </a:lnTo>
                  <a:lnTo>
                    <a:pt x="166" y="14"/>
                  </a:lnTo>
                  <a:lnTo>
                    <a:pt x="146" y="5"/>
                  </a:lnTo>
                  <a:lnTo>
                    <a:pt x="146" y="5"/>
                  </a:lnTo>
                  <a:lnTo>
                    <a:pt x="125" y="1"/>
                  </a:lnTo>
                  <a:lnTo>
                    <a:pt x="104" y="0"/>
                  </a:lnTo>
                  <a:lnTo>
                    <a:pt x="104" y="0"/>
                  </a:lnTo>
                  <a:lnTo>
                    <a:pt x="84" y="1"/>
                  </a:lnTo>
                  <a:lnTo>
                    <a:pt x="74" y="4"/>
                  </a:lnTo>
                  <a:lnTo>
                    <a:pt x="66" y="7"/>
                  </a:lnTo>
                  <a:lnTo>
                    <a:pt x="58" y="9"/>
                  </a:lnTo>
                  <a:lnTo>
                    <a:pt x="50" y="14"/>
                  </a:lnTo>
                  <a:lnTo>
                    <a:pt x="43" y="19"/>
                  </a:lnTo>
                  <a:lnTo>
                    <a:pt x="36" y="25"/>
                  </a:lnTo>
                  <a:lnTo>
                    <a:pt x="36" y="25"/>
                  </a:lnTo>
                  <a:lnTo>
                    <a:pt x="31" y="32"/>
                  </a:lnTo>
                  <a:lnTo>
                    <a:pt x="25" y="39"/>
                  </a:lnTo>
                  <a:lnTo>
                    <a:pt x="21" y="46"/>
                  </a:lnTo>
                  <a:lnTo>
                    <a:pt x="17" y="54"/>
                  </a:lnTo>
                  <a:lnTo>
                    <a:pt x="14" y="63"/>
                  </a:lnTo>
                  <a:lnTo>
                    <a:pt x="12" y="71"/>
                  </a:lnTo>
                  <a:lnTo>
                    <a:pt x="10" y="91"/>
                  </a:lnTo>
                  <a:lnTo>
                    <a:pt x="10" y="91"/>
                  </a:lnTo>
                  <a:lnTo>
                    <a:pt x="11" y="107"/>
                  </a:lnTo>
                  <a:lnTo>
                    <a:pt x="15" y="119"/>
                  </a:lnTo>
                  <a:lnTo>
                    <a:pt x="22" y="132"/>
                  </a:lnTo>
                  <a:lnTo>
                    <a:pt x="31" y="142"/>
                  </a:lnTo>
                  <a:lnTo>
                    <a:pt x="31" y="142"/>
                  </a:lnTo>
                  <a:lnTo>
                    <a:pt x="41" y="152"/>
                  </a:lnTo>
                  <a:lnTo>
                    <a:pt x="52" y="159"/>
                  </a:lnTo>
                  <a:lnTo>
                    <a:pt x="65" y="166"/>
                  </a:lnTo>
                  <a:lnTo>
                    <a:pt x="79" y="171"/>
                  </a:lnTo>
                  <a:lnTo>
                    <a:pt x="103" y="180"/>
                  </a:lnTo>
                  <a:lnTo>
                    <a:pt x="103" y="180"/>
                  </a:lnTo>
                  <a:lnTo>
                    <a:pt x="120" y="188"/>
                  </a:lnTo>
                  <a:lnTo>
                    <a:pt x="128" y="192"/>
                  </a:lnTo>
                  <a:lnTo>
                    <a:pt x="135" y="198"/>
                  </a:lnTo>
                  <a:lnTo>
                    <a:pt x="135" y="198"/>
                  </a:lnTo>
                  <a:lnTo>
                    <a:pt x="141" y="204"/>
                  </a:lnTo>
                  <a:lnTo>
                    <a:pt x="145" y="211"/>
                  </a:lnTo>
                  <a:lnTo>
                    <a:pt x="148" y="219"/>
                  </a:lnTo>
                  <a:lnTo>
                    <a:pt x="149" y="228"/>
                  </a:lnTo>
                  <a:lnTo>
                    <a:pt x="149" y="228"/>
                  </a:lnTo>
                  <a:lnTo>
                    <a:pt x="148" y="239"/>
                  </a:lnTo>
                  <a:lnTo>
                    <a:pt x="145" y="249"/>
                  </a:lnTo>
                  <a:lnTo>
                    <a:pt x="141" y="257"/>
                  </a:lnTo>
                  <a:lnTo>
                    <a:pt x="135" y="264"/>
                  </a:lnTo>
                  <a:lnTo>
                    <a:pt x="135" y="264"/>
                  </a:lnTo>
                  <a:lnTo>
                    <a:pt x="128" y="271"/>
                  </a:lnTo>
                  <a:lnTo>
                    <a:pt x="120" y="275"/>
                  </a:lnTo>
                  <a:lnTo>
                    <a:pt x="110" y="278"/>
                  </a:lnTo>
                  <a:lnTo>
                    <a:pt x="100" y="278"/>
                  </a:lnTo>
                  <a:lnTo>
                    <a:pt x="100" y="278"/>
                  </a:lnTo>
                  <a:lnTo>
                    <a:pt x="89" y="278"/>
                  </a:lnTo>
                  <a:lnTo>
                    <a:pt x="79" y="277"/>
                  </a:lnTo>
                  <a:lnTo>
                    <a:pt x="69" y="274"/>
                  </a:lnTo>
                  <a:lnTo>
                    <a:pt x="58" y="271"/>
                  </a:lnTo>
                  <a:lnTo>
                    <a:pt x="58" y="271"/>
                  </a:lnTo>
                  <a:lnTo>
                    <a:pt x="38" y="263"/>
                  </a:lnTo>
                  <a:lnTo>
                    <a:pt x="18" y="250"/>
                  </a:lnTo>
                  <a:lnTo>
                    <a:pt x="0" y="285"/>
                  </a:lnTo>
                  <a:lnTo>
                    <a:pt x="0" y="285"/>
                  </a:lnTo>
                  <a:lnTo>
                    <a:pt x="11" y="292"/>
                  </a:lnTo>
                  <a:lnTo>
                    <a:pt x="22" y="298"/>
                  </a:lnTo>
                  <a:lnTo>
                    <a:pt x="34" y="304"/>
                  </a:lnTo>
                  <a:lnTo>
                    <a:pt x="46" y="308"/>
                  </a:lnTo>
                  <a:lnTo>
                    <a:pt x="46" y="308"/>
                  </a:lnTo>
                  <a:lnTo>
                    <a:pt x="59" y="312"/>
                  </a:lnTo>
                  <a:lnTo>
                    <a:pt x="72" y="313"/>
                  </a:lnTo>
                  <a:lnTo>
                    <a:pt x="84" y="315"/>
                  </a:lnTo>
                  <a:lnTo>
                    <a:pt x="97" y="316"/>
                  </a:lnTo>
                  <a:lnTo>
                    <a:pt x="97" y="316"/>
                  </a:lnTo>
                  <a:lnTo>
                    <a:pt x="118" y="315"/>
                  </a:lnTo>
                  <a:lnTo>
                    <a:pt x="128" y="312"/>
                  </a:lnTo>
                  <a:lnTo>
                    <a:pt x="138" y="309"/>
                  </a:lnTo>
                  <a:lnTo>
                    <a:pt x="146" y="306"/>
                  </a:lnTo>
                  <a:lnTo>
                    <a:pt x="155" y="301"/>
                  </a:lnTo>
                  <a:lnTo>
                    <a:pt x="162" y="297"/>
                  </a:lnTo>
                  <a:lnTo>
                    <a:pt x="169" y="291"/>
                  </a:lnTo>
                  <a:lnTo>
                    <a:pt x="169" y="291"/>
                  </a:lnTo>
                  <a:lnTo>
                    <a:pt x="174" y="284"/>
                  </a:lnTo>
                  <a:lnTo>
                    <a:pt x="180" y="277"/>
                  </a:lnTo>
                  <a:lnTo>
                    <a:pt x="186" y="268"/>
                  </a:lnTo>
                  <a:lnTo>
                    <a:pt x="189" y="260"/>
                  </a:lnTo>
                  <a:lnTo>
                    <a:pt x="193" y="251"/>
                  </a:lnTo>
                  <a:lnTo>
                    <a:pt x="194" y="242"/>
                  </a:lnTo>
                  <a:lnTo>
                    <a:pt x="196" y="232"/>
                  </a:lnTo>
                  <a:lnTo>
                    <a:pt x="197" y="221"/>
                  </a:lnTo>
                  <a:lnTo>
                    <a:pt x="197" y="221"/>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82" name="Freeform 110"/>
            <p:cNvSpPr>
              <a:spLocks noEditPoints="1"/>
            </p:cNvSpPr>
            <p:nvPr userDrawn="1"/>
          </p:nvSpPr>
          <p:spPr bwMode="auto">
            <a:xfrm>
              <a:off x="576" y="3974"/>
              <a:ext cx="65" cy="92"/>
            </a:xfrm>
            <a:custGeom>
              <a:avLst/>
              <a:gdLst/>
              <a:ahLst/>
              <a:cxnLst>
                <a:cxn ang="0">
                  <a:pos x="226" y="142"/>
                </a:cxn>
                <a:cxn ang="0">
                  <a:pos x="217" y="87"/>
                </a:cxn>
                <a:cxn ang="0">
                  <a:pos x="203" y="53"/>
                </a:cxn>
                <a:cxn ang="0">
                  <a:pos x="182" y="25"/>
                </a:cxn>
                <a:cxn ang="0">
                  <a:pos x="161" y="11"/>
                </a:cxn>
                <a:cxn ang="0">
                  <a:pos x="134" y="3"/>
                </a:cxn>
                <a:cxn ang="0">
                  <a:pos x="92" y="3"/>
                </a:cxn>
                <a:cxn ang="0">
                  <a:pos x="59" y="14"/>
                </a:cxn>
                <a:cxn ang="0">
                  <a:pos x="45" y="25"/>
                </a:cxn>
                <a:cxn ang="0">
                  <a:pos x="17" y="66"/>
                </a:cxn>
                <a:cxn ang="0">
                  <a:pos x="6" y="101"/>
                </a:cxn>
                <a:cxn ang="0">
                  <a:pos x="0" y="156"/>
                </a:cxn>
                <a:cxn ang="0">
                  <a:pos x="3" y="193"/>
                </a:cxn>
                <a:cxn ang="0">
                  <a:pos x="10" y="229"/>
                </a:cxn>
                <a:cxn ang="0">
                  <a:pos x="34" y="277"/>
                </a:cxn>
                <a:cxn ang="0">
                  <a:pos x="51" y="296"/>
                </a:cxn>
                <a:cxn ang="0">
                  <a:pos x="75" y="307"/>
                </a:cxn>
                <a:cxn ang="0">
                  <a:pos x="114" y="314"/>
                </a:cxn>
                <a:cxn ang="0">
                  <a:pos x="161" y="304"/>
                </a:cxn>
                <a:cxn ang="0">
                  <a:pos x="182" y="290"/>
                </a:cxn>
                <a:cxn ang="0">
                  <a:pos x="203" y="265"/>
                </a:cxn>
                <a:cxn ang="0">
                  <a:pos x="217" y="232"/>
                </a:cxn>
                <a:cxn ang="0">
                  <a:pos x="226" y="180"/>
                </a:cxn>
                <a:cxn ang="0">
                  <a:pos x="175" y="163"/>
                </a:cxn>
                <a:cxn ang="0">
                  <a:pos x="173" y="200"/>
                </a:cxn>
                <a:cxn ang="0">
                  <a:pos x="168" y="231"/>
                </a:cxn>
                <a:cxn ang="0">
                  <a:pos x="159" y="250"/>
                </a:cxn>
                <a:cxn ang="0">
                  <a:pos x="148" y="263"/>
                </a:cxn>
                <a:cxn ang="0">
                  <a:pos x="124" y="274"/>
                </a:cxn>
                <a:cxn ang="0">
                  <a:pos x="107" y="274"/>
                </a:cxn>
                <a:cxn ang="0">
                  <a:pos x="86" y="267"/>
                </a:cxn>
                <a:cxn ang="0">
                  <a:pos x="73" y="259"/>
                </a:cxn>
                <a:cxn ang="0">
                  <a:pos x="65" y="248"/>
                </a:cxn>
                <a:cxn ang="0">
                  <a:pos x="54" y="205"/>
                </a:cxn>
                <a:cxn ang="0">
                  <a:pos x="51" y="149"/>
                </a:cxn>
                <a:cxn ang="0">
                  <a:pos x="54" y="104"/>
                </a:cxn>
                <a:cxn ang="0">
                  <a:pos x="62" y="69"/>
                </a:cxn>
                <a:cxn ang="0">
                  <a:pos x="71" y="56"/>
                </a:cxn>
                <a:cxn ang="0">
                  <a:pos x="82" y="46"/>
                </a:cxn>
                <a:cxn ang="0">
                  <a:pos x="104" y="38"/>
                </a:cxn>
                <a:cxn ang="0">
                  <a:pos x="120" y="38"/>
                </a:cxn>
                <a:cxn ang="0">
                  <a:pos x="142" y="46"/>
                </a:cxn>
                <a:cxn ang="0">
                  <a:pos x="154" y="58"/>
                </a:cxn>
                <a:cxn ang="0">
                  <a:pos x="164" y="73"/>
                </a:cxn>
                <a:cxn ang="0">
                  <a:pos x="172" y="113"/>
                </a:cxn>
                <a:cxn ang="0">
                  <a:pos x="175" y="163"/>
                </a:cxn>
              </a:cxnLst>
              <a:rect l="0" t="0" r="r" b="b"/>
              <a:pathLst>
                <a:path w="227" h="314">
                  <a:moveTo>
                    <a:pt x="227" y="162"/>
                  </a:moveTo>
                  <a:lnTo>
                    <a:pt x="227" y="162"/>
                  </a:lnTo>
                  <a:lnTo>
                    <a:pt x="226" y="142"/>
                  </a:lnTo>
                  <a:lnTo>
                    <a:pt x="224" y="124"/>
                  </a:lnTo>
                  <a:lnTo>
                    <a:pt x="221" y="106"/>
                  </a:lnTo>
                  <a:lnTo>
                    <a:pt x="217" y="87"/>
                  </a:lnTo>
                  <a:lnTo>
                    <a:pt x="217" y="87"/>
                  </a:lnTo>
                  <a:lnTo>
                    <a:pt x="211" y="69"/>
                  </a:lnTo>
                  <a:lnTo>
                    <a:pt x="203" y="53"/>
                  </a:lnTo>
                  <a:lnTo>
                    <a:pt x="193" y="38"/>
                  </a:lnTo>
                  <a:lnTo>
                    <a:pt x="182" y="25"/>
                  </a:lnTo>
                  <a:lnTo>
                    <a:pt x="182" y="25"/>
                  </a:lnTo>
                  <a:lnTo>
                    <a:pt x="175" y="20"/>
                  </a:lnTo>
                  <a:lnTo>
                    <a:pt x="168" y="15"/>
                  </a:lnTo>
                  <a:lnTo>
                    <a:pt x="161" y="11"/>
                  </a:lnTo>
                  <a:lnTo>
                    <a:pt x="152" y="7"/>
                  </a:lnTo>
                  <a:lnTo>
                    <a:pt x="144" y="4"/>
                  </a:lnTo>
                  <a:lnTo>
                    <a:pt x="134" y="3"/>
                  </a:lnTo>
                  <a:lnTo>
                    <a:pt x="113" y="0"/>
                  </a:lnTo>
                  <a:lnTo>
                    <a:pt x="113" y="0"/>
                  </a:lnTo>
                  <a:lnTo>
                    <a:pt x="92" y="3"/>
                  </a:lnTo>
                  <a:lnTo>
                    <a:pt x="75" y="7"/>
                  </a:lnTo>
                  <a:lnTo>
                    <a:pt x="66" y="10"/>
                  </a:lnTo>
                  <a:lnTo>
                    <a:pt x="59" y="14"/>
                  </a:lnTo>
                  <a:lnTo>
                    <a:pt x="52" y="20"/>
                  </a:lnTo>
                  <a:lnTo>
                    <a:pt x="45" y="25"/>
                  </a:lnTo>
                  <a:lnTo>
                    <a:pt x="45" y="25"/>
                  </a:lnTo>
                  <a:lnTo>
                    <a:pt x="34" y="37"/>
                  </a:lnTo>
                  <a:lnTo>
                    <a:pt x="24" y="51"/>
                  </a:lnTo>
                  <a:lnTo>
                    <a:pt x="17" y="66"/>
                  </a:lnTo>
                  <a:lnTo>
                    <a:pt x="10" y="84"/>
                  </a:lnTo>
                  <a:lnTo>
                    <a:pt x="10" y="84"/>
                  </a:lnTo>
                  <a:lnTo>
                    <a:pt x="6" y="101"/>
                  </a:lnTo>
                  <a:lnTo>
                    <a:pt x="3" y="120"/>
                  </a:lnTo>
                  <a:lnTo>
                    <a:pt x="1" y="138"/>
                  </a:lnTo>
                  <a:lnTo>
                    <a:pt x="0" y="156"/>
                  </a:lnTo>
                  <a:lnTo>
                    <a:pt x="0" y="156"/>
                  </a:lnTo>
                  <a:lnTo>
                    <a:pt x="1" y="174"/>
                  </a:lnTo>
                  <a:lnTo>
                    <a:pt x="3" y="193"/>
                  </a:lnTo>
                  <a:lnTo>
                    <a:pt x="6" y="211"/>
                  </a:lnTo>
                  <a:lnTo>
                    <a:pt x="10" y="229"/>
                  </a:lnTo>
                  <a:lnTo>
                    <a:pt x="10" y="229"/>
                  </a:lnTo>
                  <a:lnTo>
                    <a:pt x="16" y="246"/>
                  </a:lnTo>
                  <a:lnTo>
                    <a:pt x="24" y="263"/>
                  </a:lnTo>
                  <a:lnTo>
                    <a:pt x="34" y="277"/>
                  </a:lnTo>
                  <a:lnTo>
                    <a:pt x="45" y="290"/>
                  </a:lnTo>
                  <a:lnTo>
                    <a:pt x="45" y="290"/>
                  </a:lnTo>
                  <a:lnTo>
                    <a:pt x="51" y="296"/>
                  </a:lnTo>
                  <a:lnTo>
                    <a:pt x="58" y="300"/>
                  </a:lnTo>
                  <a:lnTo>
                    <a:pt x="66" y="304"/>
                  </a:lnTo>
                  <a:lnTo>
                    <a:pt x="75" y="307"/>
                  </a:lnTo>
                  <a:lnTo>
                    <a:pt x="93" y="312"/>
                  </a:lnTo>
                  <a:lnTo>
                    <a:pt x="114" y="314"/>
                  </a:lnTo>
                  <a:lnTo>
                    <a:pt x="114" y="314"/>
                  </a:lnTo>
                  <a:lnTo>
                    <a:pt x="134" y="312"/>
                  </a:lnTo>
                  <a:lnTo>
                    <a:pt x="152" y="308"/>
                  </a:lnTo>
                  <a:lnTo>
                    <a:pt x="161" y="304"/>
                  </a:lnTo>
                  <a:lnTo>
                    <a:pt x="168" y="300"/>
                  </a:lnTo>
                  <a:lnTo>
                    <a:pt x="175" y="296"/>
                  </a:lnTo>
                  <a:lnTo>
                    <a:pt x="182" y="290"/>
                  </a:lnTo>
                  <a:lnTo>
                    <a:pt x="182" y="290"/>
                  </a:lnTo>
                  <a:lnTo>
                    <a:pt x="193" y="279"/>
                  </a:lnTo>
                  <a:lnTo>
                    <a:pt x="203" y="265"/>
                  </a:lnTo>
                  <a:lnTo>
                    <a:pt x="210" y="249"/>
                  </a:lnTo>
                  <a:lnTo>
                    <a:pt x="217" y="232"/>
                  </a:lnTo>
                  <a:lnTo>
                    <a:pt x="217" y="232"/>
                  </a:lnTo>
                  <a:lnTo>
                    <a:pt x="221" y="215"/>
                  </a:lnTo>
                  <a:lnTo>
                    <a:pt x="224" y="197"/>
                  </a:lnTo>
                  <a:lnTo>
                    <a:pt x="226" y="180"/>
                  </a:lnTo>
                  <a:lnTo>
                    <a:pt x="227" y="162"/>
                  </a:lnTo>
                  <a:lnTo>
                    <a:pt x="227" y="162"/>
                  </a:lnTo>
                  <a:close/>
                  <a:moveTo>
                    <a:pt x="175" y="163"/>
                  </a:moveTo>
                  <a:lnTo>
                    <a:pt x="175" y="163"/>
                  </a:lnTo>
                  <a:lnTo>
                    <a:pt x="173" y="183"/>
                  </a:lnTo>
                  <a:lnTo>
                    <a:pt x="173" y="200"/>
                  </a:lnTo>
                  <a:lnTo>
                    <a:pt x="173" y="200"/>
                  </a:lnTo>
                  <a:lnTo>
                    <a:pt x="171" y="217"/>
                  </a:lnTo>
                  <a:lnTo>
                    <a:pt x="168" y="231"/>
                  </a:lnTo>
                  <a:lnTo>
                    <a:pt x="168" y="231"/>
                  </a:lnTo>
                  <a:lnTo>
                    <a:pt x="164" y="241"/>
                  </a:lnTo>
                  <a:lnTo>
                    <a:pt x="159" y="250"/>
                  </a:lnTo>
                  <a:lnTo>
                    <a:pt x="154" y="258"/>
                  </a:lnTo>
                  <a:lnTo>
                    <a:pt x="148" y="263"/>
                  </a:lnTo>
                  <a:lnTo>
                    <a:pt x="148" y="263"/>
                  </a:lnTo>
                  <a:lnTo>
                    <a:pt x="141" y="269"/>
                  </a:lnTo>
                  <a:lnTo>
                    <a:pt x="133" y="273"/>
                  </a:lnTo>
                  <a:lnTo>
                    <a:pt x="124" y="274"/>
                  </a:lnTo>
                  <a:lnTo>
                    <a:pt x="114" y="276"/>
                  </a:lnTo>
                  <a:lnTo>
                    <a:pt x="114" y="276"/>
                  </a:lnTo>
                  <a:lnTo>
                    <a:pt x="107" y="274"/>
                  </a:lnTo>
                  <a:lnTo>
                    <a:pt x="99" y="273"/>
                  </a:lnTo>
                  <a:lnTo>
                    <a:pt x="92" y="272"/>
                  </a:lnTo>
                  <a:lnTo>
                    <a:pt x="86" y="267"/>
                  </a:lnTo>
                  <a:lnTo>
                    <a:pt x="86" y="267"/>
                  </a:lnTo>
                  <a:lnTo>
                    <a:pt x="79" y="263"/>
                  </a:lnTo>
                  <a:lnTo>
                    <a:pt x="73" y="259"/>
                  </a:lnTo>
                  <a:lnTo>
                    <a:pt x="69" y="253"/>
                  </a:lnTo>
                  <a:lnTo>
                    <a:pt x="65" y="248"/>
                  </a:lnTo>
                  <a:lnTo>
                    <a:pt x="65" y="248"/>
                  </a:lnTo>
                  <a:lnTo>
                    <a:pt x="62" y="239"/>
                  </a:lnTo>
                  <a:lnTo>
                    <a:pt x="59" y="229"/>
                  </a:lnTo>
                  <a:lnTo>
                    <a:pt x="54" y="205"/>
                  </a:lnTo>
                  <a:lnTo>
                    <a:pt x="54" y="205"/>
                  </a:lnTo>
                  <a:lnTo>
                    <a:pt x="51" y="177"/>
                  </a:lnTo>
                  <a:lnTo>
                    <a:pt x="51" y="149"/>
                  </a:lnTo>
                  <a:lnTo>
                    <a:pt x="51" y="149"/>
                  </a:lnTo>
                  <a:lnTo>
                    <a:pt x="51" y="127"/>
                  </a:lnTo>
                  <a:lnTo>
                    <a:pt x="54" y="104"/>
                  </a:lnTo>
                  <a:lnTo>
                    <a:pt x="54" y="104"/>
                  </a:lnTo>
                  <a:lnTo>
                    <a:pt x="56" y="86"/>
                  </a:lnTo>
                  <a:lnTo>
                    <a:pt x="62" y="69"/>
                  </a:lnTo>
                  <a:lnTo>
                    <a:pt x="62" y="69"/>
                  </a:lnTo>
                  <a:lnTo>
                    <a:pt x="66" y="62"/>
                  </a:lnTo>
                  <a:lnTo>
                    <a:pt x="71" y="56"/>
                  </a:lnTo>
                  <a:lnTo>
                    <a:pt x="76" y="51"/>
                  </a:lnTo>
                  <a:lnTo>
                    <a:pt x="82" y="46"/>
                  </a:lnTo>
                  <a:lnTo>
                    <a:pt x="82" y="46"/>
                  </a:lnTo>
                  <a:lnTo>
                    <a:pt x="89" y="42"/>
                  </a:lnTo>
                  <a:lnTo>
                    <a:pt x="96" y="39"/>
                  </a:lnTo>
                  <a:lnTo>
                    <a:pt x="104" y="38"/>
                  </a:lnTo>
                  <a:lnTo>
                    <a:pt x="111" y="38"/>
                  </a:lnTo>
                  <a:lnTo>
                    <a:pt x="111" y="38"/>
                  </a:lnTo>
                  <a:lnTo>
                    <a:pt x="120" y="38"/>
                  </a:lnTo>
                  <a:lnTo>
                    <a:pt x="127" y="39"/>
                  </a:lnTo>
                  <a:lnTo>
                    <a:pt x="135" y="42"/>
                  </a:lnTo>
                  <a:lnTo>
                    <a:pt x="142" y="46"/>
                  </a:lnTo>
                  <a:lnTo>
                    <a:pt x="142" y="46"/>
                  </a:lnTo>
                  <a:lnTo>
                    <a:pt x="148" y="51"/>
                  </a:lnTo>
                  <a:lnTo>
                    <a:pt x="154" y="58"/>
                  </a:lnTo>
                  <a:lnTo>
                    <a:pt x="159" y="65"/>
                  </a:lnTo>
                  <a:lnTo>
                    <a:pt x="164" y="73"/>
                  </a:lnTo>
                  <a:lnTo>
                    <a:pt x="164" y="73"/>
                  </a:lnTo>
                  <a:lnTo>
                    <a:pt x="168" y="90"/>
                  </a:lnTo>
                  <a:lnTo>
                    <a:pt x="172" y="113"/>
                  </a:lnTo>
                  <a:lnTo>
                    <a:pt x="172" y="113"/>
                  </a:lnTo>
                  <a:lnTo>
                    <a:pt x="173" y="136"/>
                  </a:lnTo>
                  <a:lnTo>
                    <a:pt x="175" y="163"/>
                  </a:lnTo>
                  <a:lnTo>
                    <a:pt x="175" y="163"/>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sp>
          <p:nvSpPr>
            <p:cNvPr id="3183" name="Freeform 111"/>
            <p:cNvSpPr>
              <a:spLocks/>
            </p:cNvSpPr>
            <p:nvPr userDrawn="1"/>
          </p:nvSpPr>
          <p:spPr bwMode="auto">
            <a:xfrm>
              <a:off x="650" y="3974"/>
              <a:ext cx="61" cy="90"/>
            </a:xfrm>
            <a:custGeom>
              <a:avLst/>
              <a:gdLst/>
              <a:ahLst/>
              <a:cxnLst>
                <a:cxn ang="0">
                  <a:pos x="203" y="306"/>
                </a:cxn>
                <a:cxn ang="0">
                  <a:pos x="203" y="79"/>
                </a:cxn>
                <a:cxn ang="0">
                  <a:pos x="203" y="79"/>
                </a:cxn>
                <a:cxn ang="0">
                  <a:pos x="201" y="65"/>
                </a:cxn>
                <a:cxn ang="0">
                  <a:pos x="200" y="51"/>
                </a:cxn>
                <a:cxn ang="0">
                  <a:pos x="200" y="51"/>
                </a:cxn>
                <a:cxn ang="0">
                  <a:pos x="194" y="38"/>
                </a:cxn>
                <a:cxn ang="0">
                  <a:pos x="186" y="26"/>
                </a:cxn>
                <a:cxn ang="0">
                  <a:pos x="186" y="26"/>
                </a:cxn>
                <a:cxn ang="0">
                  <a:pos x="176" y="16"/>
                </a:cxn>
                <a:cxn ang="0">
                  <a:pos x="163" y="9"/>
                </a:cxn>
                <a:cxn ang="0">
                  <a:pos x="163" y="9"/>
                </a:cxn>
                <a:cxn ang="0">
                  <a:pos x="149" y="3"/>
                </a:cxn>
                <a:cxn ang="0">
                  <a:pos x="133" y="2"/>
                </a:cxn>
                <a:cxn ang="0">
                  <a:pos x="133" y="2"/>
                </a:cxn>
                <a:cxn ang="0">
                  <a:pos x="122" y="2"/>
                </a:cxn>
                <a:cxn ang="0">
                  <a:pos x="112" y="3"/>
                </a:cxn>
                <a:cxn ang="0">
                  <a:pos x="102" y="6"/>
                </a:cxn>
                <a:cxn ang="0">
                  <a:pos x="93" y="10"/>
                </a:cxn>
                <a:cxn ang="0">
                  <a:pos x="93" y="10"/>
                </a:cxn>
                <a:cxn ang="0">
                  <a:pos x="83" y="16"/>
                </a:cxn>
                <a:cxn ang="0">
                  <a:pos x="73" y="22"/>
                </a:cxn>
                <a:cxn ang="0">
                  <a:pos x="62" y="30"/>
                </a:cxn>
                <a:cxn ang="0">
                  <a:pos x="52" y="40"/>
                </a:cxn>
                <a:cxn ang="0">
                  <a:pos x="52" y="40"/>
                </a:cxn>
                <a:cxn ang="0">
                  <a:pos x="50" y="24"/>
                </a:cxn>
                <a:cxn ang="0">
                  <a:pos x="48" y="12"/>
                </a:cxn>
                <a:cxn ang="0">
                  <a:pos x="48" y="12"/>
                </a:cxn>
                <a:cxn ang="0">
                  <a:pos x="43" y="0"/>
                </a:cxn>
                <a:cxn ang="0">
                  <a:pos x="0" y="12"/>
                </a:cxn>
                <a:cxn ang="0">
                  <a:pos x="0" y="12"/>
                </a:cxn>
                <a:cxn ang="0">
                  <a:pos x="4" y="30"/>
                </a:cxn>
                <a:cxn ang="0">
                  <a:pos x="4" y="30"/>
                </a:cxn>
                <a:cxn ang="0">
                  <a:pos x="7" y="51"/>
                </a:cxn>
                <a:cxn ang="0">
                  <a:pos x="8" y="78"/>
                </a:cxn>
                <a:cxn ang="0">
                  <a:pos x="8" y="306"/>
                </a:cxn>
                <a:cxn ang="0">
                  <a:pos x="55" y="306"/>
                </a:cxn>
                <a:cxn ang="0">
                  <a:pos x="55" y="78"/>
                </a:cxn>
                <a:cxn ang="0">
                  <a:pos x="55" y="78"/>
                </a:cxn>
                <a:cxn ang="0">
                  <a:pos x="62" y="69"/>
                </a:cxn>
                <a:cxn ang="0">
                  <a:pos x="70" y="62"/>
                </a:cxn>
                <a:cxn ang="0">
                  <a:pos x="79" y="57"/>
                </a:cxn>
                <a:cxn ang="0">
                  <a:pos x="87" y="51"/>
                </a:cxn>
                <a:cxn ang="0">
                  <a:pos x="87" y="51"/>
                </a:cxn>
                <a:cxn ang="0">
                  <a:pos x="97" y="47"/>
                </a:cxn>
                <a:cxn ang="0">
                  <a:pos x="105" y="44"/>
                </a:cxn>
                <a:cxn ang="0">
                  <a:pos x="112" y="43"/>
                </a:cxn>
                <a:cxn ang="0">
                  <a:pos x="121" y="41"/>
                </a:cxn>
                <a:cxn ang="0">
                  <a:pos x="121" y="41"/>
                </a:cxn>
                <a:cxn ang="0">
                  <a:pos x="129" y="43"/>
                </a:cxn>
                <a:cxn ang="0">
                  <a:pos x="136" y="44"/>
                </a:cxn>
                <a:cxn ang="0">
                  <a:pos x="136" y="44"/>
                </a:cxn>
                <a:cxn ang="0">
                  <a:pos x="142" y="48"/>
                </a:cxn>
                <a:cxn ang="0">
                  <a:pos x="148" y="54"/>
                </a:cxn>
                <a:cxn ang="0">
                  <a:pos x="148" y="54"/>
                </a:cxn>
                <a:cxn ang="0">
                  <a:pos x="152" y="61"/>
                </a:cxn>
                <a:cxn ang="0">
                  <a:pos x="155" y="71"/>
                </a:cxn>
                <a:cxn ang="0">
                  <a:pos x="155" y="71"/>
                </a:cxn>
                <a:cxn ang="0">
                  <a:pos x="156" y="83"/>
                </a:cxn>
                <a:cxn ang="0">
                  <a:pos x="157" y="103"/>
                </a:cxn>
                <a:cxn ang="0">
                  <a:pos x="157" y="306"/>
                </a:cxn>
                <a:cxn ang="0">
                  <a:pos x="203" y="306"/>
                </a:cxn>
                <a:cxn ang="0">
                  <a:pos x="203" y="306"/>
                </a:cxn>
              </a:cxnLst>
              <a:rect l="0" t="0" r="r" b="b"/>
              <a:pathLst>
                <a:path w="203" h="306">
                  <a:moveTo>
                    <a:pt x="203" y="306"/>
                  </a:moveTo>
                  <a:lnTo>
                    <a:pt x="203" y="79"/>
                  </a:lnTo>
                  <a:lnTo>
                    <a:pt x="203" y="79"/>
                  </a:lnTo>
                  <a:lnTo>
                    <a:pt x="201" y="65"/>
                  </a:lnTo>
                  <a:lnTo>
                    <a:pt x="200" y="51"/>
                  </a:lnTo>
                  <a:lnTo>
                    <a:pt x="200" y="51"/>
                  </a:lnTo>
                  <a:lnTo>
                    <a:pt x="194" y="38"/>
                  </a:lnTo>
                  <a:lnTo>
                    <a:pt x="186" y="26"/>
                  </a:lnTo>
                  <a:lnTo>
                    <a:pt x="186" y="26"/>
                  </a:lnTo>
                  <a:lnTo>
                    <a:pt x="176" y="16"/>
                  </a:lnTo>
                  <a:lnTo>
                    <a:pt x="163" y="9"/>
                  </a:lnTo>
                  <a:lnTo>
                    <a:pt x="163" y="9"/>
                  </a:lnTo>
                  <a:lnTo>
                    <a:pt x="149" y="3"/>
                  </a:lnTo>
                  <a:lnTo>
                    <a:pt x="133" y="2"/>
                  </a:lnTo>
                  <a:lnTo>
                    <a:pt x="133" y="2"/>
                  </a:lnTo>
                  <a:lnTo>
                    <a:pt x="122" y="2"/>
                  </a:lnTo>
                  <a:lnTo>
                    <a:pt x="112" y="3"/>
                  </a:lnTo>
                  <a:lnTo>
                    <a:pt x="102" y="6"/>
                  </a:lnTo>
                  <a:lnTo>
                    <a:pt x="93" y="10"/>
                  </a:lnTo>
                  <a:lnTo>
                    <a:pt x="93" y="10"/>
                  </a:lnTo>
                  <a:lnTo>
                    <a:pt x="83" y="16"/>
                  </a:lnTo>
                  <a:lnTo>
                    <a:pt x="73" y="22"/>
                  </a:lnTo>
                  <a:lnTo>
                    <a:pt x="62" y="30"/>
                  </a:lnTo>
                  <a:lnTo>
                    <a:pt x="52" y="40"/>
                  </a:lnTo>
                  <a:lnTo>
                    <a:pt x="52" y="40"/>
                  </a:lnTo>
                  <a:lnTo>
                    <a:pt x="50" y="24"/>
                  </a:lnTo>
                  <a:lnTo>
                    <a:pt x="48" y="12"/>
                  </a:lnTo>
                  <a:lnTo>
                    <a:pt x="48" y="12"/>
                  </a:lnTo>
                  <a:lnTo>
                    <a:pt x="43" y="0"/>
                  </a:lnTo>
                  <a:lnTo>
                    <a:pt x="0" y="12"/>
                  </a:lnTo>
                  <a:lnTo>
                    <a:pt x="0" y="12"/>
                  </a:lnTo>
                  <a:lnTo>
                    <a:pt x="4" y="30"/>
                  </a:lnTo>
                  <a:lnTo>
                    <a:pt x="4" y="30"/>
                  </a:lnTo>
                  <a:lnTo>
                    <a:pt x="7" y="51"/>
                  </a:lnTo>
                  <a:lnTo>
                    <a:pt x="8" y="78"/>
                  </a:lnTo>
                  <a:lnTo>
                    <a:pt x="8" y="306"/>
                  </a:lnTo>
                  <a:lnTo>
                    <a:pt x="55" y="306"/>
                  </a:lnTo>
                  <a:lnTo>
                    <a:pt x="55" y="78"/>
                  </a:lnTo>
                  <a:lnTo>
                    <a:pt x="55" y="78"/>
                  </a:lnTo>
                  <a:lnTo>
                    <a:pt x="62" y="69"/>
                  </a:lnTo>
                  <a:lnTo>
                    <a:pt x="70" y="62"/>
                  </a:lnTo>
                  <a:lnTo>
                    <a:pt x="79" y="57"/>
                  </a:lnTo>
                  <a:lnTo>
                    <a:pt x="87" y="51"/>
                  </a:lnTo>
                  <a:lnTo>
                    <a:pt x="87" y="51"/>
                  </a:lnTo>
                  <a:lnTo>
                    <a:pt x="97" y="47"/>
                  </a:lnTo>
                  <a:lnTo>
                    <a:pt x="105" y="44"/>
                  </a:lnTo>
                  <a:lnTo>
                    <a:pt x="112" y="43"/>
                  </a:lnTo>
                  <a:lnTo>
                    <a:pt x="121" y="41"/>
                  </a:lnTo>
                  <a:lnTo>
                    <a:pt x="121" y="41"/>
                  </a:lnTo>
                  <a:lnTo>
                    <a:pt x="129" y="43"/>
                  </a:lnTo>
                  <a:lnTo>
                    <a:pt x="136" y="44"/>
                  </a:lnTo>
                  <a:lnTo>
                    <a:pt x="136" y="44"/>
                  </a:lnTo>
                  <a:lnTo>
                    <a:pt x="142" y="48"/>
                  </a:lnTo>
                  <a:lnTo>
                    <a:pt x="148" y="54"/>
                  </a:lnTo>
                  <a:lnTo>
                    <a:pt x="148" y="54"/>
                  </a:lnTo>
                  <a:lnTo>
                    <a:pt x="152" y="61"/>
                  </a:lnTo>
                  <a:lnTo>
                    <a:pt x="155" y="71"/>
                  </a:lnTo>
                  <a:lnTo>
                    <a:pt x="155" y="71"/>
                  </a:lnTo>
                  <a:lnTo>
                    <a:pt x="156" y="83"/>
                  </a:lnTo>
                  <a:lnTo>
                    <a:pt x="157" y="103"/>
                  </a:lnTo>
                  <a:lnTo>
                    <a:pt x="157" y="306"/>
                  </a:lnTo>
                  <a:lnTo>
                    <a:pt x="203" y="306"/>
                  </a:lnTo>
                  <a:lnTo>
                    <a:pt x="203" y="306"/>
                  </a:lnTo>
                  <a:close/>
                </a:path>
              </a:pathLst>
            </a:custGeom>
            <a:solidFill>
              <a:srgbClr val="000000"/>
            </a:solidFill>
            <a:ln w="9525">
              <a:noFill/>
              <a:round/>
              <a:headEnd/>
              <a:tailEnd/>
            </a:ln>
          </p:spPr>
          <p:txBody>
            <a:bodyPr/>
            <a:lstStyle/>
            <a:p>
              <a:pPr algn="ctr">
                <a:defRPr/>
              </a:pPr>
              <a:endParaRPr lang="en-US" b="1">
                <a:solidFill>
                  <a:srgbClr val="000000"/>
                </a:solidFill>
                <a:latin typeface="+mn-lt"/>
                <a:ea typeface="ＭＳ Ｐゴシック" pitchFamily="-107" charset="-128"/>
                <a:cs typeface="+mn-cs"/>
              </a:endParaRPr>
            </a:p>
          </p:txBody>
        </p:sp>
      </p:grpSp>
      <p:sp>
        <p:nvSpPr>
          <p:cNvPr id="3192" name="Rectangle 120"/>
          <p:cNvSpPr>
            <a:spLocks noGrp="1" noChangeArrowheads="1"/>
          </p:cNvSpPr>
          <p:nvPr>
            <p:ph type="sldNum" sz="quarter" idx="4"/>
          </p:nvPr>
        </p:nvSpPr>
        <p:spPr bwMode="auto">
          <a:xfrm>
            <a:off x="857250" y="63531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b="0">
                <a:solidFill>
                  <a:srgbClr val="FFFFFF"/>
                </a:solidFill>
                <a:latin typeface="+mn-lt"/>
                <a:ea typeface="ＭＳ Ｐゴシック" pitchFamily="-107" charset="-128"/>
                <a:cs typeface="+mn-cs"/>
              </a:defRPr>
            </a:lvl1pPr>
          </a:lstStyle>
          <a:p>
            <a:pPr>
              <a:defRPr/>
            </a:pPr>
            <a:fld id="{9DA3F61C-F3CB-4CAC-BAA7-FEEC0BC9D8D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9" r:id="rId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191"/>
                                        </p:tgtEl>
                                        <p:attrNameLst>
                                          <p:attrName>style.visibility</p:attrName>
                                        </p:attrNameLst>
                                      </p:cBhvr>
                                      <p:to>
                                        <p:strVal val="visible"/>
                                      </p:to>
                                    </p:set>
                                    <p:animEffect transition="in" filter="fade">
                                      <p:cBhvr>
                                        <p:cTn id="7" dur="1000"/>
                                        <p:tgtEl>
                                          <p:spTgt spid="31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hf hdr="0" ftr="0" dt="0"/>
  <p:txStyles>
    <p:titleStyle>
      <a:lvl1pPr algn="ctr" rtl="0" eaLnBrk="0" fontAlgn="base" hangingPunct="0">
        <a:spcBef>
          <a:spcPct val="0"/>
        </a:spcBef>
        <a:spcAft>
          <a:spcPct val="0"/>
        </a:spcAft>
        <a:defRPr sz="3600" b="1">
          <a:solidFill>
            <a:srgbClr val="FFCC00"/>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3600" b="1">
          <a:solidFill>
            <a:srgbClr val="FFCC00"/>
          </a:solidFill>
          <a:latin typeface="Arial" pitchFamily="-107" charset="0"/>
          <a:ea typeface="ＭＳ Ｐゴシック" pitchFamily="-107" charset="-128"/>
          <a:cs typeface="ＭＳ Ｐゴシック" pitchFamily="-107" charset="-128"/>
        </a:defRPr>
      </a:lvl2pPr>
      <a:lvl3pPr algn="ctr" rtl="0" eaLnBrk="0" fontAlgn="base" hangingPunct="0">
        <a:spcBef>
          <a:spcPct val="0"/>
        </a:spcBef>
        <a:spcAft>
          <a:spcPct val="0"/>
        </a:spcAft>
        <a:defRPr sz="3600" b="1">
          <a:solidFill>
            <a:srgbClr val="FFCC00"/>
          </a:solidFill>
          <a:latin typeface="Arial" pitchFamily="-107" charset="0"/>
          <a:ea typeface="ＭＳ Ｐゴシック" pitchFamily="-107" charset="-128"/>
          <a:cs typeface="ＭＳ Ｐゴシック" pitchFamily="-107" charset="-128"/>
        </a:defRPr>
      </a:lvl3pPr>
      <a:lvl4pPr algn="ctr" rtl="0" eaLnBrk="0" fontAlgn="base" hangingPunct="0">
        <a:spcBef>
          <a:spcPct val="0"/>
        </a:spcBef>
        <a:spcAft>
          <a:spcPct val="0"/>
        </a:spcAft>
        <a:defRPr sz="3600" b="1">
          <a:solidFill>
            <a:srgbClr val="FFCC00"/>
          </a:solidFill>
          <a:latin typeface="Arial" pitchFamily="-107" charset="0"/>
          <a:ea typeface="ＭＳ Ｐゴシック" pitchFamily="-107" charset="-128"/>
          <a:cs typeface="ＭＳ Ｐゴシック" pitchFamily="-107" charset="-128"/>
        </a:defRPr>
      </a:lvl4pPr>
      <a:lvl5pPr algn="ctr" rtl="0" eaLnBrk="0" fontAlgn="base" hangingPunct="0">
        <a:spcBef>
          <a:spcPct val="0"/>
        </a:spcBef>
        <a:spcAft>
          <a:spcPct val="0"/>
        </a:spcAft>
        <a:defRPr sz="3600" b="1">
          <a:solidFill>
            <a:srgbClr val="FFCC00"/>
          </a:solidFill>
          <a:latin typeface="Arial" pitchFamily="-107" charset="0"/>
          <a:ea typeface="ＭＳ Ｐゴシック" pitchFamily="-107" charset="-128"/>
          <a:cs typeface="ＭＳ Ｐゴシック" pitchFamily="-107" charset="-128"/>
        </a:defRPr>
      </a:lvl5pPr>
      <a:lvl6pPr marL="457200" algn="ctr" rtl="0" fontAlgn="base">
        <a:spcBef>
          <a:spcPct val="0"/>
        </a:spcBef>
        <a:spcAft>
          <a:spcPct val="0"/>
        </a:spcAft>
        <a:defRPr sz="3600" b="1">
          <a:solidFill>
            <a:srgbClr val="FFCC00"/>
          </a:solidFill>
          <a:latin typeface="Arial" pitchFamily="-107" charset="0"/>
        </a:defRPr>
      </a:lvl6pPr>
      <a:lvl7pPr marL="914400" algn="ctr" rtl="0" fontAlgn="base">
        <a:spcBef>
          <a:spcPct val="0"/>
        </a:spcBef>
        <a:spcAft>
          <a:spcPct val="0"/>
        </a:spcAft>
        <a:defRPr sz="3600" b="1">
          <a:solidFill>
            <a:srgbClr val="FFCC00"/>
          </a:solidFill>
          <a:latin typeface="Arial" pitchFamily="-107" charset="0"/>
        </a:defRPr>
      </a:lvl7pPr>
      <a:lvl8pPr marL="1371600" algn="ctr" rtl="0" fontAlgn="base">
        <a:spcBef>
          <a:spcPct val="0"/>
        </a:spcBef>
        <a:spcAft>
          <a:spcPct val="0"/>
        </a:spcAft>
        <a:defRPr sz="3600" b="1">
          <a:solidFill>
            <a:srgbClr val="FFCC00"/>
          </a:solidFill>
          <a:latin typeface="Arial" pitchFamily="-107" charset="0"/>
        </a:defRPr>
      </a:lvl8pPr>
      <a:lvl9pPr marL="1828800" algn="ctr" rtl="0" fontAlgn="base">
        <a:spcBef>
          <a:spcPct val="0"/>
        </a:spcBef>
        <a:spcAft>
          <a:spcPct val="0"/>
        </a:spcAft>
        <a:defRPr sz="3600" b="1">
          <a:solidFill>
            <a:srgbClr val="FFCC00"/>
          </a:solidFill>
          <a:latin typeface="Arial" pitchFamily="-107" charset="0"/>
        </a:defRPr>
      </a:lvl9pPr>
    </p:titleStyle>
    <p:bodyStyle>
      <a:lvl1pPr marL="342900" indent="-342900" algn="l" rtl="0" eaLnBrk="0" fontAlgn="base" hangingPunct="0">
        <a:spcBef>
          <a:spcPct val="20000"/>
        </a:spcBef>
        <a:spcAft>
          <a:spcPct val="0"/>
        </a:spcAft>
        <a:buClr>
          <a:srgbClr val="F1D92B"/>
        </a:buClr>
        <a:buChar char="•"/>
        <a:defRPr sz="2800">
          <a:solidFill>
            <a:schemeClr val="bg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lr>
          <a:srgbClr val="F1D92B"/>
        </a:buClr>
        <a:buChar char="•"/>
        <a:defRPr sz="2400">
          <a:solidFill>
            <a:schemeClr val="bg1"/>
          </a:solidFill>
          <a:latin typeface="+mn-lt"/>
          <a:ea typeface="ＭＳ Ｐゴシック" pitchFamily="-107" charset="-128"/>
        </a:defRPr>
      </a:lvl2pPr>
      <a:lvl3pPr marL="1143000" indent="-228600" algn="l" rtl="0" eaLnBrk="0" fontAlgn="base" hangingPunct="0">
        <a:spcBef>
          <a:spcPct val="20000"/>
        </a:spcBef>
        <a:spcAft>
          <a:spcPct val="0"/>
        </a:spcAft>
        <a:buClr>
          <a:srgbClr val="F1D92B"/>
        </a:buClr>
        <a:buChar char="•"/>
        <a:defRPr sz="2400">
          <a:solidFill>
            <a:schemeClr val="bg1"/>
          </a:solidFill>
          <a:latin typeface="+mn-lt"/>
          <a:ea typeface="ＭＳ Ｐゴシック" pitchFamily="-107" charset="-128"/>
        </a:defRPr>
      </a:lvl3pPr>
      <a:lvl4pPr marL="1600200" indent="-228600" algn="l" rtl="0" eaLnBrk="0" fontAlgn="base" hangingPunct="0">
        <a:spcBef>
          <a:spcPct val="20000"/>
        </a:spcBef>
        <a:spcAft>
          <a:spcPct val="0"/>
        </a:spcAft>
        <a:buClr>
          <a:srgbClr val="F1D92B"/>
        </a:buClr>
        <a:buChar char="•"/>
        <a:defRPr sz="2400">
          <a:solidFill>
            <a:schemeClr val="bg1"/>
          </a:solidFill>
          <a:latin typeface="+mn-lt"/>
          <a:ea typeface="ＭＳ Ｐゴシック" pitchFamily="-107" charset="-128"/>
        </a:defRPr>
      </a:lvl4pPr>
      <a:lvl5pPr marL="2057400" indent="-228600" algn="l" rtl="0" eaLnBrk="0" fontAlgn="base" hangingPunct="0">
        <a:spcBef>
          <a:spcPct val="20000"/>
        </a:spcBef>
        <a:spcAft>
          <a:spcPct val="0"/>
        </a:spcAft>
        <a:buClr>
          <a:srgbClr val="F1D92B"/>
        </a:buClr>
        <a:buChar char="•"/>
        <a:defRPr sz="2400">
          <a:solidFill>
            <a:schemeClr val="bg1"/>
          </a:solidFill>
          <a:latin typeface="+mn-lt"/>
          <a:ea typeface="ＭＳ Ｐゴシック" pitchFamily="-107" charset="-128"/>
        </a:defRPr>
      </a:lvl5pPr>
      <a:lvl6pPr marL="2514600" indent="-228600" algn="l" rtl="0" fontAlgn="base">
        <a:spcBef>
          <a:spcPct val="20000"/>
        </a:spcBef>
        <a:spcAft>
          <a:spcPct val="0"/>
        </a:spcAft>
        <a:buClr>
          <a:srgbClr val="F1D92B"/>
        </a:buClr>
        <a:buChar char="•"/>
        <a:defRPr sz="2400">
          <a:solidFill>
            <a:schemeClr val="bg1"/>
          </a:solidFill>
          <a:latin typeface="+mn-lt"/>
          <a:ea typeface="ＭＳ Ｐゴシック" pitchFamily="-107" charset="-128"/>
        </a:defRPr>
      </a:lvl6pPr>
      <a:lvl7pPr marL="2971800" indent="-228600" algn="l" rtl="0" fontAlgn="base">
        <a:spcBef>
          <a:spcPct val="20000"/>
        </a:spcBef>
        <a:spcAft>
          <a:spcPct val="0"/>
        </a:spcAft>
        <a:buClr>
          <a:srgbClr val="F1D92B"/>
        </a:buClr>
        <a:buChar char="•"/>
        <a:defRPr sz="2400">
          <a:solidFill>
            <a:schemeClr val="bg1"/>
          </a:solidFill>
          <a:latin typeface="+mn-lt"/>
          <a:ea typeface="ＭＳ Ｐゴシック" pitchFamily="-107" charset="-128"/>
        </a:defRPr>
      </a:lvl7pPr>
      <a:lvl8pPr marL="3429000" indent="-228600" algn="l" rtl="0" fontAlgn="base">
        <a:spcBef>
          <a:spcPct val="20000"/>
        </a:spcBef>
        <a:spcAft>
          <a:spcPct val="0"/>
        </a:spcAft>
        <a:buClr>
          <a:srgbClr val="F1D92B"/>
        </a:buClr>
        <a:buChar char="•"/>
        <a:defRPr sz="2400">
          <a:solidFill>
            <a:schemeClr val="bg1"/>
          </a:solidFill>
          <a:latin typeface="+mn-lt"/>
          <a:ea typeface="ＭＳ Ｐゴシック" pitchFamily="-107" charset="-128"/>
        </a:defRPr>
      </a:lvl8pPr>
      <a:lvl9pPr marL="3886200" indent="-228600" algn="l" rtl="0" fontAlgn="base">
        <a:spcBef>
          <a:spcPct val="20000"/>
        </a:spcBef>
        <a:spcAft>
          <a:spcPct val="0"/>
        </a:spcAft>
        <a:buClr>
          <a:srgbClr val="F1D92B"/>
        </a:buClr>
        <a:buChar char="•"/>
        <a:defRPr sz="2400">
          <a:solidFill>
            <a:schemeClr val="bg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twitter.com/SustainSanDiego" TargetMode="External"/><Relationship Id="rId2" Type="http://schemas.openxmlformats.org/officeDocument/2006/relationships/hyperlink" Target="http://sustainablesandiego.org/"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fontAlgn="auto">
              <a:spcAft>
                <a:spcPts val="0"/>
              </a:spcAft>
              <a:defRPr/>
            </a:pPr>
            <a:r>
              <a:rPr lang="en-US" dirty="0" smtClean="0"/>
              <a:t/>
            </a:r>
            <a:br>
              <a:rPr lang="en-US" dirty="0" smtClean="0"/>
            </a:br>
            <a:r>
              <a:rPr lang="en-US" dirty="0" smtClean="0"/>
              <a:t/>
            </a:r>
            <a:br>
              <a:rPr lang="en-US" dirty="0" smtClean="0"/>
            </a:br>
            <a:r>
              <a:rPr lang="en-US" dirty="0" smtClean="0"/>
              <a:t>Sustainable San Diego</a:t>
            </a:r>
            <a:br>
              <a:rPr lang="en-US" dirty="0" smtClean="0"/>
            </a:br>
            <a:r>
              <a:rPr lang="en-US" sz="3200" i="1" dirty="0" smtClean="0"/>
              <a:t>Making Smart Growth Smarter</a:t>
            </a:r>
            <a:endParaRPr lang="en-US" i="1" dirty="0"/>
          </a:p>
        </p:txBody>
      </p:sp>
      <p:sp>
        <p:nvSpPr>
          <p:cNvPr id="7171" name="Subtitle 2"/>
          <p:cNvSpPr>
            <a:spLocks noGrp="1"/>
          </p:cNvSpPr>
          <p:nvPr>
            <p:ph type="subTitle" idx="1"/>
          </p:nvPr>
        </p:nvSpPr>
        <p:spPr>
          <a:xfrm>
            <a:off x="533400" y="3228975"/>
            <a:ext cx="7854950" cy="2638425"/>
          </a:xfrm>
        </p:spPr>
        <p:txBody>
          <a:bodyPr/>
          <a:lstStyle/>
          <a:p>
            <a:pPr marR="0"/>
            <a:endParaRPr lang="en-US" smtClean="0"/>
          </a:p>
          <a:p>
            <a:pPr marR="0"/>
            <a:endParaRPr lang="en-US" smtClean="0"/>
          </a:p>
          <a:p>
            <a:pPr marR="0"/>
            <a:endParaRPr lang="en-US" smtClean="0"/>
          </a:p>
          <a:p>
            <a:pPr marR="0"/>
            <a:endParaRPr lang="en-US" smtClean="0"/>
          </a:p>
        </p:txBody>
      </p:sp>
      <p:pic>
        <p:nvPicPr>
          <p:cNvPr id="7172" name="Picture 2" descr="C:\Users\Hannah\Documents\San Diego Housing Federation\Sustainable Communities Strategy\Logo\greener6smaller (3).tif"/>
          <p:cNvPicPr>
            <a:picLocks noChangeAspect="1" noChangeArrowheads="1"/>
          </p:cNvPicPr>
          <p:nvPr/>
        </p:nvPicPr>
        <p:blipFill>
          <a:blip r:embed="rId3" cstate="print"/>
          <a:srcRect/>
          <a:stretch>
            <a:fillRect/>
          </a:stretch>
        </p:blipFill>
        <p:spPr bwMode="auto">
          <a:xfrm>
            <a:off x="533400" y="5334000"/>
            <a:ext cx="3200400" cy="121443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sz="4800" smtClean="0"/>
              <a:t>Results</a:t>
            </a:r>
            <a:endParaRPr sz="4800"/>
          </a:p>
        </p:txBody>
      </p:sp>
      <p:sp>
        <p:nvSpPr>
          <p:cNvPr id="3" name="Text Placeholder 2"/>
          <p:cNvSpPr>
            <a:spLocks noGrp="1"/>
          </p:cNvSpPr>
          <p:nvPr>
            <p:ph type="body" idx="1"/>
          </p:nvPr>
        </p:nvSpPr>
        <p:spPr>
          <a:xfrm>
            <a:off x="530225" y="2705100"/>
            <a:ext cx="7772400" cy="3314700"/>
          </a:xfrm>
        </p:spPr>
        <p:txBody>
          <a:bodyPr>
            <a:normAutofit/>
          </a:bodyPr>
          <a:lstStyle/>
          <a:p>
            <a:pPr marL="457200" indent="-457200" fontAlgn="auto">
              <a:spcAft>
                <a:spcPts val="0"/>
              </a:spcAft>
              <a:buClr>
                <a:schemeClr val="accent3"/>
              </a:buClr>
              <a:buFont typeface="Wingdings" pitchFamily="2" charset="2"/>
              <a:buChar char="Ø"/>
              <a:defRPr/>
            </a:pPr>
            <a:r>
              <a:rPr lang="en-US" dirty="0" smtClean="0"/>
              <a:t>Reduced use of the automobile</a:t>
            </a:r>
          </a:p>
          <a:p>
            <a:pPr marL="457200" indent="-457200" fontAlgn="auto">
              <a:spcAft>
                <a:spcPts val="0"/>
              </a:spcAft>
              <a:buClr>
                <a:schemeClr val="accent3"/>
              </a:buClr>
              <a:buFont typeface="Wingdings" pitchFamily="2" charset="2"/>
              <a:buChar char="Ø"/>
              <a:defRPr/>
            </a:pPr>
            <a:r>
              <a:rPr lang="en-US" dirty="0" smtClean="0"/>
              <a:t>Reduced water consumption</a:t>
            </a:r>
          </a:p>
          <a:p>
            <a:pPr marL="457200" indent="-457200" fontAlgn="auto">
              <a:spcAft>
                <a:spcPts val="0"/>
              </a:spcAft>
              <a:buClr>
                <a:schemeClr val="accent3"/>
              </a:buClr>
              <a:buFont typeface="Wingdings" pitchFamily="2" charset="2"/>
              <a:buChar char="Ø"/>
              <a:defRPr/>
            </a:pPr>
            <a:r>
              <a:rPr lang="en-US" dirty="0" smtClean="0"/>
              <a:t>Reduced energy use per household</a:t>
            </a:r>
          </a:p>
          <a:p>
            <a:pPr marL="457200" indent="-457200" fontAlgn="auto">
              <a:spcAft>
                <a:spcPts val="0"/>
              </a:spcAft>
              <a:buClr>
                <a:schemeClr val="accent3"/>
              </a:buClr>
              <a:buFont typeface="Wingdings" pitchFamily="2" charset="2"/>
              <a:buChar char="Ø"/>
              <a:defRPr/>
            </a:pPr>
            <a:r>
              <a:rPr lang="en-US" dirty="0" smtClean="0"/>
              <a:t>Healthier lifestyles for the residents</a:t>
            </a:r>
          </a:p>
          <a:p>
            <a:pPr marL="457200" indent="-457200" fontAlgn="auto">
              <a:spcAft>
                <a:spcPts val="0"/>
              </a:spcAft>
              <a:buClr>
                <a:schemeClr val="accent3"/>
              </a:buClr>
              <a:buFont typeface="Wingdings" pitchFamily="2" charset="2"/>
              <a:buChar char="Ø"/>
              <a:defRPr/>
            </a:pPr>
            <a:r>
              <a:rPr lang="en-US" dirty="0" smtClean="0"/>
              <a:t>Reduced housing costs </a:t>
            </a:r>
          </a:p>
          <a:p>
            <a:pPr marL="457200" indent="-457200" fontAlgn="auto">
              <a:spcAft>
                <a:spcPts val="0"/>
              </a:spcAft>
              <a:buClr>
                <a:schemeClr val="accent3"/>
              </a:buClr>
              <a:buFont typeface="Wingdings" pitchFamily="2" charset="2"/>
              <a:buChar char="Ø"/>
              <a:defRPr/>
            </a:pPr>
            <a:r>
              <a:rPr lang="en-US" dirty="0" smtClean="0"/>
              <a:t>All resulting in more discretionary spending  and a strong economy that benefits all</a:t>
            </a:r>
          </a:p>
          <a:p>
            <a:pPr fontAlgn="auto">
              <a:spcAft>
                <a:spcPts val="0"/>
              </a:spcAft>
              <a:buClr>
                <a:schemeClr val="accent3"/>
              </a:buClr>
              <a:buFont typeface="Wingdings" pitchFamily="2" charset="2"/>
              <a:buChar char="Ø"/>
              <a:defRPr/>
            </a:pPr>
            <a:endParaRPr lang="en-US" dirty="0" smtClean="0"/>
          </a:p>
          <a:p>
            <a:pPr fontAlgn="auto">
              <a:spcAft>
                <a:spcPts val="0"/>
              </a:spcAft>
              <a:buClr>
                <a:schemeClr val="accent3"/>
              </a:buClr>
              <a:buFont typeface="Wingdings" pitchFamily="2" charset="2"/>
              <a:buChar char="Ø"/>
              <a:defRPr/>
            </a:pPr>
            <a:endParaRPr lang="en-US" dirty="0" smtClean="0"/>
          </a:p>
          <a:p>
            <a:pPr fontAlgn="auto">
              <a:spcAft>
                <a:spcPts val="0"/>
              </a:spcAft>
              <a:buClr>
                <a:schemeClr val="accent3"/>
              </a:buClr>
              <a:buFont typeface="Wingdings" pitchFamily="2" charset="2"/>
              <a:buChar char="Ø"/>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sz="4800" dirty="0" smtClean="0"/>
              <a:t>Contact</a:t>
            </a:r>
            <a:endParaRPr sz="4800" dirty="0"/>
          </a:p>
        </p:txBody>
      </p:sp>
      <p:sp>
        <p:nvSpPr>
          <p:cNvPr id="17411" name="Text Placeholder 2"/>
          <p:cNvSpPr>
            <a:spLocks noGrp="1"/>
          </p:cNvSpPr>
          <p:nvPr>
            <p:ph type="body" idx="1"/>
          </p:nvPr>
        </p:nvSpPr>
        <p:spPr>
          <a:xfrm>
            <a:off x="530225" y="2705100"/>
            <a:ext cx="7772400" cy="2933700"/>
          </a:xfrm>
        </p:spPr>
        <p:txBody>
          <a:bodyPr/>
          <a:lstStyle/>
          <a:p>
            <a:endParaRPr lang="en-US" smtClean="0"/>
          </a:p>
          <a:p>
            <a:r>
              <a:rPr lang="en-US" smtClean="0"/>
              <a:t>On the Web: </a:t>
            </a:r>
            <a:r>
              <a:rPr lang="en-US" smtClean="0">
                <a:hlinkClick r:id="rId2"/>
              </a:rPr>
              <a:t>http://sustainablesandiego.org</a:t>
            </a:r>
            <a:endParaRPr lang="en-US" smtClean="0"/>
          </a:p>
          <a:p>
            <a:r>
              <a:rPr lang="en-US" smtClean="0"/>
              <a:t>Twitter: </a:t>
            </a:r>
            <a:r>
              <a:rPr lang="en-US" smtClean="0">
                <a:hlinkClick r:id="rId3"/>
              </a:rPr>
              <a:t>http://twitter.com/SustainSanDiego</a:t>
            </a:r>
            <a:endParaRPr lang="en-US" smtClean="0"/>
          </a:p>
          <a:p>
            <a:endParaRPr lang="en-US" smtClean="0"/>
          </a:p>
          <a:p>
            <a:r>
              <a:rPr lang="en-US" smtClean="0"/>
              <a:t>Hannah Cohen</a:t>
            </a:r>
          </a:p>
          <a:p>
            <a:r>
              <a:rPr lang="en-US" smtClean="0"/>
              <a:t>619-203-7324</a:t>
            </a:r>
          </a:p>
          <a:p>
            <a:r>
              <a:rPr lang="en-US" smtClean="0"/>
              <a:t>hannah@housingsandiego.org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sz="4800" smtClean="0"/>
              <a:t>Who We Are</a:t>
            </a:r>
            <a:endParaRPr sz="4800"/>
          </a:p>
        </p:txBody>
      </p:sp>
      <p:sp>
        <p:nvSpPr>
          <p:cNvPr id="8195" name="Text Placeholder 2"/>
          <p:cNvSpPr>
            <a:spLocks noGrp="1"/>
          </p:cNvSpPr>
          <p:nvPr>
            <p:ph type="body" idx="1"/>
          </p:nvPr>
        </p:nvSpPr>
        <p:spPr>
          <a:xfrm>
            <a:off x="530225" y="2705100"/>
            <a:ext cx="7772400" cy="1509713"/>
          </a:xfrm>
        </p:spPr>
        <p:txBody>
          <a:bodyPr/>
          <a:lstStyle/>
          <a:p>
            <a:r>
              <a:rPr lang="en-US" smtClean="0"/>
              <a:t>A </a:t>
            </a:r>
            <a:r>
              <a:rPr lang="en-US" u="sng" smtClean="0"/>
              <a:t>Collaboration</a:t>
            </a:r>
            <a:r>
              <a:rPr lang="en-US" smtClean="0"/>
              <a:t> of organizations and individuals that believe </a:t>
            </a:r>
          </a:p>
          <a:p>
            <a:r>
              <a:rPr lang="en-US" smtClean="0"/>
              <a:t>SB375 provides an opportunity for all of us to work together to plan thriving communities, a healthy environment and a robust economy.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1066800"/>
            <a:ext cx="7772400" cy="381000"/>
          </a:xfrm>
        </p:spPr>
        <p:txBody>
          <a:bodyPr/>
          <a:lstStyle/>
          <a:p>
            <a:pPr fontAlgn="auto">
              <a:spcAft>
                <a:spcPts val="0"/>
              </a:spcAft>
              <a:defRPr/>
            </a:pPr>
            <a:r>
              <a:rPr sz="3200" smtClean="0"/>
              <a:t>Members</a:t>
            </a:r>
            <a:endParaRPr sz="3200"/>
          </a:p>
        </p:txBody>
      </p:sp>
      <p:sp>
        <p:nvSpPr>
          <p:cNvPr id="3" name="Text Placeholder 2"/>
          <p:cNvSpPr>
            <a:spLocks noGrp="1"/>
          </p:cNvSpPr>
          <p:nvPr>
            <p:ph type="body" idx="1"/>
          </p:nvPr>
        </p:nvSpPr>
        <p:spPr>
          <a:xfrm>
            <a:off x="530352" y="1600200"/>
            <a:ext cx="7851648" cy="4800600"/>
          </a:xfrm>
        </p:spPr>
        <p:txBody>
          <a:bodyPr numCol="2">
            <a:noAutofit/>
          </a:bodyPr>
          <a:lstStyle/>
          <a:p>
            <a:pPr fontAlgn="auto">
              <a:spcAft>
                <a:spcPts val="0"/>
              </a:spcAft>
              <a:buClr>
                <a:schemeClr val="accent3"/>
              </a:buClr>
              <a:buFont typeface="Wingdings 2"/>
              <a:buNone/>
              <a:defRPr/>
            </a:pPr>
            <a:r>
              <a:rPr lang="en-US" sz="1200" dirty="0" smtClean="0"/>
              <a:t>Andy Hamilton, San Diego County APCD</a:t>
            </a:r>
          </a:p>
          <a:p>
            <a:pPr fontAlgn="auto">
              <a:spcAft>
                <a:spcPts val="0"/>
              </a:spcAft>
              <a:buClr>
                <a:schemeClr val="accent3"/>
              </a:buClr>
              <a:buFont typeface="Wingdings 2"/>
              <a:buNone/>
              <a:defRPr/>
            </a:pPr>
            <a:r>
              <a:rPr lang="en-US" sz="1200" dirty="0" smtClean="0"/>
              <a:t>Barry Schultz Esq., Stutz </a:t>
            </a:r>
            <a:r>
              <a:rPr lang="en-US" sz="1200" dirty="0" err="1" smtClean="0"/>
              <a:t>Artiano</a:t>
            </a:r>
            <a:r>
              <a:rPr lang="en-US" sz="1200" dirty="0" smtClean="0"/>
              <a:t> </a:t>
            </a:r>
            <a:r>
              <a:rPr lang="en-US" sz="1200" dirty="0" err="1" smtClean="0"/>
              <a:t>Shinoff</a:t>
            </a:r>
            <a:r>
              <a:rPr lang="en-US" sz="1200" dirty="0" smtClean="0"/>
              <a:t> and Holtz, 	</a:t>
            </a:r>
          </a:p>
          <a:p>
            <a:pPr fontAlgn="auto">
              <a:spcAft>
                <a:spcPts val="0"/>
              </a:spcAft>
              <a:buClr>
                <a:schemeClr val="accent3"/>
              </a:buClr>
              <a:buFont typeface="Wingdings 2"/>
              <a:buNone/>
              <a:defRPr/>
            </a:pPr>
            <a:r>
              <a:rPr lang="en-US" sz="1200" dirty="0" smtClean="0"/>
              <a:t>Betsy Morris, EM Advisors, Retired CEO, SDHC</a:t>
            </a:r>
          </a:p>
          <a:p>
            <a:pPr fontAlgn="auto">
              <a:spcAft>
                <a:spcPts val="0"/>
              </a:spcAft>
              <a:buClr>
                <a:schemeClr val="accent3"/>
              </a:buClr>
              <a:buFont typeface="Wingdings 2"/>
              <a:buNone/>
              <a:defRPr/>
            </a:pPr>
            <a:r>
              <a:rPr lang="en-US" sz="1200" dirty="0" smtClean="0"/>
              <a:t>Cheryl Moder, San Diego County Childhood Obesity Initiative </a:t>
            </a:r>
          </a:p>
          <a:p>
            <a:pPr fontAlgn="auto">
              <a:spcAft>
                <a:spcPts val="0"/>
              </a:spcAft>
              <a:buClr>
                <a:schemeClr val="accent3"/>
              </a:buClr>
              <a:buFont typeface="Wingdings 2"/>
              <a:buNone/>
              <a:defRPr/>
            </a:pPr>
            <a:r>
              <a:rPr lang="en-US" sz="1200" dirty="0" smtClean="0"/>
              <a:t>Corrine Wilson, Center on Policy Initiatives </a:t>
            </a:r>
          </a:p>
          <a:p>
            <a:pPr fontAlgn="auto">
              <a:spcAft>
                <a:spcPts val="0"/>
              </a:spcAft>
              <a:buClr>
                <a:schemeClr val="accent3"/>
              </a:buClr>
              <a:buFont typeface="Wingdings 2"/>
              <a:buNone/>
              <a:defRPr/>
            </a:pPr>
            <a:r>
              <a:rPr lang="en-US" sz="1200" dirty="0" smtClean="0"/>
              <a:t>Dave Gatzke, Community HousingWorks </a:t>
            </a:r>
          </a:p>
          <a:p>
            <a:pPr fontAlgn="auto">
              <a:spcAft>
                <a:spcPts val="0"/>
              </a:spcAft>
              <a:buClr>
                <a:schemeClr val="accent3"/>
              </a:buClr>
              <a:buFont typeface="Wingdings 2"/>
              <a:buNone/>
              <a:defRPr/>
            </a:pPr>
            <a:r>
              <a:rPr lang="en-US" sz="1200" dirty="0" smtClean="0"/>
              <a:t>Doris Payne-Camp, San Diego Housing Federation </a:t>
            </a:r>
          </a:p>
          <a:p>
            <a:pPr fontAlgn="auto">
              <a:spcAft>
                <a:spcPts val="0"/>
              </a:spcAft>
              <a:buClr>
                <a:schemeClr val="accent3"/>
              </a:buClr>
              <a:buFont typeface="Wingdings 2"/>
              <a:buNone/>
              <a:defRPr/>
            </a:pPr>
            <a:r>
              <a:rPr lang="en-US" sz="1200" dirty="0" smtClean="0"/>
              <a:t>Carleen Stoskopf, San Diego State University School of Public Health </a:t>
            </a:r>
          </a:p>
          <a:p>
            <a:pPr fontAlgn="auto">
              <a:spcAft>
                <a:spcPts val="0"/>
              </a:spcAft>
              <a:buClr>
                <a:schemeClr val="accent3"/>
              </a:buClr>
              <a:buFont typeface="Wingdings 2"/>
              <a:buNone/>
              <a:defRPr/>
            </a:pPr>
            <a:r>
              <a:rPr lang="en-US" sz="1200" dirty="0" smtClean="0"/>
              <a:t>Elyse Lowe, MOVE San Diego </a:t>
            </a:r>
          </a:p>
          <a:p>
            <a:pPr fontAlgn="auto">
              <a:spcAft>
                <a:spcPts val="0"/>
              </a:spcAft>
              <a:buClr>
                <a:schemeClr val="accent3"/>
              </a:buClr>
              <a:buFont typeface="Wingdings 2"/>
              <a:buNone/>
              <a:defRPr/>
            </a:pPr>
            <a:r>
              <a:rPr lang="en-US" sz="1200" dirty="0" smtClean="0"/>
              <a:t>Emily Young, San Diego Foundation </a:t>
            </a:r>
          </a:p>
          <a:p>
            <a:pPr fontAlgn="auto">
              <a:spcAft>
                <a:spcPts val="0"/>
              </a:spcAft>
              <a:buClr>
                <a:schemeClr val="accent3"/>
              </a:buClr>
              <a:buFont typeface="Wingdings 2"/>
              <a:buNone/>
              <a:defRPr/>
            </a:pPr>
            <a:r>
              <a:rPr lang="en-US" sz="1200" dirty="0" smtClean="0"/>
              <a:t>Erin Steva, CALPIRG </a:t>
            </a:r>
          </a:p>
          <a:p>
            <a:pPr fontAlgn="auto">
              <a:spcAft>
                <a:spcPts val="0"/>
              </a:spcAft>
              <a:buClr>
                <a:schemeClr val="accent3"/>
              </a:buClr>
              <a:buFont typeface="Wingdings 2"/>
              <a:buNone/>
              <a:defRPr/>
            </a:pPr>
            <a:r>
              <a:rPr lang="en-US" sz="1200" dirty="0" smtClean="0"/>
              <a:t>Frank X. Riley, Regional Director HUD </a:t>
            </a:r>
          </a:p>
          <a:p>
            <a:pPr fontAlgn="auto">
              <a:spcAft>
                <a:spcPts val="0"/>
              </a:spcAft>
              <a:buClr>
                <a:schemeClr val="accent3"/>
              </a:buClr>
              <a:buFont typeface="Wingdings 2"/>
              <a:buNone/>
              <a:defRPr/>
            </a:pPr>
            <a:r>
              <a:rPr lang="en-US" sz="1200" dirty="0" smtClean="0"/>
              <a:t>Greg Konar, Konar Design </a:t>
            </a:r>
          </a:p>
          <a:p>
            <a:pPr fontAlgn="auto">
              <a:spcAft>
                <a:spcPts val="0"/>
              </a:spcAft>
              <a:buClr>
                <a:schemeClr val="accent3"/>
              </a:buClr>
              <a:buFont typeface="Wingdings 2"/>
              <a:buNone/>
              <a:defRPr/>
            </a:pPr>
            <a:r>
              <a:rPr lang="en-US" sz="1200" dirty="0" smtClean="0"/>
              <a:t>Georgette Gomez, Environmental Health Coalition </a:t>
            </a:r>
          </a:p>
          <a:p>
            <a:pPr fontAlgn="auto">
              <a:spcAft>
                <a:spcPts val="0"/>
              </a:spcAft>
              <a:buClr>
                <a:schemeClr val="accent3"/>
              </a:buClr>
              <a:buFont typeface="Wingdings 2"/>
              <a:buNone/>
              <a:defRPr/>
            </a:pPr>
            <a:r>
              <a:rPr lang="en-US" sz="1200" dirty="0" smtClean="0"/>
              <a:t>Hannah Cohen, Project Manager </a:t>
            </a:r>
          </a:p>
          <a:p>
            <a:pPr fontAlgn="auto">
              <a:spcAft>
                <a:spcPts val="0"/>
              </a:spcAft>
              <a:buClr>
                <a:schemeClr val="accent3"/>
              </a:buClr>
              <a:buFont typeface="Wingdings 2"/>
              <a:buNone/>
              <a:defRPr/>
            </a:pPr>
            <a:r>
              <a:rPr lang="en-US" sz="1200" dirty="0" smtClean="0"/>
              <a:t>Harry Watkins, Pt. Loma Nazarene University </a:t>
            </a:r>
          </a:p>
          <a:p>
            <a:pPr fontAlgn="auto">
              <a:spcAft>
                <a:spcPts val="0"/>
              </a:spcAft>
              <a:buClr>
                <a:schemeClr val="accent3"/>
              </a:buClr>
              <a:buFont typeface="Wingdings 2"/>
              <a:buNone/>
              <a:defRPr/>
            </a:pPr>
            <a:r>
              <a:rPr lang="en-US" sz="1200" dirty="0" smtClean="0"/>
              <a:t>Jennifer Vanica, Jacobs Family Foundation</a:t>
            </a:r>
          </a:p>
          <a:p>
            <a:pPr fontAlgn="auto">
              <a:spcAft>
                <a:spcPts val="0"/>
              </a:spcAft>
              <a:buClr>
                <a:schemeClr val="accent3"/>
              </a:buClr>
              <a:buFont typeface="Wingdings 2"/>
              <a:buNone/>
              <a:defRPr/>
            </a:pPr>
            <a:r>
              <a:rPr lang="en-US" sz="1200" dirty="0" smtClean="0"/>
              <a:t>John Nash, San Diego Housing Commission </a:t>
            </a:r>
          </a:p>
          <a:p>
            <a:pPr fontAlgn="auto">
              <a:spcAft>
                <a:spcPts val="0"/>
              </a:spcAft>
              <a:buClr>
                <a:schemeClr val="accent3"/>
              </a:buClr>
              <a:buFont typeface="Wingdings 2"/>
              <a:buNone/>
              <a:defRPr/>
            </a:pPr>
            <a:r>
              <a:rPr lang="en-US" sz="1200" dirty="0" smtClean="0"/>
              <a:t>Kathleen Ferrier, Health Equity by Design </a:t>
            </a:r>
          </a:p>
          <a:p>
            <a:pPr fontAlgn="auto">
              <a:spcAft>
                <a:spcPts val="0"/>
              </a:spcAft>
              <a:buClr>
                <a:schemeClr val="accent3"/>
              </a:buClr>
              <a:buFont typeface="Wingdings 2"/>
              <a:buNone/>
              <a:defRPr/>
            </a:pPr>
            <a:r>
              <a:rPr lang="en-US" sz="1200" dirty="0" smtClean="0"/>
              <a:t>Kathy Keenan, San Diego Bicycle Coalition </a:t>
            </a:r>
          </a:p>
          <a:p>
            <a:pPr fontAlgn="auto">
              <a:spcAft>
                <a:spcPts val="0"/>
              </a:spcAft>
              <a:buClr>
                <a:schemeClr val="accent3"/>
              </a:buClr>
              <a:buFont typeface="Wingdings 2"/>
              <a:buNone/>
              <a:defRPr/>
            </a:pPr>
            <a:r>
              <a:rPr lang="en-US" sz="1200" dirty="0" smtClean="0"/>
              <a:t>Kerry Sheldon, Local Initiatives Support Corporation </a:t>
            </a:r>
          </a:p>
          <a:p>
            <a:pPr fontAlgn="auto">
              <a:spcAft>
                <a:spcPts val="0"/>
              </a:spcAft>
              <a:buClr>
                <a:schemeClr val="accent3"/>
              </a:buClr>
              <a:buFont typeface="Wingdings 2"/>
              <a:buNone/>
              <a:defRPr/>
            </a:pPr>
            <a:r>
              <a:rPr lang="en-US" sz="1200" dirty="0" smtClean="0"/>
              <a:t>Ken Grimes, WALK San Diego </a:t>
            </a:r>
          </a:p>
          <a:p>
            <a:pPr fontAlgn="auto">
              <a:spcAft>
                <a:spcPts val="0"/>
              </a:spcAft>
              <a:buClr>
                <a:schemeClr val="accent3"/>
              </a:buClr>
              <a:buFont typeface="Wingdings 2"/>
              <a:buNone/>
              <a:defRPr/>
            </a:pPr>
            <a:r>
              <a:rPr lang="en-US" sz="1200" dirty="0" smtClean="0"/>
              <a:t>Lindsey Lupo, Point Loma Nazarene University </a:t>
            </a:r>
          </a:p>
          <a:p>
            <a:pPr fontAlgn="auto">
              <a:spcAft>
                <a:spcPts val="0"/>
              </a:spcAft>
              <a:buClr>
                <a:schemeClr val="accent3"/>
              </a:buClr>
              <a:buFont typeface="Wingdings 2"/>
              <a:buNone/>
              <a:defRPr/>
            </a:pPr>
            <a:r>
              <a:rPr lang="en-US" sz="1200" dirty="0" smtClean="0"/>
              <a:t>Mariano Diaz, LISC </a:t>
            </a:r>
          </a:p>
          <a:p>
            <a:pPr fontAlgn="auto">
              <a:spcAft>
                <a:spcPts val="0"/>
              </a:spcAft>
              <a:buClr>
                <a:schemeClr val="accent3"/>
              </a:buClr>
              <a:buFont typeface="Wingdings 2"/>
              <a:buNone/>
              <a:defRPr/>
            </a:pPr>
            <a:r>
              <a:rPr lang="en-US" sz="1200" dirty="0" smtClean="0"/>
              <a:t>Mary Lydon, Executive Director, Urban Land Institute SD</a:t>
            </a:r>
          </a:p>
          <a:p>
            <a:pPr fontAlgn="auto">
              <a:spcAft>
                <a:spcPts val="0"/>
              </a:spcAft>
              <a:buClr>
                <a:schemeClr val="accent3"/>
              </a:buClr>
              <a:buFont typeface="Wingdings 2"/>
              <a:buNone/>
              <a:defRPr/>
            </a:pPr>
            <a:r>
              <a:rPr lang="en-US" sz="1200" dirty="0" smtClean="0"/>
              <a:t>Melissa Stephens, American Lung Association California </a:t>
            </a:r>
          </a:p>
          <a:p>
            <a:pPr fontAlgn="auto">
              <a:spcAft>
                <a:spcPts val="0"/>
              </a:spcAft>
              <a:buClr>
                <a:schemeClr val="accent3"/>
              </a:buClr>
              <a:buFont typeface="Wingdings 2"/>
              <a:buNone/>
              <a:defRPr/>
            </a:pPr>
            <a:r>
              <a:rPr lang="en-US" sz="1200" dirty="0" smtClean="0"/>
              <a:t>Michael Fitts, Endangered Habitats League </a:t>
            </a:r>
          </a:p>
          <a:p>
            <a:pPr fontAlgn="auto">
              <a:spcAft>
                <a:spcPts val="0"/>
              </a:spcAft>
              <a:buClr>
                <a:schemeClr val="accent3"/>
              </a:buClr>
              <a:buFont typeface="Wingdings 2"/>
              <a:buNone/>
              <a:defRPr/>
            </a:pPr>
            <a:r>
              <a:rPr lang="en-US" sz="1200" dirty="0" smtClean="0"/>
              <a:t>Michael Nagy, San Diego Regional Chamber of Commerce </a:t>
            </a:r>
          </a:p>
          <a:p>
            <a:pPr fontAlgn="auto">
              <a:spcAft>
                <a:spcPts val="0"/>
              </a:spcAft>
              <a:buClr>
                <a:schemeClr val="accent3"/>
              </a:buClr>
              <a:buFont typeface="Wingdings 2"/>
              <a:buNone/>
              <a:defRPr/>
            </a:pPr>
            <a:r>
              <a:rPr lang="en-US" sz="1200" dirty="0" smtClean="0"/>
              <a:t>Mike Stepner, New School of Architecture </a:t>
            </a:r>
          </a:p>
          <a:p>
            <a:pPr fontAlgn="auto">
              <a:spcAft>
                <a:spcPts val="0"/>
              </a:spcAft>
              <a:buClr>
                <a:schemeClr val="accent3"/>
              </a:buClr>
              <a:buFont typeface="Wingdings 2"/>
              <a:buNone/>
              <a:defRPr/>
            </a:pPr>
            <a:r>
              <a:rPr lang="en-US" sz="1200" dirty="0" smtClean="0"/>
              <a:t>Mirle Bussell, UCSD Urban Studies </a:t>
            </a:r>
          </a:p>
          <a:p>
            <a:pPr fontAlgn="auto">
              <a:spcAft>
                <a:spcPts val="0"/>
              </a:spcAft>
              <a:buClr>
                <a:schemeClr val="accent3"/>
              </a:buClr>
              <a:buFont typeface="Wingdings 2"/>
              <a:buNone/>
              <a:defRPr/>
            </a:pPr>
            <a:r>
              <a:rPr lang="en-US" sz="1200" dirty="0" smtClean="0"/>
              <a:t>Myles Pomeroy retired City of San Diego planner </a:t>
            </a:r>
          </a:p>
          <a:p>
            <a:pPr fontAlgn="auto">
              <a:spcAft>
                <a:spcPts val="0"/>
              </a:spcAft>
              <a:buClr>
                <a:schemeClr val="accent3"/>
              </a:buClr>
              <a:buFont typeface="Wingdings 2"/>
              <a:buNone/>
              <a:defRPr/>
            </a:pPr>
            <a:r>
              <a:rPr lang="en-US" sz="1200" dirty="0" smtClean="0"/>
              <a:t>Nancy Lytle, SEDC </a:t>
            </a:r>
          </a:p>
          <a:p>
            <a:pPr fontAlgn="auto">
              <a:spcAft>
                <a:spcPts val="0"/>
              </a:spcAft>
              <a:buClr>
                <a:schemeClr val="accent3"/>
              </a:buClr>
              <a:buFont typeface="Wingdings 2"/>
              <a:buNone/>
              <a:defRPr/>
            </a:pPr>
            <a:r>
              <a:rPr lang="it-IT" sz="1200" dirty="0" smtClean="0"/>
              <a:t>Nico Calavita, Professor Emeritus, San Diego State University, Urban Planning </a:t>
            </a:r>
          </a:p>
          <a:p>
            <a:pPr fontAlgn="auto">
              <a:spcAft>
                <a:spcPts val="0"/>
              </a:spcAft>
              <a:buClr>
                <a:schemeClr val="accent3"/>
              </a:buClr>
              <a:buFont typeface="Wingdings 2"/>
              <a:buNone/>
              <a:defRPr/>
            </a:pPr>
            <a:r>
              <a:rPr lang="en-US" sz="1200" dirty="0" smtClean="0"/>
              <a:t>Nina Smart, Jacobs Center for Neighborhood Innovation </a:t>
            </a:r>
          </a:p>
          <a:p>
            <a:pPr fontAlgn="auto">
              <a:spcAft>
                <a:spcPts val="0"/>
              </a:spcAft>
              <a:buClr>
                <a:schemeClr val="accent3"/>
              </a:buClr>
              <a:buFont typeface="Wingdings 2"/>
              <a:buNone/>
              <a:defRPr/>
            </a:pPr>
            <a:r>
              <a:rPr lang="en-US" sz="1200" dirty="0" smtClean="0"/>
              <a:t>Norma Chavez-Peterson, Justice Overcoming Boundaries </a:t>
            </a:r>
          </a:p>
          <a:p>
            <a:pPr fontAlgn="auto">
              <a:spcAft>
                <a:spcPts val="0"/>
              </a:spcAft>
              <a:buClr>
                <a:schemeClr val="accent3"/>
              </a:buClr>
              <a:buFont typeface="Wingdings 2"/>
              <a:buNone/>
              <a:defRPr/>
            </a:pPr>
            <a:r>
              <a:rPr lang="en-US" sz="1200" dirty="0" smtClean="0"/>
              <a:t>Ryan Wiggins, Transportation for America </a:t>
            </a:r>
          </a:p>
          <a:p>
            <a:pPr fontAlgn="auto">
              <a:spcAft>
                <a:spcPts val="0"/>
              </a:spcAft>
              <a:buClr>
                <a:schemeClr val="accent3"/>
              </a:buClr>
              <a:buFont typeface="Wingdings 2"/>
              <a:buNone/>
              <a:defRPr/>
            </a:pPr>
            <a:r>
              <a:rPr lang="en-US" sz="1200" dirty="0" smtClean="0"/>
              <a:t>Sara Steinhoffer, Hospital Association of SD &amp; Imperial Co</a:t>
            </a:r>
          </a:p>
          <a:p>
            <a:pPr fontAlgn="auto">
              <a:spcAft>
                <a:spcPts val="0"/>
              </a:spcAft>
              <a:buClr>
                <a:schemeClr val="accent3"/>
              </a:buClr>
              <a:buFont typeface="Wingdings 2"/>
              <a:buNone/>
              <a:defRPr/>
            </a:pPr>
            <a:r>
              <a:rPr lang="en-US" sz="1200" dirty="0" smtClean="0"/>
              <a:t>Shelia Sarkar, SDSU</a:t>
            </a:r>
          </a:p>
          <a:p>
            <a:pPr fontAlgn="auto">
              <a:spcAft>
                <a:spcPts val="0"/>
              </a:spcAft>
              <a:buClr>
                <a:schemeClr val="accent3"/>
              </a:buClr>
              <a:buFont typeface="Wingdings 2"/>
              <a:buNone/>
              <a:defRPr/>
            </a:pPr>
            <a:r>
              <a:rPr lang="en-US" sz="1200" dirty="0" smtClean="0"/>
              <a:t>Susan Riggs Tinsky, Citizens Coordinate Century III </a:t>
            </a:r>
          </a:p>
          <a:p>
            <a:pPr fontAlgn="auto">
              <a:spcAft>
                <a:spcPts val="0"/>
              </a:spcAft>
              <a:buClr>
                <a:schemeClr val="accent3"/>
              </a:buClr>
              <a:buFont typeface="Wingdings 2"/>
              <a:buNone/>
              <a:defRPr/>
            </a:pPr>
            <a:r>
              <a:rPr lang="en-US" sz="1200" dirty="0" smtClean="0"/>
              <a:t>Tom Scott, San Diego Housing Federation </a:t>
            </a:r>
          </a:p>
          <a:p>
            <a:pPr fontAlgn="auto">
              <a:spcAft>
                <a:spcPts val="0"/>
              </a:spcAft>
              <a:buClr>
                <a:schemeClr val="accent3"/>
              </a:buClr>
              <a:buFont typeface="Wingdings 2"/>
              <a:buNone/>
              <a:defRPr/>
            </a:pPr>
            <a:r>
              <a:rPr lang="en-US" sz="1200" dirty="0" smtClean="0"/>
              <a:t>Tracy Delaney, County of San Diego Public Health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sz="4800" smtClean="0"/>
              <a:t>Vision</a:t>
            </a:r>
            <a:endParaRPr sz="4800"/>
          </a:p>
        </p:txBody>
      </p:sp>
      <p:sp>
        <p:nvSpPr>
          <p:cNvPr id="3" name="Text Placeholder 2"/>
          <p:cNvSpPr>
            <a:spLocks noGrp="1"/>
          </p:cNvSpPr>
          <p:nvPr>
            <p:ph type="body" idx="1"/>
          </p:nvPr>
        </p:nvSpPr>
        <p:spPr>
          <a:xfrm>
            <a:off x="533400" y="2743200"/>
            <a:ext cx="7772400" cy="1509713"/>
          </a:xfrm>
        </p:spPr>
        <p:txBody>
          <a:bodyPr>
            <a:normAutofit fontScale="85000" lnSpcReduction="10000"/>
          </a:bodyPr>
          <a:lstStyle/>
          <a:p>
            <a:pPr fontAlgn="auto">
              <a:spcAft>
                <a:spcPts val="0"/>
              </a:spcAft>
              <a:buClr>
                <a:schemeClr val="accent3"/>
              </a:buClr>
              <a:buFont typeface="Wingdings 2"/>
              <a:buNone/>
              <a:defRPr/>
            </a:pPr>
            <a:r>
              <a:rPr lang="en-US" sz="2400" dirty="0" smtClean="0"/>
              <a:t>Sustainable San Diego envisions a San Diego region characterized by </a:t>
            </a:r>
            <a:r>
              <a:rPr lang="en-US" sz="2600" dirty="0" smtClean="0"/>
              <a:t>thriving</a:t>
            </a:r>
            <a:r>
              <a:rPr lang="en-US" sz="2400" dirty="0" smtClean="0"/>
              <a:t> communities, a healthy environment, and a robust economy.  Only when every San Diegan has equal opportunities, regardless of where they live or their income, race, or social status, will we be able to achieve an economically and environmentally balanced region.</a:t>
            </a:r>
          </a:p>
          <a:p>
            <a:pPr fontAlgn="auto">
              <a:spcAft>
                <a:spcPts val="0"/>
              </a:spcAft>
              <a:buClr>
                <a:schemeClr val="accent3"/>
              </a:buClr>
              <a:buFont typeface="Wingdings 2"/>
              <a:buNone/>
              <a:defRP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sz="4800" smtClean="0"/>
              <a:t>Values</a:t>
            </a:r>
            <a:endParaRPr sz="4800"/>
          </a:p>
        </p:txBody>
      </p:sp>
      <p:sp>
        <p:nvSpPr>
          <p:cNvPr id="3" name="Text Placeholder 2"/>
          <p:cNvSpPr>
            <a:spLocks noGrp="1"/>
          </p:cNvSpPr>
          <p:nvPr>
            <p:ph type="body" idx="1"/>
          </p:nvPr>
        </p:nvSpPr>
        <p:spPr>
          <a:xfrm>
            <a:off x="530225" y="2705100"/>
            <a:ext cx="7772400" cy="2705100"/>
          </a:xfrm>
        </p:spPr>
        <p:txBody>
          <a:bodyPr>
            <a:normAutofit fontScale="47500" lnSpcReduction="20000"/>
          </a:bodyPr>
          <a:lstStyle/>
          <a:p>
            <a:pPr fontAlgn="auto">
              <a:spcAft>
                <a:spcPts val="0"/>
              </a:spcAft>
              <a:buClr>
                <a:schemeClr val="accent3"/>
              </a:buClr>
              <a:buFont typeface="Wingdings 2"/>
              <a:buNone/>
              <a:defRPr/>
            </a:pPr>
            <a:r>
              <a:rPr lang="en-US" sz="4400" dirty="0" smtClean="0"/>
              <a:t>Sustainable San Diego is comprised of organizations invested in a range of issues: land use and housing, transportation, social equity, health, environmental justice and communications. Sustainable San Diego believes that each participating entity has significant contributions to make to regional planning. We will work interdependently to articulate strategies, create tools, and coordinate our efforts. We are eager to work with the numerous regional and statewide efforts underway in a collaborative and complementary fashion in order to create sustainable San Diego communities.</a:t>
            </a:r>
          </a:p>
          <a:p>
            <a:pPr fontAlgn="auto">
              <a:spcAft>
                <a:spcPts val="0"/>
              </a:spcAft>
              <a:buClr>
                <a:schemeClr val="accent3"/>
              </a:buClr>
              <a:buFont typeface="Wingdings 2"/>
              <a:buNone/>
              <a:defRPr/>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sz="4800" smtClean="0"/>
              <a:t>Mission</a:t>
            </a:r>
            <a:endParaRPr sz="4800"/>
          </a:p>
        </p:txBody>
      </p:sp>
      <p:sp>
        <p:nvSpPr>
          <p:cNvPr id="12291" name="Text Placeholder 2"/>
          <p:cNvSpPr>
            <a:spLocks noGrp="1"/>
          </p:cNvSpPr>
          <p:nvPr>
            <p:ph type="body" idx="1"/>
          </p:nvPr>
        </p:nvSpPr>
        <p:spPr>
          <a:xfrm>
            <a:off x="530225" y="2705100"/>
            <a:ext cx="7772400" cy="3086100"/>
          </a:xfrm>
        </p:spPr>
        <p:txBody>
          <a:bodyPr/>
          <a:lstStyle/>
          <a:p>
            <a:r>
              <a:rPr lang="en-US" smtClean="0"/>
              <a:t>Sustainable San Diego is a collaboration of local, regional, and statewide groups dedicated to creating a vibrant and more equitable future for the San Diego region. We are committed to building a powerful movement that works toward sustainability in a diversity of areas including but not limited to health, social equity, community development, and environmental conservation work.</a:t>
            </a:r>
          </a:p>
          <a:p>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2"/>
          <p:cNvSpPr>
            <a:spLocks noGrp="1"/>
          </p:cNvSpPr>
          <p:nvPr>
            <p:ph type="sldNum" sz="quarter" idx="10"/>
          </p:nvPr>
        </p:nvSpPr>
        <p:spPr>
          <a:noFill/>
        </p:spPr>
        <p:txBody>
          <a:bodyPr/>
          <a:lstStyle/>
          <a:p>
            <a:pPr fontAlgn="base">
              <a:spcBef>
                <a:spcPct val="0"/>
              </a:spcBef>
              <a:spcAft>
                <a:spcPct val="0"/>
              </a:spcAft>
            </a:pPr>
            <a:fld id="{BB01AF51-405F-4DEB-9856-002AFB8CA298}" type="slidenum">
              <a:rPr lang="en-US" smtClean="0"/>
              <a:pPr fontAlgn="base">
                <a:spcBef>
                  <a:spcPct val="0"/>
                </a:spcBef>
                <a:spcAft>
                  <a:spcPct val="0"/>
                </a:spcAft>
              </a:pPr>
              <a:t>7</a:t>
            </a:fld>
            <a:endParaRPr lang="en-US" smtClean="0"/>
          </a:p>
        </p:txBody>
      </p:sp>
      <p:sp>
        <p:nvSpPr>
          <p:cNvPr id="1291266" name="Rectangle 2"/>
          <p:cNvSpPr>
            <a:spLocks noGrp="1" noChangeArrowheads="1"/>
          </p:cNvSpPr>
          <p:nvPr>
            <p:ph type="title"/>
          </p:nvPr>
        </p:nvSpPr>
        <p:spPr>
          <a:xfrm>
            <a:off x="263525" y="0"/>
            <a:ext cx="8713788" cy="1270000"/>
          </a:xfrm>
        </p:spPr>
        <p:txBody>
          <a:bodyPr/>
          <a:lstStyle/>
          <a:p>
            <a:pPr eaLnBrk="1" hangingPunct="1">
              <a:defRPr/>
            </a:pPr>
            <a:r>
              <a:rPr lang="en-US" sz="3200" smtClean="0"/>
              <a:t>Euclid Ave Trolley Station at Market Street </a:t>
            </a:r>
            <a:br>
              <a:rPr lang="en-US" sz="3200" smtClean="0"/>
            </a:br>
            <a:r>
              <a:rPr lang="en-US" sz="2800" smtClean="0">
                <a:solidFill>
                  <a:schemeClr val="bg1"/>
                </a:solidFill>
              </a:rPr>
              <a:t>San Diego, CA </a:t>
            </a:r>
            <a:endParaRPr lang="en-US" sz="2400" smtClean="0">
              <a:solidFill>
                <a:schemeClr val="bg1"/>
              </a:solidFill>
            </a:endParaRPr>
          </a:p>
        </p:txBody>
      </p:sp>
      <p:pic>
        <p:nvPicPr>
          <p:cNvPr id="13316" name="Picture 3" descr="Euclid Station_A.jpg"/>
          <p:cNvPicPr>
            <a:picLocks noChangeAspect="1"/>
          </p:cNvPicPr>
          <p:nvPr/>
        </p:nvPicPr>
        <p:blipFill>
          <a:blip r:embed="rId3" cstate="print"/>
          <a:srcRect/>
          <a:stretch>
            <a:fillRect/>
          </a:stretch>
        </p:blipFill>
        <p:spPr bwMode="auto">
          <a:xfrm>
            <a:off x="127000" y="1228725"/>
            <a:ext cx="5292725" cy="2419350"/>
          </a:xfrm>
          <a:prstGeom prst="rect">
            <a:avLst/>
          </a:prstGeom>
          <a:noFill/>
          <a:ln w="28575">
            <a:solidFill>
              <a:srgbClr val="FFCC00"/>
            </a:solidFill>
            <a:round/>
            <a:headEnd/>
            <a:tailEnd/>
          </a:ln>
        </p:spPr>
      </p:pic>
      <p:sp>
        <p:nvSpPr>
          <p:cNvPr id="13317" name="Text Box 19"/>
          <p:cNvSpPr txBox="1">
            <a:spLocks noChangeArrowheads="1"/>
          </p:cNvSpPr>
          <p:nvPr/>
        </p:nvSpPr>
        <p:spPr bwMode="auto">
          <a:xfrm>
            <a:off x="5948363" y="5995988"/>
            <a:ext cx="1601787" cy="366712"/>
          </a:xfrm>
          <a:prstGeom prst="rect">
            <a:avLst/>
          </a:prstGeom>
          <a:noFill/>
          <a:ln w="12700">
            <a:noFill/>
            <a:miter lim="800000"/>
            <a:headEnd/>
            <a:tailEnd/>
          </a:ln>
        </p:spPr>
        <p:txBody>
          <a:bodyPr>
            <a:spAutoFit/>
          </a:bodyPr>
          <a:lstStyle/>
          <a:p>
            <a:pPr algn="ctr">
              <a:spcBef>
                <a:spcPct val="50000"/>
              </a:spcBef>
            </a:pPr>
            <a:r>
              <a:rPr lang="en-US">
                <a:solidFill>
                  <a:srgbClr val="FFFFFF"/>
                </a:solidFill>
                <a:ea typeface="ＭＳ Ｐゴシック" pitchFamily="34" charset="-128"/>
              </a:rPr>
              <a:t>Conceptual</a:t>
            </a:r>
          </a:p>
        </p:txBody>
      </p:sp>
      <p:sp>
        <p:nvSpPr>
          <p:cNvPr id="13318" name="Text Box 20"/>
          <p:cNvSpPr txBox="1">
            <a:spLocks noChangeArrowheads="1"/>
          </p:cNvSpPr>
          <p:nvPr/>
        </p:nvSpPr>
        <p:spPr bwMode="auto">
          <a:xfrm>
            <a:off x="1651000" y="3705225"/>
            <a:ext cx="1601788" cy="366713"/>
          </a:xfrm>
          <a:prstGeom prst="rect">
            <a:avLst/>
          </a:prstGeom>
          <a:noFill/>
          <a:ln w="12700">
            <a:noFill/>
            <a:miter lim="800000"/>
            <a:headEnd/>
            <a:tailEnd/>
          </a:ln>
        </p:spPr>
        <p:txBody>
          <a:bodyPr>
            <a:spAutoFit/>
          </a:bodyPr>
          <a:lstStyle/>
          <a:p>
            <a:pPr algn="ctr">
              <a:spcBef>
                <a:spcPct val="50000"/>
              </a:spcBef>
            </a:pPr>
            <a:r>
              <a:rPr lang="en-US">
                <a:solidFill>
                  <a:srgbClr val="FFFFFF"/>
                </a:solidFill>
                <a:ea typeface="ＭＳ Ｐゴシック" pitchFamily="34" charset="-128"/>
              </a:rPr>
              <a:t>Existing</a:t>
            </a:r>
          </a:p>
        </p:txBody>
      </p:sp>
      <p:pic>
        <p:nvPicPr>
          <p:cNvPr id="13319" name="Picture 9" descr="Euclid Station_E.jpg"/>
          <p:cNvPicPr>
            <a:picLocks noChangeAspect="1"/>
          </p:cNvPicPr>
          <p:nvPr/>
        </p:nvPicPr>
        <p:blipFill>
          <a:blip r:embed="rId4" cstate="print"/>
          <a:srcRect/>
          <a:stretch>
            <a:fillRect/>
          </a:stretch>
        </p:blipFill>
        <p:spPr bwMode="auto">
          <a:xfrm>
            <a:off x="3714750" y="3514725"/>
            <a:ext cx="5329238" cy="2435225"/>
          </a:xfrm>
          <a:prstGeom prst="rect">
            <a:avLst/>
          </a:prstGeom>
          <a:noFill/>
          <a:ln w="28575">
            <a:solidFill>
              <a:srgbClr val="FFCC00"/>
            </a:solidFill>
            <a:round/>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sz="4800" smtClean="0"/>
              <a:t>Expanding the Vision</a:t>
            </a:r>
            <a:endParaRPr sz="4800"/>
          </a:p>
        </p:txBody>
      </p:sp>
      <p:sp>
        <p:nvSpPr>
          <p:cNvPr id="3" name="Text Placeholder 2"/>
          <p:cNvSpPr>
            <a:spLocks noGrp="1"/>
          </p:cNvSpPr>
          <p:nvPr>
            <p:ph type="body" idx="1"/>
          </p:nvPr>
        </p:nvSpPr>
        <p:spPr>
          <a:xfrm>
            <a:off x="530225" y="2705100"/>
            <a:ext cx="7772400" cy="3314700"/>
          </a:xfrm>
        </p:spPr>
        <p:txBody>
          <a:bodyPr>
            <a:normAutofit/>
          </a:bodyPr>
          <a:lstStyle/>
          <a:p>
            <a:pPr fontAlgn="auto">
              <a:spcAft>
                <a:spcPts val="0"/>
              </a:spcAft>
              <a:buClr>
                <a:schemeClr val="accent3"/>
              </a:buClr>
              <a:buFont typeface="Wingdings 2"/>
              <a:buNone/>
              <a:defRPr/>
            </a:pPr>
            <a:r>
              <a:rPr lang="en-US" dirty="0" smtClean="0"/>
              <a:t>Plan for Neighborhoods that include:</a:t>
            </a:r>
          </a:p>
          <a:p>
            <a:pPr marL="457200" indent="-457200" fontAlgn="auto">
              <a:spcAft>
                <a:spcPts val="0"/>
              </a:spcAft>
              <a:buClr>
                <a:schemeClr val="accent3"/>
              </a:buClr>
              <a:buFont typeface="Wingdings" pitchFamily="2" charset="2"/>
              <a:buChar char="Ø"/>
              <a:defRPr/>
            </a:pPr>
            <a:r>
              <a:rPr lang="en-US" dirty="0" smtClean="0"/>
              <a:t>Neighborhood Serving Retail that makes walking  and biking for shopping feasible</a:t>
            </a:r>
          </a:p>
          <a:p>
            <a:pPr marL="457200" indent="-457200" fontAlgn="auto">
              <a:spcAft>
                <a:spcPts val="0"/>
              </a:spcAft>
              <a:buClr>
                <a:schemeClr val="accent3"/>
              </a:buClr>
              <a:buFont typeface="Wingdings" pitchFamily="2" charset="2"/>
              <a:buChar char="Ø"/>
              <a:defRPr/>
            </a:pPr>
            <a:r>
              <a:rPr lang="en-US" dirty="0" smtClean="0"/>
              <a:t>Access to healthcare </a:t>
            </a:r>
          </a:p>
          <a:p>
            <a:pPr marL="457200" indent="-457200" fontAlgn="auto">
              <a:spcAft>
                <a:spcPts val="0"/>
              </a:spcAft>
              <a:buClr>
                <a:schemeClr val="accent3"/>
              </a:buClr>
              <a:buFont typeface="Wingdings" pitchFamily="2" charset="2"/>
              <a:buChar char="Ø"/>
              <a:defRPr/>
            </a:pPr>
            <a:r>
              <a:rPr lang="en-US" dirty="0" smtClean="0"/>
              <a:t>Homes that are affordable for the jobs in the immediate area</a:t>
            </a:r>
          </a:p>
          <a:p>
            <a:pPr marL="457200" indent="-457200" fontAlgn="auto">
              <a:spcAft>
                <a:spcPts val="0"/>
              </a:spcAft>
              <a:buClr>
                <a:schemeClr val="accent3"/>
              </a:buClr>
              <a:buFont typeface="Wingdings" pitchFamily="2" charset="2"/>
              <a:buChar char="Ø"/>
              <a:defRPr/>
            </a:pPr>
            <a:r>
              <a:rPr lang="en-US" dirty="0" smtClean="0"/>
              <a:t>Access to open space for recreation</a:t>
            </a:r>
          </a:p>
          <a:p>
            <a:pPr marL="457200" indent="-457200" fontAlgn="auto">
              <a:spcAft>
                <a:spcPts val="0"/>
              </a:spcAft>
              <a:buClr>
                <a:schemeClr val="accent3"/>
              </a:buClr>
              <a:buFont typeface="Wingdings" pitchFamily="2" charset="2"/>
              <a:buChar char="Ø"/>
              <a:defRPr/>
            </a:pPr>
            <a:r>
              <a:rPr lang="en-US" dirty="0" smtClean="0"/>
              <a:t>Access to good schools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sz="4800" smtClean="0"/>
              <a:t>Prioritizing Investments</a:t>
            </a:r>
            <a:endParaRPr sz="4800"/>
          </a:p>
        </p:txBody>
      </p:sp>
      <p:sp>
        <p:nvSpPr>
          <p:cNvPr id="3" name="Text Placeholder 2"/>
          <p:cNvSpPr>
            <a:spLocks noGrp="1"/>
          </p:cNvSpPr>
          <p:nvPr>
            <p:ph type="body" idx="1"/>
          </p:nvPr>
        </p:nvSpPr>
        <p:spPr>
          <a:xfrm>
            <a:off x="530225" y="2705100"/>
            <a:ext cx="7772400" cy="3390900"/>
          </a:xfrm>
        </p:spPr>
        <p:txBody>
          <a:bodyPr>
            <a:normAutofit/>
          </a:bodyPr>
          <a:lstStyle/>
          <a:p>
            <a:pPr marL="457200" lvl="1" indent="-457200" fontAlgn="auto">
              <a:spcAft>
                <a:spcPts val="0"/>
              </a:spcAft>
              <a:buClr>
                <a:schemeClr val="accent3"/>
              </a:buClr>
              <a:buSzPct val="95000"/>
              <a:buFont typeface="Wingdings" pitchFamily="2" charset="2"/>
              <a:buChar char="Ø"/>
              <a:defRPr/>
            </a:pPr>
            <a:r>
              <a:rPr lang="en-US" sz="2200" dirty="0" smtClean="0">
                <a:solidFill>
                  <a:schemeClr val="tx1"/>
                </a:solidFill>
              </a:rPr>
              <a:t>Focus Investments on Improving Transit Connecting Neighborhoods to Jobs</a:t>
            </a:r>
          </a:p>
          <a:p>
            <a:pPr marL="457200" lvl="1" indent="-457200" fontAlgn="auto">
              <a:spcAft>
                <a:spcPts val="0"/>
              </a:spcAft>
              <a:buClr>
                <a:schemeClr val="accent3"/>
              </a:buClr>
              <a:buSzPct val="95000"/>
              <a:buFont typeface="Wingdings" pitchFamily="2" charset="2"/>
              <a:buChar char="Ø"/>
              <a:defRPr/>
            </a:pPr>
            <a:r>
              <a:rPr lang="en-US" sz="2200" dirty="0" smtClean="0">
                <a:solidFill>
                  <a:schemeClr val="tx1"/>
                </a:solidFill>
              </a:rPr>
              <a:t>Focus Investments on the older lower income communities  </a:t>
            </a:r>
          </a:p>
          <a:p>
            <a:pPr marL="457200" indent="-457200" fontAlgn="auto">
              <a:spcAft>
                <a:spcPts val="0"/>
              </a:spcAft>
              <a:buClr>
                <a:schemeClr val="accent3"/>
              </a:buClr>
              <a:buFont typeface="Wingdings" pitchFamily="2" charset="2"/>
              <a:buChar char="Ø"/>
              <a:defRPr/>
            </a:pPr>
            <a:r>
              <a:rPr lang="en-US" dirty="0" smtClean="0"/>
              <a:t>Focus  investments on leveraging existing infrastructure by fixing and upgrading</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rgbClr val="FFCC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a:ln>
              <a:noFill/>
            </a:ln>
            <a:solidFill>
              <a:schemeClr val="tx1"/>
            </a:solidFill>
            <a:effectLst/>
            <a:latin typeface="Arial" pitchFamily="-107" charset="0"/>
          </a:defRPr>
        </a:defPPr>
      </a:lstStyle>
    </a:spDef>
    <a:lnDef>
      <a:spPr bwMode="auto">
        <a:xfrm>
          <a:off x="0" y="0"/>
          <a:ext cx="1" cy="1"/>
        </a:xfrm>
        <a:custGeom>
          <a:avLst/>
          <a:gdLst/>
          <a:ahLst/>
          <a:cxnLst/>
          <a:rect l="0" t="0" r="0" b="0"/>
          <a:pathLst/>
        </a:custGeom>
        <a:noFill/>
        <a:ln w="12700" cap="flat" cmpd="sng" algn="ctr">
          <a:solidFill>
            <a:srgbClr val="FFCC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a:ln>
              <a:noFill/>
            </a:ln>
            <a:solidFill>
              <a:schemeClr val="tx1"/>
            </a:solidFill>
            <a:effectLst/>
            <a:latin typeface="Arial" pitchFamily="-107"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441</TotalTime>
  <Words>739</Words>
  <Application>Microsoft Office PowerPoint</Application>
  <PresentationFormat>On-screen Show (4:3)</PresentationFormat>
  <Paragraphs>104</Paragraphs>
  <Slides>11</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Constantia</vt:lpstr>
      <vt:lpstr>Arial</vt:lpstr>
      <vt:lpstr>Calibri</vt:lpstr>
      <vt:lpstr>Wingdings 2</vt:lpstr>
      <vt:lpstr>ＭＳ Ｐゴシック</vt:lpstr>
      <vt:lpstr>Wingdings</vt:lpstr>
      <vt:lpstr>Flow</vt:lpstr>
      <vt:lpstr>Custom Design</vt:lpstr>
      <vt:lpstr>  Sustainable San Diego Making Smart Growth Smarter</vt:lpstr>
      <vt:lpstr>Who We Are</vt:lpstr>
      <vt:lpstr>Members</vt:lpstr>
      <vt:lpstr>Vision</vt:lpstr>
      <vt:lpstr>Values</vt:lpstr>
      <vt:lpstr>Mission</vt:lpstr>
      <vt:lpstr>Euclid Ave Trolley Station at Market Street  San Diego, CA </vt:lpstr>
      <vt:lpstr>Expanding the Vision</vt:lpstr>
      <vt:lpstr>Prioritizing Investments</vt:lpstr>
      <vt:lpstr>Results</vt:lpstr>
      <vt:lpstr>Contact</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Tom Scott</dc:creator>
  <cp:lastModifiedBy>Hannah Cohen</cp:lastModifiedBy>
  <cp:revision>29</cp:revision>
  <dcterms:created xsi:type="dcterms:W3CDTF">2010-07-09T11:32:39Z</dcterms:created>
  <dcterms:modified xsi:type="dcterms:W3CDTF">2010-09-23T20:14:47Z</dcterms:modified>
</cp:coreProperties>
</file>