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" y="0"/>
            <a:ext cx="900469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6" y="0"/>
            <a:ext cx="9250812" cy="6858000"/>
          </a:xfrm>
        </p:spPr>
      </p:pic>
    </p:spTree>
    <p:extLst>
      <p:ext uri="{BB962C8B-B14F-4D97-AF65-F5344CB8AC3E}">
        <p14:creationId xmlns:p14="http://schemas.microsoft.com/office/powerpoint/2010/main" val="210985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94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6" y="503237"/>
            <a:ext cx="3901274" cy="5897563"/>
          </a:xfrm>
        </p:spPr>
      </p:pic>
    </p:spTree>
    <p:extLst>
      <p:ext uri="{BB962C8B-B14F-4D97-AF65-F5344CB8AC3E}">
        <p14:creationId xmlns:p14="http://schemas.microsoft.com/office/powerpoint/2010/main" val="54238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839200" cy="6555740"/>
          </a:xfrm>
        </p:spPr>
      </p:pic>
    </p:spTree>
    <p:extLst>
      <p:ext uri="{BB962C8B-B14F-4D97-AF65-F5344CB8AC3E}">
        <p14:creationId xmlns:p14="http://schemas.microsoft.com/office/powerpoint/2010/main" val="167702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263927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367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7" y="228600"/>
            <a:ext cx="8630806" cy="6202364"/>
          </a:xfrm>
        </p:spPr>
      </p:pic>
    </p:spTree>
    <p:extLst>
      <p:ext uri="{BB962C8B-B14F-4D97-AF65-F5344CB8AC3E}">
        <p14:creationId xmlns:p14="http://schemas.microsoft.com/office/powerpoint/2010/main" val="410483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086"/>
            <a:ext cx="8382000" cy="6423390"/>
          </a:xfrm>
        </p:spPr>
      </p:pic>
    </p:spTree>
    <p:extLst>
      <p:ext uri="{BB962C8B-B14F-4D97-AF65-F5344CB8AC3E}">
        <p14:creationId xmlns:p14="http://schemas.microsoft.com/office/powerpoint/2010/main" val="111648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84751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097"/>
          </a:xfrm>
        </p:spPr>
      </p:pic>
    </p:spTree>
    <p:extLst>
      <p:ext uri="{BB962C8B-B14F-4D97-AF65-F5344CB8AC3E}">
        <p14:creationId xmlns:p14="http://schemas.microsoft.com/office/powerpoint/2010/main" val="293296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4" y="76200"/>
            <a:ext cx="8657996" cy="6477000"/>
          </a:xfrm>
        </p:spPr>
      </p:pic>
    </p:spTree>
    <p:extLst>
      <p:ext uri="{BB962C8B-B14F-4D97-AF65-F5344CB8AC3E}">
        <p14:creationId xmlns:p14="http://schemas.microsoft.com/office/powerpoint/2010/main" val="120770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387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3761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" y="152400"/>
            <a:ext cx="9011868" cy="6354762"/>
          </a:xfrm>
        </p:spPr>
      </p:pic>
    </p:spTree>
    <p:extLst>
      <p:ext uri="{BB962C8B-B14F-4D97-AF65-F5344CB8AC3E}">
        <p14:creationId xmlns:p14="http://schemas.microsoft.com/office/powerpoint/2010/main" val="374239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913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224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493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87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369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886106" cy="6781800"/>
          </a:xfrm>
        </p:spPr>
      </p:pic>
    </p:spTree>
    <p:extLst>
      <p:ext uri="{BB962C8B-B14F-4D97-AF65-F5344CB8AC3E}">
        <p14:creationId xmlns:p14="http://schemas.microsoft.com/office/powerpoint/2010/main" val="612452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398923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05600"/>
          </a:xfrm>
        </p:spPr>
      </p:pic>
    </p:spTree>
    <p:extLst>
      <p:ext uri="{BB962C8B-B14F-4D97-AF65-F5344CB8AC3E}">
        <p14:creationId xmlns:p14="http://schemas.microsoft.com/office/powerpoint/2010/main" val="3780272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</p:spPr>
      </p:pic>
    </p:spTree>
    <p:extLst>
      <p:ext uri="{BB962C8B-B14F-4D97-AF65-F5344CB8AC3E}">
        <p14:creationId xmlns:p14="http://schemas.microsoft.com/office/powerpoint/2010/main" val="4241348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718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0551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5340"/>
          </a:xfrm>
        </p:spPr>
      </p:pic>
    </p:spTree>
    <p:extLst>
      <p:ext uri="{BB962C8B-B14F-4D97-AF65-F5344CB8AC3E}">
        <p14:creationId xmlns:p14="http://schemas.microsoft.com/office/powerpoint/2010/main" val="249380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211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00438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178971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948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084"/>
            <a:ext cx="8686800" cy="6477316"/>
          </a:xfrm>
        </p:spPr>
      </p:pic>
    </p:spTree>
    <p:extLst>
      <p:ext uri="{BB962C8B-B14F-4D97-AF65-F5344CB8AC3E}">
        <p14:creationId xmlns:p14="http://schemas.microsoft.com/office/powerpoint/2010/main" val="43288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461"/>
            <a:ext cx="7924800" cy="633984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"/>
            <a:ext cx="891540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6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8" y="0"/>
            <a:ext cx="9181880" cy="6858000"/>
          </a:xfrm>
        </p:spPr>
      </p:pic>
    </p:spTree>
    <p:extLst>
      <p:ext uri="{BB962C8B-B14F-4D97-AF65-F5344CB8AC3E}">
        <p14:creationId xmlns:p14="http://schemas.microsoft.com/office/powerpoint/2010/main" val="393326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" y="0"/>
            <a:ext cx="9181884" cy="6849028"/>
          </a:xfrm>
        </p:spPr>
      </p:pic>
    </p:spTree>
    <p:extLst>
      <p:ext uri="{BB962C8B-B14F-4D97-AF65-F5344CB8AC3E}">
        <p14:creationId xmlns:p14="http://schemas.microsoft.com/office/powerpoint/2010/main" val="122998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" y="0"/>
            <a:ext cx="9094890" cy="6858000"/>
          </a:xfrm>
        </p:spPr>
      </p:pic>
    </p:spTree>
    <p:extLst>
      <p:ext uri="{BB962C8B-B14F-4D97-AF65-F5344CB8AC3E}">
        <p14:creationId xmlns:p14="http://schemas.microsoft.com/office/powerpoint/2010/main" val="51812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14</cp:revision>
  <dcterms:created xsi:type="dcterms:W3CDTF">2006-08-16T00:00:00Z</dcterms:created>
  <dcterms:modified xsi:type="dcterms:W3CDTF">2013-09-25T23:43:42Z</dcterms:modified>
</cp:coreProperties>
</file>