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9.jpg" ContentType="image/gif"/>
  <Override PartName="/ppt/media/image31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04" autoAdjust="0"/>
  </p:normalViewPr>
  <p:slideViewPr>
    <p:cSldViewPr>
      <p:cViewPr>
        <p:scale>
          <a:sx n="100" d="100"/>
          <a:sy n="100" d="100"/>
        </p:scale>
        <p:origin x="-1950" y="-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16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8610600" cy="6108395"/>
          </a:xfrm>
        </p:spPr>
      </p:pic>
    </p:spTree>
    <p:extLst>
      <p:ext uri="{BB962C8B-B14F-4D97-AF65-F5344CB8AC3E}">
        <p14:creationId xmlns:p14="http://schemas.microsoft.com/office/powerpoint/2010/main" val="1592259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8437"/>
            <a:ext cx="8686800" cy="6444928"/>
          </a:xfrm>
        </p:spPr>
      </p:pic>
    </p:spTree>
    <p:extLst>
      <p:ext uri="{BB962C8B-B14F-4D97-AF65-F5344CB8AC3E}">
        <p14:creationId xmlns:p14="http://schemas.microsoft.com/office/powerpoint/2010/main" val="1234157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0"/>
            <a:ext cx="8458200" cy="6516976"/>
          </a:xfrm>
        </p:spPr>
      </p:pic>
    </p:spTree>
    <p:extLst>
      <p:ext uri="{BB962C8B-B14F-4D97-AF65-F5344CB8AC3E}">
        <p14:creationId xmlns:p14="http://schemas.microsoft.com/office/powerpoint/2010/main" val="813491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59913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06049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20653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43037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5564" cy="7010400"/>
          </a:xfrm>
        </p:spPr>
      </p:pic>
    </p:spTree>
    <p:extLst>
      <p:ext uri="{BB962C8B-B14F-4D97-AF65-F5344CB8AC3E}">
        <p14:creationId xmlns:p14="http://schemas.microsoft.com/office/powerpoint/2010/main" val="2918790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707172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</p:spTree>
    <p:extLst>
      <p:ext uri="{BB962C8B-B14F-4D97-AF65-F5344CB8AC3E}">
        <p14:creationId xmlns:p14="http://schemas.microsoft.com/office/powerpoint/2010/main" val="1614507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"/>
            <a:ext cx="8305800" cy="6324600"/>
          </a:xfrm>
        </p:spPr>
      </p:pic>
    </p:spTree>
    <p:extLst>
      <p:ext uri="{BB962C8B-B14F-4D97-AF65-F5344CB8AC3E}">
        <p14:creationId xmlns:p14="http://schemas.microsoft.com/office/powerpoint/2010/main" val="3731018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00255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3" y="0"/>
            <a:ext cx="8328996" cy="685800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4" y="0"/>
            <a:ext cx="91970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8455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136516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977788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577629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6" y="228600"/>
            <a:ext cx="9112068" cy="6477000"/>
          </a:xfrm>
        </p:spPr>
      </p:pic>
    </p:spTree>
    <p:extLst>
      <p:ext uri="{BB962C8B-B14F-4D97-AF65-F5344CB8AC3E}">
        <p14:creationId xmlns:p14="http://schemas.microsoft.com/office/powerpoint/2010/main" val="10366561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5" y="0"/>
            <a:ext cx="9172575" cy="6858000"/>
          </a:xfrm>
        </p:spPr>
      </p:pic>
    </p:spTree>
    <p:extLst>
      <p:ext uri="{BB962C8B-B14F-4D97-AF65-F5344CB8AC3E}">
        <p14:creationId xmlns:p14="http://schemas.microsoft.com/office/powerpoint/2010/main" val="31412155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725954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20200" cy="6858000"/>
          </a:xfrm>
        </p:spPr>
      </p:pic>
    </p:spTree>
    <p:extLst>
      <p:ext uri="{BB962C8B-B14F-4D97-AF65-F5344CB8AC3E}">
        <p14:creationId xmlns:p14="http://schemas.microsoft.com/office/powerpoint/2010/main" val="12958245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95810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0"/>
            <a:ext cx="8610600" cy="6172200"/>
          </a:xfrm>
        </p:spPr>
      </p:pic>
    </p:spTree>
    <p:extLst>
      <p:ext uri="{BB962C8B-B14F-4D97-AF65-F5344CB8AC3E}">
        <p14:creationId xmlns:p14="http://schemas.microsoft.com/office/powerpoint/2010/main" val="11694977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4" y="1143000"/>
            <a:ext cx="9115456" cy="4525146"/>
          </a:xfrm>
        </p:spPr>
      </p:pic>
    </p:spTree>
    <p:extLst>
      <p:ext uri="{BB962C8B-B14F-4D97-AF65-F5344CB8AC3E}">
        <p14:creationId xmlns:p14="http://schemas.microsoft.com/office/powerpoint/2010/main" val="2297767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010506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36617484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17" y="1600200"/>
            <a:ext cx="7043165" cy="4525963"/>
          </a:xfrm>
        </p:spPr>
      </p:pic>
    </p:spTree>
    <p:extLst>
      <p:ext uri="{BB962C8B-B14F-4D97-AF65-F5344CB8AC3E}">
        <p14:creationId xmlns:p14="http://schemas.microsoft.com/office/powerpoint/2010/main" val="41039228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16817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049963"/>
          </a:xfrm>
        </p:spPr>
      </p:pic>
    </p:spTree>
    <p:extLst>
      <p:ext uri="{BB962C8B-B14F-4D97-AF65-F5344CB8AC3E}">
        <p14:creationId xmlns:p14="http://schemas.microsoft.com/office/powerpoint/2010/main" val="2753084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8534400" cy="6409228"/>
          </a:xfrm>
        </p:spPr>
      </p:pic>
    </p:spTree>
    <p:extLst>
      <p:ext uri="{BB962C8B-B14F-4D97-AF65-F5344CB8AC3E}">
        <p14:creationId xmlns:p14="http://schemas.microsoft.com/office/powerpoint/2010/main" val="1117607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8763000" cy="6400800"/>
          </a:xfrm>
        </p:spPr>
      </p:pic>
    </p:spTree>
    <p:extLst>
      <p:ext uri="{BB962C8B-B14F-4D97-AF65-F5344CB8AC3E}">
        <p14:creationId xmlns:p14="http://schemas.microsoft.com/office/powerpoint/2010/main" val="592967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228600"/>
            <a:ext cx="8382001" cy="6096000"/>
          </a:xfrm>
        </p:spPr>
      </p:pic>
    </p:spTree>
    <p:extLst>
      <p:ext uri="{BB962C8B-B14F-4D97-AF65-F5344CB8AC3E}">
        <p14:creationId xmlns:p14="http://schemas.microsoft.com/office/powerpoint/2010/main" val="2239525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200"/>
            <a:ext cx="8610600" cy="6324600"/>
          </a:xfrm>
        </p:spPr>
      </p:pic>
    </p:spTree>
    <p:extLst>
      <p:ext uri="{BB962C8B-B14F-4D97-AF65-F5344CB8AC3E}">
        <p14:creationId xmlns:p14="http://schemas.microsoft.com/office/powerpoint/2010/main" val="3938695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6624"/>
          </a:xfrm>
        </p:spPr>
      </p:pic>
    </p:spTree>
    <p:extLst>
      <p:ext uri="{BB962C8B-B14F-4D97-AF65-F5344CB8AC3E}">
        <p14:creationId xmlns:p14="http://schemas.microsoft.com/office/powerpoint/2010/main" val="33135568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0</Words>
  <Application>Microsoft Office PowerPoint</Application>
  <PresentationFormat>On-screen Show (4:3)</PresentationFormat>
  <Paragraphs>0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Nataliia Drannik</dc:creator>
  <cp:lastModifiedBy>Nataliia Drannik</cp:lastModifiedBy>
  <cp:revision>32</cp:revision>
  <dcterms:created xsi:type="dcterms:W3CDTF">2006-08-16T00:00:00Z</dcterms:created>
  <dcterms:modified xsi:type="dcterms:W3CDTF">2013-09-25T21:50:19Z</dcterms:modified>
</cp:coreProperties>
</file>