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1.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2.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4.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7.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8.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9.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20.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2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2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2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2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26.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27.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28.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29.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30.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31.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32.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33.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34.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35.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36.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37.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8.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39.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40.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41.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42.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43.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44.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45.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46.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4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48.xml" ContentType="application/vnd.openxmlformats-officedocument.theme+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49.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50.xml" ContentType="application/vnd.openxmlformats-officedocument.theme+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51.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52.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53.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54.xml" ContentType="application/vnd.openxmlformats-officedocument.theme+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55.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650" r:id="rId1"/>
    <p:sldMasterId id="2147483675" r:id="rId2"/>
    <p:sldMasterId id="2147483686" r:id="rId3"/>
    <p:sldMasterId id="2147483694" r:id="rId4"/>
    <p:sldMasterId id="2147483704" r:id="rId5"/>
    <p:sldMasterId id="2147483714" r:id="rId6"/>
    <p:sldMasterId id="2147483722" r:id="rId7"/>
    <p:sldMasterId id="2147483730" r:id="rId8"/>
    <p:sldMasterId id="2147483763" r:id="rId9"/>
    <p:sldMasterId id="2147483767" r:id="rId10"/>
    <p:sldMasterId id="2147483776" r:id="rId11"/>
    <p:sldMasterId id="2147483908" r:id="rId12"/>
    <p:sldMasterId id="2147483915" r:id="rId13"/>
    <p:sldMasterId id="2147483922" r:id="rId14"/>
    <p:sldMasterId id="2147483929" r:id="rId15"/>
    <p:sldMasterId id="2147483936" r:id="rId16"/>
    <p:sldMasterId id="2147483943" r:id="rId17"/>
    <p:sldMasterId id="2147483950" r:id="rId18"/>
    <p:sldMasterId id="2147483957" r:id="rId19"/>
    <p:sldMasterId id="2147483964" r:id="rId20"/>
    <p:sldMasterId id="2147483971" r:id="rId21"/>
    <p:sldMasterId id="2147483978" r:id="rId22"/>
    <p:sldMasterId id="2147483985" r:id="rId23"/>
    <p:sldMasterId id="2147483992" r:id="rId24"/>
    <p:sldMasterId id="2147483999" r:id="rId25"/>
    <p:sldMasterId id="2147484006" r:id="rId26"/>
    <p:sldMasterId id="2147484013" r:id="rId27"/>
    <p:sldMasterId id="2147484020" r:id="rId28"/>
    <p:sldMasterId id="2147484027" r:id="rId29"/>
    <p:sldMasterId id="2147484034" r:id="rId30"/>
    <p:sldMasterId id="2147484041" r:id="rId31"/>
    <p:sldMasterId id="2147484048" r:id="rId32"/>
    <p:sldMasterId id="2147484055" r:id="rId33"/>
    <p:sldMasterId id="2147484062" r:id="rId34"/>
    <p:sldMasterId id="2147484069" r:id="rId35"/>
    <p:sldMasterId id="2147484076" r:id="rId36"/>
    <p:sldMasterId id="2147484083" r:id="rId37"/>
    <p:sldMasterId id="2147484090" r:id="rId38"/>
    <p:sldMasterId id="2147484097" r:id="rId39"/>
    <p:sldMasterId id="2147484104" r:id="rId40"/>
    <p:sldMasterId id="2147484111" r:id="rId41"/>
    <p:sldMasterId id="2147484118" r:id="rId42"/>
    <p:sldMasterId id="2147484125" r:id="rId43"/>
    <p:sldMasterId id="2147484132" r:id="rId44"/>
    <p:sldMasterId id="2147484139" r:id="rId45"/>
    <p:sldMasterId id="2147484146" r:id="rId46"/>
    <p:sldMasterId id="2147484153" r:id="rId47"/>
    <p:sldMasterId id="2147484160" r:id="rId48"/>
    <p:sldMasterId id="2147484167" r:id="rId49"/>
    <p:sldMasterId id="2147484174" r:id="rId50"/>
    <p:sldMasterId id="2147484181" r:id="rId51"/>
    <p:sldMasterId id="2147484188" r:id="rId52"/>
    <p:sldMasterId id="2147484195" r:id="rId53"/>
    <p:sldMasterId id="2147484202" r:id="rId54"/>
    <p:sldMasterId id="2147484209" r:id="rId55"/>
    <p:sldMasterId id="2147484216" r:id="rId56"/>
  </p:sldMasterIdLst>
  <p:notesMasterIdLst>
    <p:notesMasterId r:id="rId89"/>
  </p:notesMasterIdLst>
  <p:handoutMasterIdLst>
    <p:handoutMasterId r:id="rId90"/>
  </p:handoutMasterIdLst>
  <p:sldIdLst>
    <p:sldId id="689" r:id="rId57"/>
    <p:sldId id="913" r:id="rId58"/>
    <p:sldId id="838" r:id="rId59"/>
    <p:sldId id="847" r:id="rId60"/>
    <p:sldId id="914" r:id="rId61"/>
    <p:sldId id="880" r:id="rId62"/>
    <p:sldId id="881" r:id="rId63"/>
    <p:sldId id="849" r:id="rId64"/>
    <p:sldId id="896" r:id="rId65"/>
    <p:sldId id="905" r:id="rId66"/>
    <p:sldId id="895" r:id="rId67"/>
    <p:sldId id="786" r:id="rId68"/>
    <p:sldId id="787" r:id="rId69"/>
    <p:sldId id="857" r:id="rId70"/>
    <p:sldId id="907" r:id="rId71"/>
    <p:sldId id="908" r:id="rId72"/>
    <p:sldId id="909" r:id="rId73"/>
    <p:sldId id="897" r:id="rId74"/>
    <p:sldId id="883" r:id="rId75"/>
    <p:sldId id="884" r:id="rId76"/>
    <p:sldId id="886" r:id="rId77"/>
    <p:sldId id="900" r:id="rId78"/>
    <p:sldId id="915" r:id="rId79"/>
    <p:sldId id="910" r:id="rId80"/>
    <p:sldId id="911" r:id="rId81"/>
    <p:sldId id="903" r:id="rId82"/>
    <p:sldId id="916" r:id="rId83"/>
    <p:sldId id="887" r:id="rId84"/>
    <p:sldId id="890" r:id="rId85"/>
    <p:sldId id="889" r:id="rId86"/>
    <p:sldId id="912" r:id="rId87"/>
    <p:sldId id="731" r:id="rId88"/>
  </p:sldIdLst>
  <p:sldSz cx="9144000" cy="6858000" type="screen4x3"/>
  <p:notesSz cx="7010400" cy="9296400"/>
  <p:defaultTextStyle>
    <a:defPPr>
      <a:defRPr lang="en-US"/>
    </a:defPPr>
    <a:lvl1pPr algn="l" rtl="0" fontAlgn="base">
      <a:spcBef>
        <a:spcPct val="0"/>
      </a:spcBef>
      <a:spcAft>
        <a:spcPct val="0"/>
      </a:spcAft>
      <a:defRPr sz="1000" b="1" u="sng" kern="1200">
        <a:solidFill>
          <a:schemeClr val="tx1"/>
        </a:solidFill>
        <a:latin typeface="Arial" charset="0"/>
        <a:ea typeface="ＭＳ Ｐゴシック" pitchFamily="34" charset="-128"/>
        <a:cs typeface="+mn-cs"/>
      </a:defRPr>
    </a:lvl1pPr>
    <a:lvl2pPr marL="369888" indent="87313" algn="l" rtl="0" fontAlgn="base">
      <a:spcBef>
        <a:spcPct val="0"/>
      </a:spcBef>
      <a:spcAft>
        <a:spcPct val="0"/>
      </a:spcAft>
      <a:defRPr sz="1000" b="1" u="sng" kern="1200">
        <a:solidFill>
          <a:schemeClr val="tx1"/>
        </a:solidFill>
        <a:latin typeface="Arial" charset="0"/>
        <a:ea typeface="ＭＳ Ｐゴシック" pitchFamily="34" charset="-128"/>
        <a:cs typeface="+mn-cs"/>
      </a:defRPr>
    </a:lvl2pPr>
    <a:lvl3pPr marL="741363" indent="173038" algn="l" rtl="0" fontAlgn="base">
      <a:spcBef>
        <a:spcPct val="0"/>
      </a:spcBef>
      <a:spcAft>
        <a:spcPct val="0"/>
      </a:spcAft>
      <a:defRPr sz="1000" b="1" u="sng" kern="1200">
        <a:solidFill>
          <a:schemeClr val="tx1"/>
        </a:solidFill>
        <a:latin typeface="Arial" charset="0"/>
        <a:ea typeface="ＭＳ Ｐゴシック" pitchFamily="34" charset="-128"/>
        <a:cs typeface="+mn-cs"/>
      </a:defRPr>
    </a:lvl3pPr>
    <a:lvl4pPr marL="1112838" indent="258763" algn="l" rtl="0" fontAlgn="base">
      <a:spcBef>
        <a:spcPct val="0"/>
      </a:spcBef>
      <a:spcAft>
        <a:spcPct val="0"/>
      </a:spcAft>
      <a:defRPr sz="1000" b="1" u="sng" kern="1200">
        <a:solidFill>
          <a:schemeClr val="tx1"/>
        </a:solidFill>
        <a:latin typeface="Arial" charset="0"/>
        <a:ea typeface="ＭＳ Ｐゴシック" pitchFamily="34" charset="-128"/>
        <a:cs typeface="+mn-cs"/>
      </a:defRPr>
    </a:lvl4pPr>
    <a:lvl5pPr marL="1482725" indent="346075" algn="l" rtl="0" fontAlgn="base">
      <a:spcBef>
        <a:spcPct val="0"/>
      </a:spcBef>
      <a:spcAft>
        <a:spcPct val="0"/>
      </a:spcAft>
      <a:defRPr sz="1000" b="1" u="sng" kern="1200">
        <a:solidFill>
          <a:schemeClr val="tx1"/>
        </a:solidFill>
        <a:latin typeface="Arial" charset="0"/>
        <a:ea typeface="ＭＳ Ｐゴシック" pitchFamily="34" charset="-128"/>
        <a:cs typeface="+mn-cs"/>
      </a:defRPr>
    </a:lvl5pPr>
    <a:lvl6pPr marL="2286000" algn="l" defTabSz="914400" rtl="0" eaLnBrk="1" latinLnBrk="0" hangingPunct="1">
      <a:defRPr sz="1000" b="1" u="sng" kern="1200">
        <a:solidFill>
          <a:schemeClr val="tx1"/>
        </a:solidFill>
        <a:latin typeface="Arial" charset="0"/>
        <a:ea typeface="ＭＳ Ｐゴシック" pitchFamily="34" charset="-128"/>
        <a:cs typeface="+mn-cs"/>
      </a:defRPr>
    </a:lvl6pPr>
    <a:lvl7pPr marL="2743200" algn="l" defTabSz="914400" rtl="0" eaLnBrk="1" latinLnBrk="0" hangingPunct="1">
      <a:defRPr sz="1000" b="1" u="sng" kern="1200">
        <a:solidFill>
          <a:schemeClr val="tx1"/>
        </a:solidFill>
        <a:latin typeface="Arial" charset="0"/>
        <a:ea typeface="ＭＳ Ｐゴシック" pitchFamily="34" charset="-128"/>
        <a:cs typeface="+mn-cs"/>
      </a:defRPr>
    </a:lvl7pPr>
    <a:lvl8pPr marL="3200400" algn="l" defTabSz="914400" rtl="0" eaLnBrk="1" latinLnBrk="0" hangingPunct="1">
      <a:defRPr sz="1000" b="1" u="sng" kern="1200">
        <a:solidFill>
          <a:schemeClr val="tx1"/>
        </a:solidFill>
        <a:latin typeface="Arial" charset="0"/>
        <a:ea typeface="ＭＳ Ｐゴシック" pitchFamily="34" charset="-128"/>
        <a:cs typeface="+mn-cs"/>
      </a:defRPr>
    </a:lvl8pPr>
    <a:lvl9pPr marL="3657600" algn="l" defTabSz="914400" rtl="0" eaLnBrk="1" latinLnBrk="0" hangingPunct="1">
      <a:defRPr sz="1000" b="1" u="sng"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3115">
          <p15:clr>
            <a:srgbClr val="A4A3A4"/>
          </p15:clr>
        </p15:guide>
        <p15:guide id="2" pos="378">
          <p15:clr>
            <a:srgbClr val="A4A3A4"/>
          </p15:clr>
        </p15:guide>
        <p15:guide id="3" pos="536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6BAF"/>
    <a:srgbClr val="A8C4F2"/>
    <a:srgbClr val="008000"/>
    <a:srgbClr val="004967"/>
    <a:srgbClr val="860000"/>
    <a:srgbClr val="054719"/>
    <a:srgbClr val="00CC00"/>
    <a:srgbClr val="002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8" autoAdjust="0"/>
    <p:restoredTop sz="85943" autoAdjust="0"/>
  </p:normalViewPr>
  <p:slideViewPr>
    <p:cSldViewPr snapToGrid="0" snapToObjects="1">
      <p:cViewPr varScale="1">
        <p:scale>
          <a:sx n="46" d="100"/>
          <a:sy n="46" d="100"/>
        </p:scale>
        <p:origin x="696" y="48"/>
      </p:cViewPr>
      <p:guideLst>
        <p:guide orient="horz" pos="3115"/>
        <p:guide pos="378"/>
        <p:guide pos="5367"/>
      </p:guideLst>
    </p:cSldViewPr>
  </p:slideViewPr>
  <p:outlineViewPr>
    <p:cViewPr>
      <p:scale>
        <a:sx n="33" d="100"/>
        <a:sy n="33" d="100"/>
      </p:scale>
      <p:origin x="0" y="48"/>
    </p:cViewPr>
  </p:outlineViewPr>
  <p:notesTextViewPr>
    <p:cViewPr>
      <p:scale>
        <a:sx n="100" d="100"/>
        <a:sy n="100" d="100"/>
      </p:scale>
      <p:origin x="0" y="0"/>
    </p:cViewPr>
  </p:notesTextViewPr>
  <p:sorterViewPr>
    <p:cViewPr>
      <p:scale>
        <a:sx n="85" d="100"/>
        <a:sy n="85" d="100"/>
      </p:scale>
      <p:origin x="0" y="1248"/>
    </p:cViewPr>
  </p:sorterViewPr>
  <p:notesViewPr>
    <p:cSldViewPr snapToGrid="0" snapToObjects="1">
      <p:cViewPr varScale="1">
        <p:scale>
          <a:sx n="82" d="100"/>
          <a:sy n="82" d="100"/>
        </p:scale>
        <p:origin x="-2688"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63" Type="http://schemas.openxmlformats.org/officeDocument/2006/relationships/slide" Target="slides/slide7.xml"/><Relationship Id="rId68" Type="http://schemas.openxmlformats.org/officeDocument/2006/relationships/slide" Target="slides/slide12.xml"/><Relationship Id="rId76" Type="http://schemas.openxmlformats.org/officeDocument/2006/relationships/slide" Target="slides/slide20.xml"/><Relationship Id="rId84" Type="http://schemas.openxmlformats.org/officeDocument/2006/relationships/slide" Target="slides/slide28.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15.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 Target="slides/slide2.xml"/><Relationship Id="rId66" Type="http://schemas.openxmlformats.org/officeDocument/2006/relationships/slide" Target="slides/slide10.xml"/><Relationship Id="rId74" Type="http://schemas.openxmlformats.org/officeDocument/2006/relationships/slide" Target="slides/slide18.xml"/><Relationship Id="rId79" Type="http://schemas.openxmlformats.org/officeDocument/2006/relationships/slide" Target="slides/slide23.xml"/><Relationship Id="rId87" Type="http://schemas.openxmlformats.org/officeDocument/2006/relationships/slide" Target="slides/slide31.xml"/><Relationship Id="rId5" Type="http://schemas.openxmlformats.org/officeDocument/2006/relationships/slideMaster" Target="slideMasters/slideMaster5.xml"/><Relationship Id="rId61" Type="http://schemas.openxmlformats.org/officeDocument/2006/relationships/slide" Target="slides/slide5.xml"/><Relationship Id="rId82" Type="http://schemas.openxmlformats.org/officeDocument/2006/relationships/slide" Target="slides/slide26.xml"/><Relationship Id="rId90" Type="http://schemas.openxmlformats.org/officeDocument/2006/relationships/handoutMaster" Target="handoutMasters/handout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8.xml"/><Relationship Id="rId69" Type="http://schemas.openxmlformats.org/officeDocument/2006/relationships/slide" Target="slides/slide13.xml"/><Relationship Id="rId77" Type="http://schemas.openxmlformats.org/officeDocument/2006/relationships/slide" Target="slides/slide2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6.xml"/><Relationship Id="rId80" Type="http://schemas.openxmlformats.org/officeDocument/2006/relationships/slide" Target="slides/slide24.xml"/><Relationship Id="rId85" Type="http://schemas.openxmlformats.org/officeDocument/2006/relationships/slide" Target="slides/slide29.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3.xml"/><Relationship Id="rId67" Type="http://schemas.openxmlformats.org/officeDocument/2006/relationships/slide" Target="slides/slide1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6.xml"/><Relationship Id="rId70" Type="http://schemas.openxmlformats.org/officeDocument/2006/relationships/slide" Target="slides/slide14.xml"/><Relationship Id="rId75" Type="http://schemas.openxmlformats.org/officeDocument/2006/relationships/slide" Target="slides/slide19.xml"/><Relationship Id="rId83" Type="http://schemas.openxmlformats.org/officeDocument/2006/relationships/slide" Target="slides/slide27.xml"/><Relationship Id="rId88" Type="http://schemas.openxmlformats.org/officeDocument/2006/relationships/slide" Target="slides/slide32.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4.xml"/><Relationship Id="rId65" Type="http://schemas.openxmlformats.org/officeDocument/2006/relationships/slide" Target="slides/slide9.xml"/><Relationship Id="rId73" Type="http://schemas.openxmlformats.org/officeDocument/2006/relationships/slide" Target="slides/slide17.xml"/><Relationship Id="rId78" Type="http://schemas.openxmlformats.org/officeDocument/2006/relationships/slide" Target="slides/slide22.xml"/><Relationship Id="rId81" Type="http://schemas.openxmlformats.org/officeDocument/2006/relationships/slide" Target="slides/slide25.xml"/><Relationship Id="rId86" Type="http://schemas.openxmlformats.org/officeDocument/2006/relationships/slide" Target="slides/slide30.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88139" tIns="44070" rIns="88139" bIns="44070" rtlCol="0"/>
          <a:lstStyle>
            <a:lvl1pPr algn="l">
              <a:defRPr sz="1200" dirty="0">
                <a:latin typeface="Arial" pitchFamily="-110" charset="0"/>
                <a:ea typeface="ＭＳ Ｐゴシック" pitchFamily="-110" charset="-128"/>
                <a:cs typeface="ＭＳ Ｐゴシック" pitchFamily="-110" charset="-128"/>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88139" tIns="44070" rIns="88139" bIns="44070" rtlCol="0"/>
          <a:lstStyle>
            <a:lvl1pPr algn="r">
              <a:defRPr sz="1200" smtClean="0">
                <a:latin typeface="Arial" pitchFamily="-110" charset="0"/>
                <a:ea typeface="ＭＳ Ｐゴシック" pitchFamily="-110" charset="-128"/>
                <a:cs typeface="ＭＳ Ｐゴシック" pitchFamily="-110" charset="-128"/>
              </a:defRPr>
            </a:lvl1pPr>
          </a:lstStyle>
          <a:p>
            <a:pPr>
              <a:defRPr/>
            </a:pPr>
            <a:fld id="{2C9E5476-9343-4C33-92DF-6F70D70940C0}" type="datetimeFigureOut">
              <a:rPr lang="en-US"/>
              <a:pPr>
                <a:defRPr/>
              </a:pPr>
              <a:t>2/11/2015</a:t>
            </a:fld>
            <a:endParaRPr lang="en-US" dirty="0"/>
          </a:p>
        </p:txBody>
      </p:sp>
      <p:sp>
        <p:nvSpPr>
          <p:cNvPr id="4" name="Footer Placeholder 3"/>
          <p:cNvSpPr>
            <a:spLocks noGrp="1"/>
          </p:cNvSpPr>
          <p:nvPr>
            <p:ph type="ftr" sz="quarter" idx="2"/>
          </p:nvPr>
        </p:nvSpPr>
        <p:spPr>
          <a:xfrm>
            <a:off x="0" y="8831263"/>
            <a:ext cx="3038475" cy="463550"/>
          </a:xfrm>
          <a:prstGeom prst="rect">
            <a:avLst/>
          </a:prstGeom>
        </p:spPr>
        <p:txBody>
          <a:bodyPr vert="horz" lIns="88139" tIns="44070" rIns="88139" bIns="44070" rtlCol="0" anchor="b"/>
          <a:lstStyle>
            <a:lvl1pPr algn="l">
              <a:defRPr sz="1200" dirty="0">
                <a:latin typeface="Arial" pitchFamily="-110" charset="0"/>
                <a:ea typeface="ＭＳ Ｐゴシック" pitchFamily="-110" charset="-128"/>
                <a:cs typeface="ＭＳ Ｐゴシック" pitchFamily="-110" charset="-128"/>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88139" tIns="44070" rIns="88139" bIns="44070" rtlCol="0" anchor="b"/>
          <a:lstStyle>
            <a:lvl1pPr algn="r">
              <a:defRPr sz="1200" smtClean="0">
                <a:latin typeface="Arial" pitchFamily="-110" charset="0"/>
                <a:ea typeface="ＭＳ Ｐゴシック" pitchFamily="-110" charset="-128"/>
                <a:cs typeface="ＭＳ Ｐゴシック" pitchFamily="-110" charset="-128"/>
              </a:defRPr>
            </a:lvl1pPr>
          </a:lstStyle>
          <a:p>
            <a:pPr>
              <a:defRPr/>
            </a:pPr>
            <a:fld id="{AA07A824-B13D-410E-B6E4-B048EA2306C6}" type="slidenum">
              <a:rPr lang="en-US"/>
              <a:pPr>
                <a:defRPr/>
              </a:pPr>
              <a:t>‹#›</a:t>
            </a:fld>
            <a:endParaRPr lang="en-US" dirty="0"/>
          </a:p>
        </p:txBody>
      </p:sp>
    </p:spTree>
    <p:extLst>
      <p:ext uri="{BB962C8B-B14F-4D97-AF65-F5344CB8AC3E}">
        <p14:creationId xmlns:p14="http://schemas.microsoft.com/office/powerpoint/2010/main" val="26838913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829" tIns="46915" rIns="93829" bIns="46915" numCol="1" anchor="t" anchorCtr="0" compatLnSpc="1">
            <a:prstTxWarp prst="textNoShape">
              <a:avLst/>
            </a:prstTxWarp>
          </a:bodyPr>
          <a:lstStyle>
            <a:lvl1pPr defTabSz="939537">
              <a:defRPr sz="1300" b="0" u="none" dirty="0">
                <a:latin typeface="Arial" pitchFamily="-110" charset="0"/>
                <a:ea typeface="ＭＳ Ｐゴシック" pitchFamily="-110" charset="-128"/>
                <a:cs typeface="ＭＳ Ｐゴシック" pitchFamily="-110" charset="-128"/>
              </a:defRPr>
            </a:lvl1pPr>
          </a:lstStyle>
          <a:p>
            <a:pPr>
              <a:defRPr/>
            </a:pPr>
            <a:endParaRPr lang="en-US"/>
          </a:p>
        </p:txBody>
      </p:sp>
      <p:sp>
        <p:nvSpPr>
          <p:cNvPr id="17411"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3829" tIns="46915" rIns="93829" bIns="46915" numCol="1" anchor="t" anchorCtr="0" compatLnSpc="1">
            <a:prstTxWarp prst="textNoShape">
              <a:avLst/>
            </a:prstTxWarp>
          </a:bodyPr>
          <a:lstStyle>
            <a:lvl1pPr algn="r" defTabSz="939537">
              <a:defRPr sz="1300" b="0" u="none" dirty="0">
                <a:latin typeface="Arial" pitchFamily="-110" charset="0"/>
                <a:ea typeface="ＭＳ Ｐゴシック" pitchFamily="-110" charset="-128"/>
                <a:cs typeface="ＭＳ Ｐゴシック" pitchFamily="-110" charset="-128"/>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82688" y="698500"/>
            <a:ext cx="4649787" cy="34861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700088" y="4416425"/>
            <a:ext cx="5610225" cy="4181475"/>
          </a:xfrm>
          <a:prstGeom prst="rect">
            <a:avLst/>
          </a:prstGeom>
          <a:noFill/>
          <a:ln w="9525">
            <a:noFill/>
            <a:miter lim="800000"/>
            <a:headEnd/>
            <a:tailEnd/>
          </a:ln>
          <a:effectLst/>
        </p:spPr>
        <p:txBody>
          <a:bodyPr vert="horz" wrap="square" lIns="93829" tIns="46915" rIns="93829" bIns="469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3829" tIns="46915" rIns="93829" bIns="46915" numCol="1" anchor="b" anchorCtr="0" compatLnSpc="1">
            <a:prstTxWarp prst="textNoShape">
              <a:avLst/>
            </a:prstTxWarp>
          </a:bodyPr>
          <a:lstStyle>
            <a:lvl1pPr defTabSz="939537">
              <a:defRPr sz="1300" b="0" u="none" dirty="0">
                <a:latin typeface="Arial" pitchFamily="-110" charset="0"/>
                <a:ea typeface="ＭＳ Ｐゴシック" pitchFamily="-110" charset="-128"/>
                <a:cs typeface="ＭＳ Ｐゴシック" pitchFamily="-110" charset="-128"/>
              </a:defRPr>
            </a:lvl1pPr>
          </a:lstStyle>
          <a:p>
            <a:pPr>
              <a:defRPr/>
            </a:pPr>
            <a:endParaRPr lang="en-US"/>
          </a:p>
        </p:txBody>
      </p:sp>
      <p:sp>
        <p:nvSpPr>
          <p:cNvPr id="17415"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3829" tIns="46915" rIns="93829" bIns="46915" numCol="1" anchor="b" anchorCtr="0" compatLnSpc="1">
            <a:prstTxWarp prst="textNoShape">
              <a:avLst/>
            </a:prstTxWarp>
          </a:bodyPr>
          <a:lstStyle>
            <a:lvl1pPr algn="r" defTabSz="939537">
              <a:defRPr sz="1300" b="0" u="none">
                <a:latin typeface="Arial" pitchFamily="-110" charset="0"/>
                <a:ea typeface="ＭＳ Ｐゴシック" pitchFamily="-110" charset="-128"/>
                <a:cs typeface="ＭＳ Ｐゴシック" pitchFamily="-110" charset="-128"/>
              </a:defRPr>
            </a:lvl1pPr>
          </a:lstStyle>
          <a:p>
            <a:pPr>
              <a:defRPr/>
            </a:pPr>
            <a:fld id="{A196AE08-67F9-46BF-BB06-89B18DE07B8E}" type="slidenum">
              <a:rPr lang="en-US"/>
              <a:pPr>
                <a:defRPr/>
              </a:pPr>
              <a:t>‹#›</a:t>
            </a:fld>
            <a:endParaRPr lang="en-US" dirty="0"/>
          </a:p>
        </p:txBody>
      </p:sp>
    </p:spTree>
    <p:extLst>
      <p:ext uri="{BB962C8B-B14F-4D97-AF65-F5344CB8AC3E}">
        <p14:creationId xmlns:p14="http://schemas.microsoft.com/office/powerpoint/2010/main" val="152589825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000" kern="1200">
        <a:solidFill>
          <a:schemeClr val="tx1"/>
        </a:solidFill>
        <a:latin typeface="Arial" pitchFamily="-108" charset="0"/>
        <a:ea typeface="ＭＳ Ｐゴシック" pitchFamily="-110" charset="-128"/>
        <a:cs typeface="ＭＳ Ｐゴシック" pitchFamily="-110" charset="-128"/>
      </a:defRPr>
    </a:lvl1pPr>
    <a:lvl2pPr marL="369888"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2pPr>
    <a:lvl3pPr marL="741363"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3pPr>
    <a:lvl4pPr marL="1112838"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4pPr>
    <a:lvl5pPr marL="1482725"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5pPr>
    <a:lvl6pPr marL="1854793" algn="l" defTabSz="370961" rtl="0" eaLnBrk="1" latinLnBrk="0" hangingPunct="1">
      <a:defRPr sz="1000" kern="1200">
        <a:solidFill>
          <a:schemeClr val="tx1"/>
        </a:solidFill>
        <a:latin typeface="+mn-lt"/>
        <a:ea typeface="+mn-ea"/>
        <a:cs typeface="+mn-cs"/>
      </a:defRPr>
    </a:lvl6pPr>
    <a:lvl7pPr marL="2225750" algn="l" defTabSz="370961" rtl="0" eaLnBrk="1" latinLnBrk="0" hangingPunct="1">
      <a:defRPr sz="1000" kern="1200">
        <a:solidFill>
          <a:schemeClr val="tx1"/>
        </a:solidFill>
        <a:latin typeface="+mn-lt"/>
        <a:ea typeface="+mn-ea"/>
        <a:cs typeface="+mn-cs"/>
      </a:defRPr>
    </a:lvl7pPr>
    <a:lvl8pPr marL="2596707" algn="l" defTabSz="370961" rtl="0" eaLnBrk="1" latinLnBrk="0" hangingPunct="1">
      <a:defRPr sz="1000" kern="1200">
        <a:solidFill>
          <a:schemeClr val="tx1"/>
        </a:solidFill>
        <a:latin typeface="+mn-lt"/>
        <a:ea typeface="+mn-ea"/>
        <a:cs typeface="+mn-cs"/>
      </a:defRPr>
    </a:lvl8pPr>
    <a:lvl9pPr marL="2967667" algn="l" defTabSz="37096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latin typeface="Arial" charset="0"/>
              <a:ea typeface="ＭＳ Ｐゴシック" pitchFamily="34" charset="-128"/>
            </a:endParaRPr>
          </a:p>
        </p:txBody>
      </p:sp>
    </p:spTree>
    <p:extLst>
      <p:ext uri="{BB962C8B-B14F-4D97-AF65-F5344CB8AC3E}">
        <p14:creationId xmlns:p14="http://schemas.microsoft.com/office/powerpoint/2010/main" val="1894883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181100" y="698500"/>
            <a:ext cx="4648200" cy="3486150"/>
          </a:xfrm>
          <a:ln/>
        </p:spPr>
      </p:sp>
      <p:sp>
        <p:nvSpPr>
          <p:cNvPr id="74755" name="Notes Placeholder 2"/>
          <p:cNvSpPr>
            <a:spLocks noGrp="1"/>
          </p:cNvSpPr>
          <p:nvPr>
            <p:ph type="body" idx="1"/>
          </p:nvPr>
        </p:nvSpPr>
        <p:spPr>
          <a:noFill/>
          <a:ln/>
        </p:spPr>
        <p:txBody>
          <a:bodyPr/>
          <a:lstStyle/>
          <a:p>
            <a:r>
              <a:rPr lang="en-US" smtClean="0">
                <a:latin typeface="Arial" charset="0"/>
                <a:ea typeface="ＭＳ Ｐゴシック" pitchFamily="34" charset="-128"/>
              </a:rPr>
              <a:t>Annual utilization</a:t>
            </a:r>
          </a:p>
          <a:p>
            <a:r>
              <a:rPr lang="en-US" smtClean="0">
                <a:latin typeface="Arial" charset="0"/>
                <a:ea typeface="ＭＳ Ｐゴシック" pitchFamily="34" charset="-128"/>
              </a:rPr>
              <a:t>Range</a:t>
            </a:r>
          </a:p>
          <a:p>
            <a:r>
              <a:rPr lang="en-US" smtClean="0">
                <a:latin typeface="Arial" charset="0"/>
                <a:ea typeface="ＭＳ Ｐゴシック" pitchFamily="34" charset="-128"/>
              </a:rPr>
              <a:t>Speed of response – (show FR graph)</a:t>
            </a:r>
          </a:p>
        </p:txBody>
      </p:sp>
      <p:sp>
        <p:nvSpPr>
          <p:cNvPr id="74756" name="Slide Number Placeholder 3"/>
          <p:cNvSpPr>
            <a:spLocks noGrp="1"/>
          </p:cNvSpPr>
          <p:nvPr>
            <p:ph type="sldNum" sz="quarter" idx="5"/>
          </p:nvPr>
        </p:nvSpPr>
        <p:spPr>
          <a:noFill/>
        </p:spPr>
        <p:txBody>
          <a:bodyPr/>
          <a:lstStyle/>
          <a:p>
            <a:pPr defTabSz="938213"/>
            <a:fld id="{8BE00341-5F2A-4F21-B977-DDD434879077}" type="slidenum">
              <a:rPr lang="en-US" smtClean="0">
                <a:solidFill>
                  <a:srgbClr val="000000"/>
                </a:solidFill>
                <a:latin typeface="Arial" charset="0"/>
                <a:ea typeface="ＭＳ Ｐゴシック" pitchFamily="34" charset="-128"/>
              </a:rPr>
              <a:pPr defTabSz="938213"/>
              <a:t>12</a:t>
            </a:fld>
            <a:endParaRPr lang="en-US" smtClean="0">
              <a:solidFill>
                <a:srgbClr val="000000"/>
              </a:solidFill>
              <a:latin typeface="Arial" charset="0"/>
              <a:ea typeface="ＭＳ Ｐゴシック" pitchFamily="34" charset="-128"/>
            </a:endParaRPr>
          </a:p>
        </p:txBody>
      </p:sp>
    </p:spTree>
    <p:extLst>
      <p:ext uri="{BB962C8B-B14F-4D97-AF65-F5344CB8AC3E}">
        <p14:creationId xmlns:p14="http://schemas.microsoft.com/office/powerpoint/2010/main" val="407696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smtClean="0">
              <a:latin typeface="Arial" charset="0"/>
              <a:ea typeface="ＭＳ Ｐゴシック" pitchFamily="34" charset="-128"/>
            </a:endParaRPr>
          </a:p>
        </p:txBody>
      </p:sp>
    </p:spTree>
    <p:extLst>
      <p:ext uri="{BB962C8B-B14F-4D97-AF65-F5344CB8AC3E}">
        <p14:creationId xmlns:p14="http://schemas.microsoft.com/office/powerpoint/2010/main" val="360748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D30EAE-05CE-2E44-BA29-171FCEA556F6}" type="slidenum">
              <a:rPr lang="en-US" smtClean="0"/>
              <a:pPr/>
              <a:t>1</a:t>
            </a:fld>
            <a:endParaRPr lang="en-US"/>
          </a:p>
        </p:txBody>
      </p:sp>
    </p:spTree>
    <p:extLst>
      <p:ext uri="{BB962C8B-B14F-4D97-AF65-F5344CB8AC3E}">
        <p14:creationId xmlns:p14="http://schemas.microsoft.com/office/powerpoint/2010/main" val="132829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4179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9787" cy="3486150"/>
          </a:xfrm>
        </p:spPr>
      </p:sp>
      <p:sp>
        <p:nvSpPr>
          <p:cNvPr id="3" name="Notes Placeholder 2"/>
          <p:cNvSpPr>
            <a:spLocks noGrp="1"/>
          </p:cNvSpPr>
          <p:nvPr>
            <p:ph type="body" idx="1"/>
          </p:nvPr>
        </p:nvSpPr>
        <p:spPr/>
        <p:txBody>
          <a:bodyPr/>
          <a:lstStyle/>
          <a:p>
            <a:r>
              <a:rPr lang="en-US" dirty="0" smtClean="0"/>
              <a:t>Broad asset class</a:t>
            </a:r>
          </a:p>
          <a:p>
            <a:r>
              <a:rPr lang="en-US" dirty="0" smtClean="0"/>
              <a:t>Lots already installed!  Approx 200+ GW globally </a:t>
            </a:r>
          </a:p>
          <a:p>
            <a:r>
              <a:rPr lang="en-US" dirty="0" smtClean="0"/>
              <a:t>Includes</a:t>
            </a:r>
          </a:p>
          <a:p>
            <a:r>
              <a:rPr lang="en-US" dirty="0" smtClean="0"/>
              <a:t>135 GW pumped hydro</a:t>
            </a:r>
          </a:p>
          <a:p>
            <a:r>
              <a:rPr lang="en-US" dirty="0" smtClean="0"/>
              <a:t>64 GW UPS – emergency backup</a:t>
            </a:r>
          </a:p>
          <a:p>
            <a:r>
              <a:rPr lang="en-US" dirty="0" smtClean="0"/>
              <a:t>2-3 GW of grid storage (various types) shown above</a:t>
            </a:r>
            <a:endParaRPr lang="en-US" dirty="0"/>
          </a:p>
        </p:txBody>
      </p:sp>
    </p:spTree>
    <p:extLst>
      <p:ext uri="{BB962C8B-B14F-4D97-AF65-F5344CB8AC3E}">
        <p14:creationId xmlns:p14="http://schemas.microsoft.com/office/powerpoint/2010/main" val="2580907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effectLst/>
                <a:latin typeface="Cambria"/>
                <a:ea typeface="ＭＳ 明朝"/>
                <a:cs typeface="Times New Roman"/>
              </a:rPr>
              <a:t>California Energy Markets quoted the CAISO on July 18, 2014, as reporting that in Cluster 7 there are 39 storage projects, of which 27 are stand-alone and 12 are combined with generation. All are battery except one advanced rail energy-storage project.</a:t>
            </a:r>
          </a:p>
          <a:p>
            <a:endParaRPr lang="en-US" dirty="0"/>
          </a:p>
        </p:txBody>
      </p:sp>
    </p:spTree>
    <p:extLst>
      <p:ext uri="{BB962C8B-B14F-4D97-AF65-F5344CB8AC3E}">
        <p14:creationId xmlns:p14="http://schemas.microsoft.com/office/powerpoint/2010/main" val="418594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225425" indent="-225425" defTabSz="914310">
              <a:lnSpc>
                <a:spcPct val="120000"/>
              </a:lnSpc>
              <a:spcBef>
                <a:spcPts val="0"/>
              </a:spcBef>
              <a:spcAft>
                <a:spcPts val="1800"/>
              </a:spcAft>
              <a:buFont typeface="Calibri" panose="020F0502020204030204" pitchFamily="34" charset="0"/>
              <a:buNone/>
              <a:defRPr/>
            </a:pPr>
            <a:r>
              <a:rPr lang="en-US" sz="1000" b="0" u="none" kern="0" dirty="0" smtClean="0">
                <a:solidFill>
                  <a:srgbClr val="000000"/>
                </a:solidFill>
              </a:rPr>
              <a:t>AB 2514 required the CPUC to open a proceeding </a:t>
            </a:r>
            <a:r>
              <a:rPr lang="en-US" sz="1000" b="0" u="none" kern="0" dirty="0" smtClean="0"/>
              <a:t>to determine appropriate targets</a:t>
            </a:r>
            <a:r>
              <a:rPr lang="en-US" sz="1000" u="none" kern="0" dirty="0" smtClean="0"/>
              <a:t>, </a:t>
            </a:r>
            <a:r>
              <a:rPr lang="en-US" sz="1000" b="0" i="1" u="none" kern="0" dirty="0" smtClean="0"/>
              <a:t>if any</a:t>
            </a:r>
            <a:r>
              <a:rPr lang="en-US" sz="1000" b="0" u="none" kern="0" dirty="0" smtClean="0"/>
              <a:t>, for each load serving entity</a:t>
            </a:r>
            <a:r>
              <a:rPr lang="en-US" sz="1000" u="none" kern="0" dirty="0" smtClean="0"/>
              <a:t> </a:t>
            </a:r>
            <a:r>
              <a:rPr lang="en-US" sz="1000" b="0" u="none" kern="0" dirty="0" smtClean="0"/>
              <a:t>to procure viable and cost-effective energy storage systems.</a:t>
            </a:r>
          </a:p>
          <a:p>
            <a:pPr marL="225425" indent="-225425" defTabSz="914310">
              <a:lnSpc>
                <a:spcPct val="120000"/>
              </a:lnSpc>
              <a:spcBef>
                <a:spcPts val="0"/>
              </a:spcBef>
              <a:spcAft>
                <a:spcPts val="1800"/>
              </a:spcAft>
              <a:buFont typeface="Calibri" panose="020F0502020204030204" pitchFamily="34" charset="0"/>
              <a:buNone/>
              <a:defRPr/>
            </a:pPr>
            <a:endParaRPr lang="en-US" sz="1000" b="0" u="none" kern="0" dirty="0"/>
          </a:p>
        </p:txBody>
      </p:sp>
      <p:sp>
        <p:nvSpPr>
          <p:cNvPr id="4" name="Slide Number Placeholder 3"/>
          <p:cNvSpPr>
            <a:spLocks noGrp="1"/>
          </p:cNvSpPr>
          <p:nvPr>
            <p:ph type="sldNum" sz="quarter" idx="10"/>
          </p:nvPr>
        </p:nvSpPr>
        <p:spPr/>
        <p:txBody>
          <a:bodyPr/>
          <a:lstStyle/>
          <a:p>
            <a:fld id="{5003DD61-E60E-4F8F-ABAA-D478B2F5472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9548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4938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5425" indent="-225425">
              <a:spcAft>
                <a:spcPts val="600"/>
              </a:spcAft>
              <a:buFont typeface="Calibri" pitchFamily="34" charset="0"/>
              <a:buNone/>
            </a:pPr>
            <a:r>
              <a:rPr lang="en-US" sz="1000" b="1" dirty="0" smtClean="0">
                <a:ea typeface="ＭＳ Ｐゴシック" pitchFamily="34" charset="-128"/>
              </a:rPr>
              <a:t>Flexibility Within Procurement Targets</a:t>
            </a:r>
          </a:p>
          <a:p>
            <a:pPr marL="225425" indent="-225425">
              <a:spcAft>
                <a:spcPts val="600"/>
              </a:spcAft>
              <a:buFont typeface="Calibri" pitchFamily="34" charset="0"/>
              <a:buChar char="»"/>
            </a:pPr>
            <a:r>
              <a:rPr lang="en-US" sz="1000" dirty="0" smtClean="0">
                <a:ea typeface="ＭＳ Ｐゴシック" pitchFamily="34" charset="-128"/>
              </a:rPr>
              <a:t>Utilities are allowed discretion in shifting MWs between transmission and distribution storage grid domains as needed subject to the following limitations:</a:t>
            </a:r>
            <a:br>
              <a:rPr lang="en-US" sz="1000" dirty="0" smtClean="0">
                <a:ea typeface="ＭＳ Ｐゴシック" pitchFamily="34" charset="-128"/>
              </a:rPr>
            </a:br>
            <a:endParaRPr lang="en-US" sz="1000" dirty="0" smtClean="0">
              <a:ea typeface="ＭＳ Ｐゴシック" pitchFamily="34" charset="-128"/>
            </a:endParaRPr>
          </a:p>
          <a:p>
            <a:pPr marL="225425" indent="-225425">
              <a:spcAft>
                <a:spcPts val="600"/>
              </a:spcAft>
              <a:buFont typeface="Calibri" pitchFamily="34" charset="0"/>
              <a:buChar char="»"/>
            </a:pPr>
            <a:r>
              <a:rPr lang="en-US" sz="1000" dirty="0" smtClean="0">
                <a:solidFill>
                  <a:srgbClr val="000000"/>
                </a:solidFill>
                <a:ea typeface="ＭＳ Ｐゴシック" pitchFamily="34" charset="-128"/>
              </a:rPr>
              <a:t>Up </a:t>
            </a:r>
            <a:r>
              <a:rPr lang="en-US" sz="1000" dirty="0" smtClean="0">
                <a:ea typeface="ＭＳ Ｐゴシック" pitchFamily="34" charset="-128"/>
              </a:rPr>
              <a:t>to 80% of MWs assigned to the transmission and distribution grid domains could be shifted to the other domain without a showing. Although no showing is required,  shifting is still subject to other restrictions.</a:t>
            </a:r>
            <a:br>
              <a:rPr lang="en-US" sz="1000" dirty="0" smtClean="0">
                <a:ea typeface="ＭＳ Ｐゴシック" pitchFamily="34" charset="-128"/>
              </a:rPr>
            </a:br>
            <a:endParaRPr lang="en-US" sz="1000" dirty="0" smtClean="0">
              <a:solidFill>
                <a:srgbClr val="000000"/>
              </a:solidFill>
              <a:ea typeface="ＭＳ Ｐゴシック" pitchFamily="34" charset="-128"/>
            </a:endParaRPr>
          </a:p>
          <a:p>
            <a:pPr marL="225425" indent="-225425">
              <a:spcAft>
                <a:spcPts val="600"/>
              </a:spcAft>
              <a:buFont typeface="Calibri" pitchFamily="34" charset="0"/>
              <a:buChar char="»"/>
            </a:pPr>
            <a:r>
              <a:rPr lang="en-US" sz="1000" dirty="0" smtClean="0">
                <a:solidFill>
                  <a:srgbClr val="000000"/>
                </a:solidFill>
                <a:ea typeface="ＭＳ Ｐゴシック" pitchFamily="34" charset="-128"/>
              </a:rPr>
              <a:t>No </a:t>
            </a:r>
            <a:r>
              <a:rPr lang="en-US" sz="1000" dirty="0" smtClean="0">
                <a:ea typeface="ＭＳ Ｐゴシック" pitchFamily="34" charset="-128"/>
              </a:rPr>
              <a:t>shifting of procurement target MWs is allowed into or out of the customer-side domain.</a:t>
            </a:r>
            <a:br>
              <a:rPr lang="en-US" sz="1000" dirty="0" smtClean="0">
                <a:ea typeface="ＭＳ Ｐゴシック" pitchFamily="34" charset="-128"/>
              </a:rPr>
            </a:br>
            <a:endParaRPr lang="en-US" sz="1000" dirty="0" smtClean="0">
              <a:ea typeface="ＭＳ Ｐゴシック" pitchFamily="34" charset="-128"/>
            </a:endParaRPr>
          </a:p>
          <a:p>
            <a:pPr marL="225425" indent="-225425">
              <a:spcAft>
                <a:spcPts val="600"/>
              </a:spcAft>
              <a:buFont typeface="Calibri" pitchFamily="34" charset="0"/>
              <a:buChar char="»"/>
            </a:pPr>
            <a:r>
              <a:rPr lang="en-US" sz="1000" dirty="0" smtClean="0">
                <a:solidFill>
                  <a:srgbClr val="000000"/>
                </a:solidFill>
                <a:ea typeface="ＭＳ Ｐゴシック" pitchFamily="34" charset="-128"/>
              </a:rPr>
              <a:t>No </a:t>
            </a:r>
            <a:r>
              <a:rPr lang="en-US" sz="1000" dirty="0" smtClean="0">
                <a:ea typeface="ＭＳ Ｐゴシック" pitchFamily="34" charset="-128"/>
              </a:rPr>
              <a:t>portion of procurement targets can be traded among the utilities.</a:t>
            </a:r>
          </a:p>
          <a:p>
            <a:pPr marL="225425" indent="-225425">
              <a:spcAft>
                <a:spcPts val="600"/>
              </a:spcAft>
              <a:buFont typeface="Calibri" pitchFamily="34" charset="0"/>
              <a:buNone/>
            </a:pPr>
            <a:endParaRPr lang="en-US" sz="1000" dirty="0" smtClean="0">
              <a:solidFill>
                <a:srgbClr val="000000"/>
              </a:solidFill>
              <a:ea typeface="ＭＳ Ｐゴシック" pitchFamily="34" charset="-128"/>
            </a:endParaRPr>
          </a:p>
          <a:p>
            <a:pPr marL="225425" indent="-225425">
              <a:spcAft>
                <a:spcPts val="600"/>
              </a:spcAft>
              <a:buFont typeface="Calibri" pitchFamily="34" charset="0"/>
              <a:buNone/>
            </a:pPr>
            <a:r>
              <a:rPr lang="en-US" sz="1000" b="1" dirty="0" smtClean="0">
                <a:ea typeface="ＭＳ Ｐゴシック" pitchFamily="34" charset="-128"/>
              </a:rPr>
              <a:t>Deferment of Procurement Targets</a:t>
            </a:r>
            <a:endParaRPr lang="en-US" sz="1000" b="1" dirty="0" smtClean="0">
              <a:solidFill>
                <a:srgbClr val="000000"/>
              </a:solidFill>
              <a:ea typeface="ＭＳ Ｐゴシック" pitchFamily="34" charset="-128"/>
            </a:endParaRPr>
          </a:p>
          <a:p>
            <a:pPr marL="225425" indent="-225425">
              <a:spcAft>
                <a:spcPts val="600"/>
              </a:spcAft>
              <a:buFont typeface="Calibri" pitchFamily="34" charset="0"/>
              <a:buChar char="»"/>
            </a:pPr>
            <a:r>
              <a:rPr lang="en-US" sz="1000" dirty="0" smtClean="0">
                <a:solidFill>
                  <a:srgbClr val="000000"/>
                </a:solidFill>
                <a:ea typeface="ＭＳ Ｐゴシック" pitchFamily="34" charset="-128"/>
              </a:rPr>
              <a:t>Each utility may request a deferment of up to 80 % of its procurement targets with an affirmative showing of unreasonableness of cost based on approved evaluation methodology or the lack of operationally viable number of bids in energy storage solicitation. </a:t>
            </a:r>
          </a:p>
          <a:p>
            <a:pPr marL="225425" indent="-225425">
              <a:spcAft>
                <a:spcPts val="600"/>
              </a:spcAft>
              <a:buFont typeface="Calibri" pitchFamily="34" charset="0"/>
              <a:buChar char="»"/>
            </a:pPr>
            <a:endParaRPr lang="en-US" sz="1000" dirty="0" smtClean="0">
              <a:solidFill>
                <a:srgbClr val="000000"/>
              </a:solidFill>
              <a:ea typeface="ＭＳ Ｐゴシック" pitchFamily="34" charset="-128"/>
            </a:endParaRPr>
          </a:p>
          <a:p>
            <a:pPr marL="225425" indent="-225425">
              <a:spcAft>
                <a:spcPts val="600"/>
              </a:spcAft>
              <a:buFont typeface="Calibri" pitchFamily="34" charset="0"/>
              <a:buChar char="»"/>
            </a:pPr>
            <a:r>
              <a:rPr lang="en-US" sz="1000" dirty="0" smtClean="0">
                <a:solidFill>
                  <a:srgbClr val="000000"/>
                </a:solidFill>
                <a:ea typeface="ＭＳ Ｐゴシック" pitchFamily="34" charset="-128"/>
              </a:rPr>
              <a:t>If a request is granted, the procurement target for the next solicitation must be increased to include the deferred amount.</a:t>
            </a:r>
          </a:p>
          <a:p>
            <a:pPr marL="225425" indent="-225425">
              <a:spcAft>
                <a:spcPts val="600"/>
              </a:spcAft>
              <a:buFont typeface="Calibri" pitchFamily="34" charset="0"/>
              <a:buChar char="»"/>
            </a:pPr>
            <a:endParaRPr lang="en-US" sz="1000" dirty="0" smtClean="0">
              <a:solidFill>
                <a:srgbClr val="000000"/>
              </a:solidFill>
              <a:ea typeface="ＭＳ Ｐゴシック" pitchFamily="34" charset="-128"/>
            </a:endParaRPr>
          </a:p>
          <a:p>
            <a:pPr marL="225425" indent="-225425">
              <a:spcAft>
                <a:spcPts val="600"/>
              </a:spcAft>
              <a:buFont typeface="Calibri" pitchFamily="34" charset="0"/>
              <a:buChar char="»"/>
            </a:pPr>
            <a:r>
              <a:rPr lang="en-US" sz="1000" dirty="0" smtClean="0">
                <a:solidFill>
                  <a:srgbClr val="000000"/>
                </a:solidFill>
                <a:ea typeface="ＭＳ Ｐゴシック" pitchFamily="34" charset="-128"/>
              </a:rPr>
              <a:t>Utilities are expected to fulfill target totals by 2020.</a:t>
            </a:r>
            <a:br>
              <a:rPr lang="en-US" sz="1000" dirty="0" smtClean="0">
                <a:solidFill>
                  <a:srgbClr val="000000"/>
                </a:solidFill>
                <a:ea typeface="ＭＳ Ｐゴシック" pitchFamily="34" charset="-128"/>
              </a:rPr>
            </a:br>
            <a:endParaRPr lang="en-US" sz="1000" dirty="0" smtClean="0">
              <a:solidFill>
                <a:srgbClr val="000000"/>
              </a:solidFill>
              <a:ea typeface="ＭＳ Ｐゴシック" pitchFamily="34" charset="-128"/>
            </a:endParaRPr>
          </a:p>
          <a:p>
            <a:pPr marL="225425" indent="-225425">
              <a:spcAft>
                <a:spcPts val="600"/>
              </a:spcAft>
              <a:buFont typeface="Calibri" pitchFamily="34" charset="0"/>
              <a:buChar char="»"/>
            </a:pPr>
            <a:r>
              <a:rPr lang="en-US" sz="1000" dirty="0" smtClean="0">
                <a:ea typeface="ＭＳ Ｐゴシック" pitchFamily="34" charset="-128"/>
              </a:rPr>
              <a:t>If target totals are not met by 2020, CPUC  will consider whether the target date to achieve the MW goals should be extended past 2020.</a:t>
            </a:r>
            <a:endParaRPr lang="en-US" sz="1000" dirty="0" smtClean="0">
              <a:solidFill>
                <a:srgbClr val="000000"/>
              </a:solidFill>
              <a:ea typeface="ＭＳ Ｐゴシック" pitchFamily="34" charset="-128"/>
            </a:endParaRPr>
          </a:p>
          <a:p>
            <a:pPr marL="225425" indent="-225425">
              <a:spcAft>
                <a:spcPts val="600"/>
              </a:spcAft>
              <a:buFont typeface="Calibri" pitchFamily="34" charset="0"/>
              <a:buNone/>
            </a:pPr>
            <a:endParaRPr lang="en-US" b="1" dirty="0" smtClean="0">
              <a:ea typeface="ＭＳ Ｐゴシック" pitchFamily="34" charset="-128"/>
            </a:endParaRPr>
          </a:p>
          <a:p>
            <a:pPr marL="225425" indent="-225425">
              <a:spcAft>
                <a:spcPts val="600"/>
              </a:spcAft>
              <a:buFont typeface="Calibri" pitchFamily="34" charset="0"/>
              <a:buNone/>
            </a:pPr>
            <a:r>
              <a:rPr lang="en-US" b="1" dirty="0" smtClean="0">
                <a:ea typeface="ＭＳ Ｐゴシック" pitchFamily="34" charset="-128"/>
              </a:rPr>
              <a:t>Cost-Effectiveness</a:t>
            </a:r>
            <a:endParaRPr lang="en-US" sz="1000" b="1" dirty="0" smtClean="0">
              <a:solidFill>
                <a:srgbClr val="000000"/>
              </a:solidFill>
              <a:ea typeface="ＭＳ Ｐゴシック" pitchFamily="34" charset="-128"/>
            </a:endParaRPr>
          </a:p>
          <a:p>
            <a:pPr marL="225425" indent="-225425" algn="just">
              <a:spcAft>
                <a:spcPts val="1800"/>
              </a:spcAft>
            </a:pPr>
            <a:r>
              <a:rPr lang="en-US" sz="1000" dirty="0" smtClean="0">
                <a:solidFill>
                  <a:srgbClr val="000000"/>
                </a:solidFill>
                <a:ea typeface="ＭＳ Ｐゴシック" pitchFamily="34" charset="-128"/>
              </a:rPr>
              <a:t> - CPUC evaluated the cost-effectiveness of energy storage based on methodologies developed by the Electric Power Research Institute (EPRI) and by DNV GL Energy &amp; Sustainability (DNV GL).</a:t>
            </a:r>
          </a:p>
          <a:p>
            <a:pPr marL="225425" indent="-225425" algn="just">
              <a:spcAft>
                <a:spcPts val="1800"/>
              </a:spcAft>
            </a:pPr>
            <a:r>
              <a:rPr lang="en-US" sz="1000" dirty="0" smtClean="0">
                <a:solidFill>
                  <a:srgbClr val="000000"/>
                </a:solidFill>
                <a:ea typeface="ＭＳ Ｐゴシック" pitchFamily="34" charset="-128"/>
              </a:rPr>
              <a:t>- Actual finding of cost-effectiveness must be made in utility applications for approval of energy storage contracts or rate based asset additions using specific projects and actual project inputs.</a:t>
            </a:r>
          </a:p>
          <a:p>
            <a:pPr marL="225425" indent="-225425" algn="just">
              <a:spcAft>
                <a:spcPts val="1800"/>
              </a:spcAft>
            </a:pPr>
            <a:r>
              <a:rPr lang="en-US" sz="1000" dirty="0" smtClean="0">
                <a:ea typeface="ＭＳ Ｐゴシック" pitchFamily="34" charset="-128"/>
              </a:rPr>
              <a:t>- Utilities must assess the full range of benefits and costs identified in the use-case framework and the EPRI and DNV KEMA reports entered into the record in the proceeding.</a:t>
            </a:r>
            <a:endParaRPr lang="en-US" sz="1000" dirty="0" smtClean="0">
              <a:solidFill>
                <a:srgbClr val="000000"/>
              </a:solidFill>
              <a:ea typeface="ＭＳ Ｐゴシック" pitchFamily="34" charset="-128"/>
            </a:endParaRPr>
          </a:p>
          <a:p>
            <a:pPr marL="225425" indent="-225425" algn="just">
              <a:spcAft>
                <a:spcPts val="1800"/>
              </a:spcAft>
            </a:pPr>
            <a:r>
              <a:rPr lang="en-US" sz="1000" dirty="0" smtClean="0">
                <a:solidFill>
                  <a:srgbClr val="000000"/>
                </a:solidFill>
                <a:ea typeface="ＭＳ Ｐゴシック" pitchFamily="34" charset="-128"/>
              </a:rPr>
              <a:t>Utilities are allowed to propose their own methodology to evaluate the cost and benefits of energy storage proposals.</a:t>
            </a:r>
          </a:p>
        </p:txBody>
      </p:sp>
    </p:spTree>
    <p:extLst>
      <p:ext uri="{BB962C8B-B14F-4D97-AF65-F5344CB8AC3E}">
        <p14:creationId xmlns:p14="http://schemas.microsoft.com/office/powerpoint/2010/main" val="77822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81100" y="698500"/>
            <a:ext cx="4648200" cy="3486150"/>
          </a:xfrm>
          <a:ln/>
        </p:spPr>
      </p:sp>
      <p:sp>
        <p:nvSpPr>
          <p:cNvPr id="75779" name="Notes Placeholder 2"/>
          <p:cNvSpPr>
            <a:spLocks noGrp="1"/>
          </p:cNvSpPr>
          <p:nvPr>
            <p:ph type="body" idx="1"/>
          </p:nvPr>
        </p:nvSpPr>
        <p:spPr>
          <a:noFill/>
          <a:ln/>
        </p:spPr>
        <p:txBody>
          <a:bodyPr/>
          <a:lstStyle/>
          <a:p>
            <a:r>
              <a:rPr lang="en-US" dirty="0" smtClean="0">
                <a:latin typeface="Arial" charset="0"/>
                <a:ea typeface="ＭＳ Ｐゴシック" pitchFamily="34" charset="-128"/>
              </a:rPr>
              <a:t>Annual utilization</a:t>
            </a:r>
          </a:p>
          <a:p>
            <a:r>
              <a:rPr lang="en-US" dirty="0" smtClean="0">
                <a:latin typeface="Arial" charset="0"/>
                <a:ea typeface="ＭＳ Ｐゴシック" pitchFamily="34" charset="-128"/>
              </a:rPr>
              <a:t>Range</a:t>
            </a:r>
          </a:p>
          <a:p>
            <a:r>
              <a:rPr lang="en-US" dirty="0" smtClean="0">
                <a:latin typeface="Arial" charset="0"/>
                <a:ea typeface="ＭＳ Ｐゴシック" pitchFamily="34" charset="-128"/>
              </a:rPr>
              <a:t>Speed of response – (show FR graph)</a:t>
            </a:r>
          </a:p>
        </p:txBody>
      </p:sp>
      <p:sp>
        <p:nvSpPr>
          <p:cNvPr id="75780" name="Slide Number Placeholder 3"/>
          <p:cNvSpPr>
            <a:spLocks noGrp="1"/>
          </p:cNvSpPr>
          <p:nvPr>
            <p:ph type="sldNum" sz="quarter" idx="5"/>
          </p:nvPr>
        </p:nvSpPr>
        <p:spPr>
          <a:noFill/>
        </p:spPr>
        <p:txBody>
          <a:bodyPr/>
          <a:lstStyle/>
          <a:p>
            <a:pPr defTabSz="938213"/>
            <a:fld id="{77394D87-F1CF-4FB3-9651-FC35011DFCA6}" type="slidenum">
              <a:rPr lang="en-US" smtClean="0">
                <a:solidFill>
                  <a:srgbClr val="000000"/>
                </a:solidFill>
                <a:latin typeface="Arial" charset="0"/>
                <a:ea typeface="ＭＳ Ｐゴシック" pitchFamily="34" charset="-128"/>
              </a:rPr>
              <a:pPr defTabSz="938213"/>
              <a:t>11</a:t>
            </a:fld>
            <a:endParaRPr lang="en-US" smtClean="0">
              <a:solidFill>
                <a:srgbClr val="000000"/>
              </a:solidFill>
              <a:latin typeface="Arial" charset="0"/>
              <a:ea typeface="ＭＳ Ｐゴシック" pitchFamily="34" charset="-128"/>
            </a:endParaRPr>
          </a:p>
        </p:txBody>
      </p:sp>
    </p:spTree>
    <p:extLst>
      <p:ext uri="{BB962C8B-B14F-4D97-AF65-F5344CB8AC3E}">
        <p14:creationId xmlns:p14="http://schemas.microsoft.com/office/powerpoint/2010/main" val="124051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1.xml"/><Relationship Id="rId4" Type="http://schemas.openxmlformats.org/officeDocument/2006/relationships/image" Target="../media/image15.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58206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58206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C06590DC-B899-4A2E-8723-3278DAF6A91F}"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ADC4D5B-8539-4E81-8307-874DADF8E831}"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19" y="274316"/>
            <a:ext cx="8229166" cy="114324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25" y="1534427"/>
            <a:ext cx="4040271" cy="640908"/>
          </a:xfrm>
        </p:spPr>
        <p:txBody>
          <a:bodyPr anchor="b"/>
          <a:lstStyle>
            <a:lvl1pPr marL="0" indent="0">
              <a:buNone/>
              <a:defRPr sz="1900" b="1"/>
            </a:lvl1pPr>
            <a:lvl2pPr marL="369433" indent="0">
              <a:buNone/>
              <a:defRPr sz="1600" b="1"/>
            </a:lvl2pPr>
            <a:lvl3pPr marL="738859" indent="0">
              <a:buNone/>
              <a:defRPr sz="1500" b="1"/>
            </a:lvl3pPr>
            <a:lvl4pPr marL="1108283" indent="0">
              <a:buNone/>
              <a:defRPr sz="1400" b="1"/>
            </a:lvl4pPr>
            <a:lvl5pPr marL="1477711" indent="0">
              <a:buNone/>
              <a:defRPr sz="1400" b="1"/>
            </a:lvl5pPr>
            <a:lvl6pPr marL="1847139" indent="0">
              <a:buNone/>
              <a:defRPr sz="1400" b="1"/>
            </a:lvl6pPr>
            <a:lvl7pPr marL="2216561" indent="0">
              <a:buNone/>
              <a:defRPr sz="1400" b="1"/>
            </a:lvl7pPr>
            <a:lvl8pPr marL="2586000" indent="0">
              <a:buNone/>
              <a:defRPr sz="1400" b="1"/>
            </a:lvl8pPr>
            <a:lvl9pPr marL="295542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25" y="2175369"/>
            <a:ext cx="4040271" cy="3950819"/>
          </a:xfrm>
        </p:spPr>
        <p:txBody>
          <a:bodyPr/>
          <a:lstStyle>
            <a:lvl1pPr>
              <a:defRPr sz="1900"/>
            </a:lvl1pPr>
            <a:lvl2pPr>
              <a:defRPr sz="16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2" y="1534427"/>
            <a:ext cx="4041714" cy="640908"/>
          </a:xfrm>
        </p:spPr>
        <p:txBody>
          <a:bodyPr anchor="b"/>
          <a:lstStyle>
            <a:lvl1pPr marL="0" indent="0">
              <a:buNone/>
              <a:defRPr sz="1900" b="1"/>
            </a:lvl1pPr>
            <a:lvl2pPr marL="369433" indent="0">
              <a:buNone/>
              <a:defRPr sz="1600" b="1"/>
            </a:lvl2pPr>
            <a:lvl3pPr marL="738859" indent="0">
              <a:buNone/>
              <a:defRPr sz="1500" b="1"/>
            </a:lvl3pPr>
            <a:lvl4pPr marL="1108283" indent="0">
              <a:buNone/>
              <a:defRPr sz="1400" b="1"/>
            </a:lvl4pPr>
            <a:lvl5pPr marL="1477711" indent="0">
              <a:buNone/>
              <a:defRPr sz="1400" b="1"/>
            </a:lvl5pPr>
            <a:lvl6pPr marL="1847139" indent="0">
              <a:buNone/>
              <a:defRPr sz="1400" b="1"/>
            </a:lvl6pPr>
            <a:lvl7pPr marL="2216561" indent="0">
              <a:buNone/>
              <a:defRPr sz="1400" b="1"/>
            </a:lvl7pPr>
            <a:lvl8pPr marL="2586000" indent="0">
              <a:buNone/>
              <a:defRPr sz="1400" b="1"/>
            </a:lvl8pPr>
            <a:lvl9pPr marL="295542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72" y="2175369"/>
            <a:ext cx="4041714" cy="3950819"/>
          </a:xfrm>
        </p:spPr>
        <p:txBody>
          <a:bodyPr/>
          <a:lstStyle>
            <a:lvl1pPr>
              <a:defRPr sz="1900"/>
            </a:lvl1pPr>
            <a:lvl2pPr>
              <a:defRPr sz="16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AE80B477-1FE9-47B5-8903-E634D21E0336}"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2E9603FB-1413-42F2-8921-096C74B3CE2E}"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D4E50F1E-04EA-4CF8-8772-739772197895}"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ADC4D5B-8539-4E81-8307-874DADF8E831}"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60" y="272859"/>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89"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60" y="1434829"/>
            <a:ext cx="3008559" cy="4691328"/>
          </a:xfrm>
        </p:spPr>
        <p:txBody>
          <a:bodyPr/>
          <a:lstStyle>
            <a:lvl1pPr marL="0" indent="0">
              <a:buNone/>
              <a:defRPr sz="1100"/>
            </a:lvl1pPr>
            <a:lvl2pPr marL="369433" indent="0">
              <a:buNone/>
              <a:defRPr sz="1000"/>
            </a:lvl2pPr>
            <a:lvl3pPr marL="738859" indent="0">
              <a:buNone/>
              <a:defRPr sz="800"/>
            </a:lvl3pPr>
            <a:lvl4pPr marL="1108283" indent="0">
              <a:buNone/>
              <a:defRPr sz="700"/>
            </a:lvl4pPr>
            <a:lvl5pPr marL="1477711" indent="0">
              <a:buNone/>
              <a:defRPr sz="700"/>
            </a:lvl5pPr>
            <a:lvl6pPr marL="1847139" indent="0">
              <a:buNone/>
              <a:defRPr sz="700"/>
            </a:lvl6pPr>
            <a:lvl7pPr marL="2216561" indent="0">
              <a:buNone/>
              <a:defRPr sz="700"/>
            </a:lvl7pPr>
            <a:lvl8pPr marL="2586000" indent="0">
              <a:buNone/>
              <a:defRPr sz="700"/>
            </a:lvl8pPr>
            <a:lvl9pPr marL="2955422"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9D568357-237C-4E3C-B4A8-1792A9433568}" type="slidenum">
              <a:rPr lang="en-US"/>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ADC4D5B-8539-4E81-8307-874DADF8E831}"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68416" y="125412"/>
            <a:ext cx="7620000" cy="6183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bwMode="gray">
          <a:xfrm>
            <a:off x="393958" y="3"/>
            <a:ext cx="8308529" cy="819900"/>
          </a:xfrm>
          <a:prstGeom prst="rect">
            <a:avLst/>
          </a:prstGeom>
          <a:noFill/>
          <a:ln w="9525">
            <a:noFill/>
            <a:miter lim="800000"/>
            <a:headEnd/>
            <a:tailEnd/>
          </a:ln>
        </p:spPr>
        <p:txBody>
          <a:bodyPr lIns="81443" tIns="40726" rIns="81443" bIns="40726"/>
          <a:lstStyle/>
          <a:p>
            <a:pPr lvl="0"/>
            <a:r>
              <a:rPr lang="en-US" dirty="0" smtClean="0"/>
              <a:t>Click to edit Master title style</a:t>
            </a:r>
            <a:endParaRPr lang="en-US" dirty="0"/>
          </a:p>
        </p:txBody>
      </p:sp>
      <p:sp>
        <p:nvSpPr>
          <p:cNvPr id="4" name="Rectangle 6"/>
          <p:cNvSpPr>
            <a:spLocks noGrp="1" noChangeArrowheads="1"/>
          </p:cNvSpPr>
          <p:nvPr>
            <p:ph type="sldNum" sz="quarter" idx="10"/>
          </p:nvPr>
        </p:nvSpPr>
        <p:spPr>
          <a:xfrm>
            <a:off x="403225" y="6534150"/>
            <a:ext cx="444500" cy="153988"/>
          </a:xfrm>
        </p:spPr>
        <p:txBody>
          <a:bodyPr/>
          <a:lstStyle>
            <a:lvl1pPr>
              <a:defRPr/>
            </a:lvl1pPr>
          </a:lstStyle>
          <a:p>
            <a:fld id="{1C576590-B3AC-46FD-9A46-DEE0AA46735B}" type="slidenum">
              <a:rPr lang="en-US"/>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hf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ADC4D5B-8539-4E81-8307-874DADF8E831}"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p:cNvPicPr>
            <a:picLocks noChangeAspect="1"/>
          </p:cNvPicPr>
          <p:nvPr/>
        </p:nvPicPr>
        <p:blipFill>
          <a:blip r:embed="rId2"/>
          <a:srcRect/>
          <a:stretch>
            <a:fillRect/>
          </a:stretch>
        </p:blipFill>
        <p:spPr bwMode="auto">
          <a:xfrm>
            <a:off x="5838825" y="5629275"/>
            <a:ext cx="2863850" cy="950913"/>
          </a:xfrm>
          <a:prstGeom prst="rect">
            <a:avLst/>
          </a:prstGeom>
          <a:noFill/>
          <a:ln w="9525">
            <a:noFill/>
            <a:miter lim="800000"/>
            <a:headEnd/>
            <a:tailEnd/>
          </a:ln>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hf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hf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403225" y="6272213"/>
            <a:ext cx="444500" cy="360362"/>
          </a:xfrm>
        </p:spPr>
        <p:txBody>
          <a:bodyPr/>
          <a:lstStyle>
            <a:lvl1pPr>
              <a:defRPr sz="1800"/>
            </a:lvl1pPr>
          </a:lstStyle>
          <a:p>
            <a:fld id="{418C734C-B748-4D84-8683-D9ACA3ADBF2E}" type="slidenum">
              <a:rPr lang="en-US"/>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hf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ADC4D5B-8539-4E81-8307-874DADF8E831}"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hf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22" y="4406961"/>
            <a:ext cx="7771750" cy="1362651"/>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22" y="2907193"/>
            <a:ext cx="7771750" cy="1499783"/>
          </a:xfrm>
        </p:spPr>
        <p:txBody>
          <a:bodyPr anchor="b"/>
          <a:lstStyle>
            <a:lvl1pPr marL="0" indent="0">
              <a:buNone/>
              <a:defRPr sz="1800"/>
            </a:lvl1pPr>
            <a:lvl2pPr marL="415477" indent="0">
              <a:buNone/>
              <a:defRPr sz="1600"/>
            </a:lvl2pPr>
            <a:lvl3pPr marL="830954" indent="0">
              <a:buNone/>
              <a:defRPr sz="1500"/>
            </a:lvl3pPr>
            <a:lvl4pPr marL="1246431" indent="0">
              <a:buNone/>
              <a:defRPr sz="1300"/>
            </a:lvl4pPr>
            <a:lvl5pPr marL="1661906" indent="0">
              <a:buNone/>
              <a:defRPr sz="1300"/>
            </a:lvl5pPr>
            <a:lvl6pPr marL="2077384" indent="0">
              <a:buNone/>
              <a:defRPr sz="1300"/>
            </a:lvl6pPr>
            <a:lvl7pPr marL="2492864" indent="0">
              <a:buNone/>
              <a:defRPr sz="1300"/>
            </a:lvl7pPr>
            <a:lvl8pPr marL="2908343" indent="0">
              <a:buNone/>
              <a:defRPr sz="1300"/>
            </a:lvl8pPr>
            <a:lvl9pPr marL="3323815" indent="0">
              <a:buNone/>
              <a:defRPr sz="1300"/>
            </a:lvl9pPr>
          </a:lstStyle>
          <a:p>
            <a:pPr lvl="0"/>
            <a:r>
              <a:rPr lang="en-US" smtClean="0"/>
              <a:t>Click to edit Master text styles</a:t>
            </a:r>
          </a:p>
        </p:txBody>
      </p:sp>
      <p:sp>
        <p:nvSpPr>
          <p:cNvPr id="4" name="Rectangle 6"/>
          <p:cNvSpPr>
            <a:spLocks noGrp="1" noChangeArrowheads="1"/>
          </p:cNvSpPr>
          <p:nvPr>
            <p:ph type="sldNum" sz="quarter" idx="10"/>
          </p:nvPr>
        </p:nvSpPr>
        <p:spPr>
          <a:xfrm>
            <a:off x="403225" y="6272213"/>
            <a:ext cx="444500" cy="360362"/>
          </a:xfrm>
        </p:spPr>
        <p:txBody>
          <a:bodyPr/>
          <a:lstStyle>
            <a:lvl1pPr>
              <a:defRPr sz="1800"/>
            </a:lvl1pPr>
          </a:lstStyle>
          <a:p>
            <a:fld id="{ECBAAA59-1911-4DEA-B03E-2FB764159590}" type="slidenum">
              <a:rPr lang="en-US"/>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hf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ADC4D5B-8539-4E81-8307-874DADF8E831}"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987681"/>
            <a:ext cx="3878660" cy="398979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987681"/>
            <a:ext cx="3878660" cy="398979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403225" y="6272213"/>
            <a:ext cx="444500" cy="360362"/>
          </a:xfrm>
        </p:spPr>
        <p:txBody>
          <a:bodyPr/>
          <a:lstStyle>
            <a:lvl1pPr>
              <a:defRPr sz="1800"/>
            </a:lvl1pPr>
          </a:lstStyle>
          <a:p>
            <a:fld id="{AE4F3E3A-BB13-44DF-8D37-D2A0512003F8}" type="slidenum">
              <a:rPr lang="en-US"/>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hf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19" y="274272"/>
            <a:ext cx="8229166" cy="114324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21" y="1534427"/>
            <a:ext cx="4040271" cy="640908"/>
          </a:xfrm>
        </p:spPr>
        <p:txBody>
          <a:bodyPr anchor="b"/>
          <a:lstStyle>
            <a:lvl1pPr marL="0" indent="0">
              <a:buNone/>
              <a:defRPr sz="2200" b="1"/>
            </a:lvl1pPr>
            <a:lvl2pPr marL="415477" indent="0">
              <a:buNone/>
              <a:defRPr sz="1800" b="1"/>
            </a:lvl2pPr>
            <a:lvl3pPr marL="830954" indent="0">
              <a:buNone/>
              <a:defRPr sz="1600" b="1"/>
            </a:lvl3pPr>
            <a:lvl4pPr marL="1246431" indent="0">
              <a:buNone/>
              <a:defRPr sz="1500" b="1"/>
            </a:lvl4pPr>
            <a:lvl5pPr marL="1661906" indent="0">
              <a:buNone/>
              <a:defRPr sz="1500" b="1"/>
            </a:lvl5pPr>
            <a:lvl6pPr marL="2077384" indent="0">
              <a:buNone/>
              <a:defRPr sz="1500" b="1"/>
            </a:lvl6pPr>
            <a:lvl7pPr marL="2492864" indent="0">
              <a:buNone/>
              <a:defRPr sz="1500" b="1"/>
            </a:lvl7pPr>
            <a:lvl8pPr marL="2908343" indent="0">
              <a:buNone/>
              <a:defRPr sz="1500" b="1"/>
            </a:lvl8pPr>
            <a:lvl9pPr marL="332381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421" y="2175336"/>
            <a:ext cx="4040271" cy="3950819"/>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2200" b="1"/>
            </a:lvl1pPr>
            <a:lvl2pPr marL="415477" indent="0">
              <a:buNone/>
              <a:defRPr sz="1800" b="1"/>
            </a:lvl2pPr>
            <a:lvl3pPr marL="830954" indent="0">
              <a:buNone/>
              <a:defRPr sz="1600" b="1"/>
            </a:lvl3pPr>
            <a:lvl4pPr marL="1246431" indent="0">
              <a:buNone/>
              <a:defRPr sz="1500" b="1"/>
            </a:lvl4pPr>
            <a:lvl5pPr marL="1661906" indent="0">
              <a:buNone/>
              <a:defRPr sz="1500" b="1"/>
            </a:lvl5pPr>
            <a:lvl6pPr marL="2077384" indent="0">
              <a:buNone/>
              <a:defRPr sz="1500" b="1"/>
            </a:lvl6pPr>
            <a:lvl7pPr marL="2492864" indent="0">
              <a:buNone/>
              <a:defRPr sz="1500" b="1"/>
            </a:lvl7pPr>
            <a:lvl8pPr marL="2908343" indent="0">
              <a:buNone/>
              <a:defRPr sz="1500" b="1"/>
            </a:lvl8pPr>
            <a:lvl9pPr marL="332381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4871" y="2175336"/>
            <a:ext cx="4041714" cy="3950819"/>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403225" y="6272213"/>
            <a:ext cx="444500" cy="360362"/>
          </a:xfrm>
        </p:spPr>
        <p:txBody>
          <a:bodyPr/>
          <a:lstStyle>
            <a:lvl1pPr>
              <a:defRPr sz="1800"/>
            </a:lvl1pPr>
          </a:lstStyle>
          <a:p>
            <a:fld id="{53D6CB8B-92AF-4323-BAD1-F7BF4F9BF044}" type="slidenum">
              <a:rPr lang="en-US"/>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403225" y="6272213"/>
            <a:ext cx="444500" cy="360362"/>
          </a:xfrm>
        </p:spPr>
        <p:txBody>
          <a:bodyPr/>
          <a:lstStyle>
            <a:lvl1pPr>
              <a:defRPr sz="1800"/>
            </a:lvl1pPr>
          </a:lstStyle>
          <a:p>
            <a:fld id="{50B39238-97D5-494D-AFAE-C9C7D2BDD843}" type="slidenum">
              <a:rPr lang="en-US"/>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03225" y="6272213"/>
            <a:ext cx="444500" cy="360362"/>
          </a:xfrm>
        </p:spPr>
        <p:txBody>
          <a:bodyPr/>
          <a:lstStyle>
            <a:lvl1pPr>
              <a:defRPr sz="1800"/>
            </a:lvl1pPr>
          </a:lstStyle>
          <a:p>
            <a:fld id="{BD75403C-40F6-452B-B1B7-9C816C548696}" type="slidenum">
              <a:rPr lang="en-US"/>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Rectangle 4"/>
          <p:cNvSpPr>
            <a:spLocks noGrp="1" noChangeArrowheads="1"/>
          </p:cNvSpPr>
          <p:nvPr>
            <p:ph type="subTitle" idx="11"/>
          </p:nvPr>
        </p:nvSpPr>
        <p:spPr bwMode="auto">
          <a:xfrm>
            <a:off x="393927" y="725204"/>
            <a:ext cx="8308528" cy="292388"/>
          </a:xfrm>
        </p:spPr>
        <p:txBody>
          <a:bodyPr lIns="0" tIns="0" anchorCtr="1">
            <a:spAutoFit/>
          </a:bodyPr>
          <a:lstStyle>
            <a:lvl1pPr marL="0" indent="0" algn="ctr">
              <a:buClrTx/>
              <a:buFontTx/>
              <a:buNone/>
              <a:defRPr>
                <a:solidFill>
                  <a:srgbClr val="393F72"/>
                </a:solidFill>
              </a:defRPr>
            </a:lvl1pPr>
          </a:lstStyle>
          <a:p>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subtitle</a:t>
            </a:r>
            <a:r>
              <a:rPr lang="de-DE" dirty="0" smtClean="0"/>
              <a:t> style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CB7B6F5-2BA0-44B9-AE6D-7CA276E87024}" type="slidenum">
              <a:rPr lang="en-US"/>
              <a:pPr>
                <a:defRPr/>
              </a:pPr>
              <a:t>‹#›</a:t>
            </a:fld>
            <a:endParaRPr lang="en-US" dirty="0"/>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7" name="Text Placeholder 6"/>
          <p:cNvSpPr>
            <a:spLocks noGrp="1"/>
          </p:cNvSpPr>
          <p:nvPr>
            <p:ph type="body" sz="quarter" idx="11"/>
          </p:nvPr>
        </p:nvSpPr>
        <p:spPr>
          <a:xfrm>
            <a:off x="1952330" y="752056"/>
            <a:ext cx="5105789" cy="831448"/>
          </a:xfrm>
        </p:spPr>
        <p:txBody>
          <a:bodyPr/>
          <a:lstStyle>
            <a:lvl2pPr marL="512540" indent="-229223">
              <a:buFont typeface="Wingdings" pitchFamily="2" charset="2"/>
              <a:buChar char="§"/>
              <a:defRPr/>
            </a:lvl2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5A75827-EF70-4E97-AF5E-E9F34AAC410A}" type="slidenum">
              <a:rPr lang="en-US"/>
              <a:pPr>
                <a:defRPr/>
              </a:pPr>
              <a:t>‹#›</a:t>
            </a:fld>
            <a:endParaRPr lang="en-US" dirty="0"/>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de-DE"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883" indent="0">
              <a:buNone/>
              <a:defRPr sz="1600" b="1"/>
            </a:lvl2pPr>
            <a:lvl3pPr marL="741766" indent="0">
              <a:buNone/>
              <a:defRPr sz="1500" b="1"/>
            </a:lvl3pPr>
            <a:lvl4pPr marL="1112648" indent="0">
              <a:buNone/>
              <a:defRPr sz="1400" b="1"/>
            </a:lvl4pPr>
            <a:lvl5pPr marL="1483524" indent="0">
              <a:buNone/>
              <a:defRPr sz="1400" b="1"/>
            </a:lvl5pPr>
            <a:lvl6pPr marL="1854407" indent="0">
              <a:buNone/>
              <a:defRPr sz="1400" b="1"/>
            </a:lvl6pPr>
            <a:lvl7pPr marL="2225285" indent="0">
              <a:buNone/>
              <a:defRPr sz="1400" b="1"/>
            </a:lvl7pPr>
            <a:lvl8pPr marL="2596164" indent="0">
              <a:buNone/>
              <a:defRPr sz="1400" b="1"/>
            </a:lvl8pPr>
            <a:lvl9pPr marL="2967048" indent="0">
              <a:buNone/>
              <a:defRPr sz="1400" b="1"/>
            </a:lvl9pPr>
          </a:lstStyle>
          <a:p>
            <a:pPr lvl="0"/>
            <a:r>
              <a:rPr lang="de-DE"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400"/>
            </a:lvl4pPr>
            <a:lvl5pPr>
              <a:defRPr sz="1400"/>
            </a:lvl5pPr>
            <a:lvl6pPr>
              <a:defRPr sz="1400"/>
            </a:lvl6pPr>
            <a:lvl7pPr>
              <a:defRPr sz="1400"/>
            </a:lvl7pPr>
            <a:lvl8pPr>
              <a:defRPr sz="1400"/>
            </a:lvl8pPr>
            <a:lvl9pPr>
              <a:defRPr sz="14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Text Placeholder 4"/>
          <p:cNvSpPr>
            <a:spLocks noGrp="1"/>
          </p:cNvSpPr>
          <p:nvPr>
            <p:ph type="body" sz="quarter" idx="3"/>
          </p:nvPr>
        </p:nvSpPr>
        <p:spPr>
          <a:xfrm>
            <a:off x="4644872" y="1534427"/>
            <a:ext cx="4041714" cy="640908"/>
          </a:xfrm>
        </p:spPr>
        <p:txBody>
          <a:bodyPr anchor="b"/>
          <a:lstStyle>
            <a:lvl1pPr marL="0" indent="0">
              <a:buNone/>
              <a:defRPr sz="1900" b="1"/>
            </a:lvl1pPr>
            <a:lvl2pPr marL="370883" indent="0">
              <a:buNone/>
              <a:defRPr sz="1600" b="1"/>
            </a:lvl2pPr>
            <a:lvl3pPr marL="741766" indent="0">
              <a:buNone/>
              <a:defRPr sz="1500" b="1"/>
            </a:lvl3pPr>
            <a:lvl4pPr marL="1112648" indent="0">
              <a:buNone/>
              <a:defRPr sz="1400" b="1"/>
            </a:lvl4pPr>
            <a:lvl5pPr marL="1483524" indent="0">
              <a:buNone/>
              <a:defRPr sz="1400" b="1"/>
            </a:lvl5pPr>
            <a:lvl6pPr marL="1854407" indent="0">
              <a:buNone/>
              <a:defRPr sz="1400" b="1"/>
            </a:lvl6pPr>
            <a:lvl7pPr marL="2225285" indent="0">
              <a:buNone/>
              <a:defRPr sz="1400" b="1"/>
            </a:lvl7pPr>
            <a:lvl8pPr marL="2596164" indent="0">
              <a:buNone/>
              <a:defRPr sz="1400" b="1"/>
            </a:lvl8pPr>
            <a:lvl9pPr marL="2967048" indent="0">
              <a:buNone/>
              <a:defRPr sz="1400" b="1"/>
            </a:lvl9pPr>
          </a:lstStyle>
          <a:p>
            <a:pPr lvl="0"/>
            <a:r>
              <a:rPr lang="de-DE" smtClean="0"/>
              <a:t>Click to edit Master text styles</a:t>
            </a:r>
          </a:p>
        </p:txBody>
      </p:sp>
      <p:sp>
        <p:nvSpPr>
          <p:cNvPr id="6" name="Content Placeholder 5"/>
          <p:cNvSpPr>
            <a:spLocks noGrp="1"/>
          </p:cNvSpPr>
          <p:nvPr>
            <p:ph sz="quarter" idx="4"/>
          </p:nvPr>
        </p:nvSpPr>
        <p:spPr>
          <a:xfrm>
            <a:off x="4644872" y="2175333"/>
            <a:ext cx="4041714" cy="3950819"/>
          </a:xfrm>
        </p:spPr>
        <p:txBody>
          <a:bodyPr/>
          <a:lstStyle>
            <a:lvl1pPr>
              <a:defRPr sz="1900"/>
            </a:lvl1pPr>
            <a:lvl2pPr>
              <a:defRPr sz="1600"/>
            </a:lvl2pPr>
            <a:lvl3pPr>
              <a:defRPr sz="1500"/>
            </a:lvl3pPr>
            <a:lvl4pPr>
              <a:defRPr sz="1400"/>
            </a:lvl4pPr>
            <a:lvl5pPr>
              <a:defRPr sz="1400"/>
            </a:lvl5pPr>
            <a:lvl6pPr>
              <a:defRPr sz="1400"/>
            </a:lvl6pPr>
            <a:lvl7pPr>
              <a:defRPr sz="1400"/>
            </a:lvl7pPr>
            <a:lvl8pPr>
              <a:defRPr sz="1400"/>
            </a:lvl8pPr>
            <a:lvl9pPr>
              <a:defRPr sz="14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F784C95-880E-4CC6-ADEC-9A867479743B}" type="slidenum">
              <a:rPr lang="en-US"/>
              <a:pPr>
                <a:defRPr/>
              </a:pPr>
              <a:t>‹#›</a:t>
            </a:fld>
            <a:endParaRPr lang="en-US" dirty="0"/>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0F707A8-84A6-4798-BDE5-B64F9653E5EE}" type="slidenum">
              <a:rPr lang="en-US"/>
              <a:pPr>
                <a:defRPr/>
              </a:pPr>
              <a:t>‹#›</a:t>
            </a:fld>
            <a:endParaRPr lang="en-US" dirty="0"/>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85565EA-D10A-457F-B4BF-3A18B6BB8F55}" type="slidenum">
              <a:rPr lang="en-US"/>
              <a:pPr>
                <a:defRPr/>
              </a:pPr>
              <a:t>‹#›</a:t>
            </a:fld>
            <a:endParaRPr lang="en-US"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4" y="272824"/>
            <a:ext cx="3008559" cy="1162005"/>
          </a:xfrm>
        </p:spPr>
        <p:txBody>
          <a:bodyPr/>
          <a:lstStyle>
            <a:lvl1pPr algn="l">
              <a:defRPr sz="1600" b="1"/>
            </a:lvl1pPr>
          </a:lstStyle>
          <a:p>
            <a:r>
              <a:rPr lang="de-DE" smtClean="0"/>
              <a:t>Click to edit Master title style</a:t>
            </a:r>
            <a:endParaRPr lang="en-US"/>
          </a:p>
        </p:txBody>
      </p:sp>
      <p:sp>
        <p:nvSpPr>
          <p:cNvPr id="3" name="Content Placeholder 2"/>
          <p:cNvSpPr>
            <a:spLocks noGrp="1"/>
          </p:cNvSpPr>
          <p:nvPr>
            <p:ph idx="1"/>
          </p:nvPr>
        </p:nvSpPr>
        <p:spPr>
          <a:xfrm>
            <a:off x="3575655"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Text Placeholder 3"/>
          <p:cNvSpPr>
            <a:spLocks noGrp="1"/>
          </p:cNvSpPr>
          <p:nvPr>
            <p:ph type="body" sz="half" idx="2"/>
          </p:nvPr>
        </p:nvSpPr>
        <p:spPr>
          <a:xfrm>
            <a:off x="457424" y="1434827"/>
            <a:ext cx="3008559" cy="4691328"/>
          </a:xfrm>
        </p:spPr>
        <p:txBody>
          <a:bodyPr/>
          <a:lstStyle>
            <a:lvl1pPr marL="0" indent="0">
              <a:buNone/>
              <a:defRPr sz="1100"/>
            </a:lvl1pPr>
            <a:lvl2pPr marL="370883" indent="0">
              <a:buNone/>
              <a:defRPr sz="1000"/>
            </a:lvl2pPr>
            <a:lvl3pPr marL="741766" indent="0">
              <a:buNone/>
              <a:defRPr sz="800"/>
            </a:lvl3pPr>
            <a:lvl4pPr marL="1112648" indent="0">
              <a:buNone/>
              <a:defRPr sz="700"/>
            </a:lvl4pPr>
            <a:lvl5pPr marL="1483524" indent="0">
              <a:buNone/>
              <a:defRPr sz="700"/>
            </a:lvl5pPr>
            <a:lvl6pPr marL="1854407" indent="0">
              <a:buNone/>
              <a:defRPr sz="700"/>
            </a:lvl6pPr>
            <a:lvl7pPr marL="2225285" indent="0">
              <a:buNone/>
              <a:defRPr sz="700"/>
            </a:lvl7pPr>
            <a:lvl8pPr marL="2596164" indent="0">
              <a:buNone/>
              <a:defRPr sz="700"/>
            </a:lvl8pPr>
            <a:lvl9pPr marL="2967048" indent="0">
              <a:buNone/>
              <a:defRPr sz="700"/>
            </a:lvl9pPr>
          </a:lstStyle>
          <a:p>
            <a:pPr lvl="0"/>
            <a:r>
              <a:rPr lang="de-DE"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A508F73-C64B-4B37-88F0-1B2A63803C15}" type="slidenum">
              <a:rPr lang="en-US"/>
              <a:pPr>
                <a:defRPr/>
              </a:pPr>
              <a:t>‹#›</a:t>
            </a:fld>
            <a:endParaRPr lang="en-US" dirty="0"/>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39251E5-8174-4683-88C5-5CB0B01D2A53}" type="slidenum">
              <a:rPr lang="en-US"/>
              <a:pPr>
                <a:defRPr/>
              </a:pPr>
              <a:t>‹#›</a:t>
            </a:fld>
            <a:endParaRPr lang="en-US" dirty="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eere Seite, mit Headlines">
    <p:spTree>
      <p:nvGrpSpPr>
        <p:cNvPr id="1" name=""/>
        <p:cNvGrpSpPr/>
        <p:nvPr/>
      </p:nvGrpSpPr>
      <p:grpSpPr>
        <a:xfrm>
          <a:off x="0" y="0"/>
          <a:ext cx="0" cy="0"/>
          <a:chOff x="0" y="0"/>
          <a:chExt cx="0" cy="0"/>
        </a:xfrm>
      </p:grpSpPr>
      <p:sp>
        <p:nvSpPr>
          <p:cNvPr id="11" name="Textplatzhalter 25"/>
          <p:cNvSpPr>
            <a:spLocks noGrp="1"/>
          </p:cNvSpPr>
          <p:nvPr>
            <p:ph type="body" sz="quarter" idx="14"/>
          </p:nvPr>
        </p:nvSpPr>
        <p:spPr>
          <a:xfrm>
            <a:off x="827100" y="1577990"/>
            <a:ext cx="7500937" cy="282575"/>
          </a:xfrm>
          <a:prstGeom prst="rect">
            <a:avLst/>
          </a:prstGeom>
        </p:spPr>
        <p:txBody>
          <a:bodyPr lIns="0" tIns="314849" anchor="b"/>
          <a:lstStyle>
            <a:lvl1pPr marL="0" indent="0">
              <a:spcBef>
                <a:spcPts val="0"/>
              </a:spcBef>
              <a:buNone/>
              <a:defRPr sz="1900" b="1" baseline="0"/>
            </a:lvl1pPr>
          </a:lstStyle>
          <a:p>
            <a:pPr lvl="0"/>
            <a:r>
              <a:rPr lang="en-US" smtClean="0"/>
              <a:t>Click to edit Master text styles</a:t>
            </a:r>
          </a:p>
        </p:txBody>
      </p:sp>
      <p:sp>
        <p:nvSpPr>
          <p:cNvPr id="12" name="Textplatzhalter 27"/>
          <p:cNvSpPr>
            <a:spLocks noGrp="1"/>
          </p:cNvSpPr>
          <p:nvPr>
            <p:ph type="body" sz="quarter" idx="15"/>
          </p:nvPr>
        </p:nvSpPr>
        <p:spPr>
          <a:xfrm>
            <a:off x="827100" y="1357316"/>
            <a:ext cx="7500937" cy="223837"/>
          </a:xfrm>
          <a:prstGeom prst="rect">
            <a:avLst/>
          </a:prstGeom>
          <a:noFill/>
        </p:spPr>
        <p:txBody>
          <a:bodyPr lIns="0" tIns="224888" anchor="b"/>
          <a:lstStyle>
            <a:lvl1pPr marL="0" indent="0">
              <a:spcBef>
                <a:spcPts val="0"/>
              </a:spcBef>
              <a:buNone/>
              <a:defRPr sz="1200" baseline="0"/>
            </a:lvl1pPr>
          </a:lstStyle>
          <a:p>
            <a:pPr lvl="0"/>
            <a:r>
              <a:rPr lang="en-US" smtClean="0"/>
              <a:t>Click to edit Master text styles</a:t>
            </a:r>
          </a:p>
        </p:txBody>
      </p:sp>
      <p:sp>
        <p:nvSpPr>
          <p:cNvPr id="13" name="Textplatzhalter 25"/>
          <p:cNvSpPr>
            <a:spLocks noGrp="1"/>
          </p:cNvSpPr>
          <p:nvPr>
            <p:ph type="body" sz="quarter" idx="16"/>
          </p:nvPr>
        </p:nvSpPr>
        <p:spPr>
          <a:xfrm>
            <a:off x="2740027" y="387365"/>
            <a:ext cx="5588000" cy="282575"/>
          </a:xfrm>
          <a:prstGeom prst="rect">
            <a:avLst/>
          </a:prstGeom>
        </p:spPr>
        <p:txBody>
          <a:bodyPr lIns="0" tIns="305208" anchor="b"/>
          <a:lstStyle>
            <a:lvl1pPr marL="0" indent="0">
              <a:spcBef>
                <a:spcPts val="0"/>
              </a:spcBef>
              <a:buNone/>
              <a:defRPr sz="1900" b="1" baseline="0">
                <a:solidFill>
                  <a:schemeClr val="bg1"/>
                </a:solidFill>
              </a:defRPr>
            </a:lvl1pPr>
          </a:lstStyle>
          <a:p>
            <a:pPr lvl="0"/>
            <a:r>
              <a:rPr lang="en-US" smtClean="0"/>
              <a:t>Click to edit Master text styles</a:t>
            </a:r>
          </a:p>
        </p:txBody>
      </p:sp>
    </p:spTree>
  </p:cSld>
  <p:clrMapOvr>
    <a:masterClrMapping/>
  </p:clrMapOvr>
  <p:transition>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background-glow"/>
          <p:cNvPicPr>
            <a:picLocks noChangeAspect="1" noChangeArrowheads="1"/>
          </p:cNvPicPr>
          <p:nvPr userDrawn="1"/>
        </p:nvPicPr>
        <p:blipFill>
          <a:blip r:embed="rId2"/>
          <a:srcRect l="31799" t="30000"/>
          <a:stretch>
            <a:fillRect/>
          </a:stretch>
        </p:blipFill>
        <p:spPr bwMode="auto">
          <a:xfrm>
            <a:off x="-14288" y="0"/>
            <a:ext cx="4960938" cy="6789738"/>
          </a:xfrm>
          <a:prstGeom prst="rect">
            <a:avLst/>
          </a:prstGeom>
          <a:noFill/>
          <a:ln w="9525">
            <a:noFill/>
            <a:miter lim="800000"/>
            <a:headEnd/>
            <a:tailEnd/>
          </a:ln>
        </p:spPr>
      </p:pic>
      <p:pic>
        <p:nvPicPr>
          <p:cNvPr id="5" name="Picture 10" descr="Strategen Logo Final Hi-Res.jpg"/>
          <p:cNvPicPr>
            <a:picLocks noChangeAspect="1"/>
          </p:cNvPicPr>
          <p:nvPr userDrawn="1"/>
        </p:nvPicPr>
        <p:blipFill>
          <a:blip r:embed="rId3"/>
          <a:srcRect/>
          <a:stretch>
            <a:fillRect/>
          </a:stretch>
        </p:blipFill>
        <p:spPr bwMode="auto">
          <a:xfrm>
            <a:off x="581025" y="3081338"/>
            <a:ext cx="4473575" cy="1117600"/>
          </a:xfrm>
          <a:prstGeom prst="rect">
            <a:avLst/>
          </a:prstGeom>
          <a:noFill/>
          <a:ln w="9525">
            <a:noFill/>
            <a:miter lim="800000"/>
            <a:headEnd/>
            <a:tailEnd/>
          </a:ln>
        </p:spPr>
      </p:pic>
      <p:sp>
        <p:nvSpPr>
          <p:cNvPr id="126979" name="Rectangle 3"/>
          <p:cNvSpPr>
            <a:spLocks noGrp="1" noChangeArrowheads="1"/>
          </p:cNvSpPr>
          <p:nvPr>
            <p:ph type="ctrTitle"/>
          </p:nvPr>
        </p:nvSpPr>
        <p:spPr bwMode="auto">
          <a:xfrm>
            <a:off x="692619" y="728965"/>
            <a:ext cx="8009838" cy="1045083"/>
          </a:xfrm>
        </p:spPr>
        <p:txBody>
          <a:bodyPr/>
          <a:lstStyle>
            <a:lvl1pPr>
              <a:defRPr sz="2900" b="0"/>
            </a:lvl1pPr>
          </a:lstStyle>
          <a:p>
            <a:r>
              <a:rPr lang="de-DE" smtClean="0"/>
              <a:t>Click to edit Master title style</a:t>
            </a:r>
            <a:endParaRPr lang="en-US"/>
          </a:p>
        </p:txBody>
      </p:sp>
      <p:sp>
        <p:nvSpPr>
          <p:cNvPr id="126980" name="Rectangle 4"/>
          <p:cNvSpPr>
            <a:spLocks noGrp="1" noChangeArrowheads="1"/>
          </p:cNvSpPr>
          <p:nvPr>
            <p:ph type="subTitle" idx="1"/>
          </p:nvPr>
        </p:nvSpPr>
        <p:spPr bwMode="auto">
          <a:xfrm>
            <a:off x="692619" y="1792106"/>
            <a:ext cx="8009838" cy="384686"/>
          </a:xfrm>
        </p:spPr>
        <p:txBody>
          <a:bodyPr anchor="b">
            <a:spAutoFit/>
          </a:bodyPr>
          <a:lstStyle>
            <a:lvl1pPr marL="0" indent="0">
              <a:buClrTx/>
              <a:buFontTx/>
              <a:buNone/>
              <a:defRPr>
                <a:solidFill>
                  <a:srgbClr val="393F72"/>
                </a:solidFill>
              </a:defRPr>
            </a:lvl1pPr>
          </a:lstStyle>
          <a:p>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subtitle</a:t>
            </a:r>
            <a:r>
              <a:rPr lang="de-DE" dirty="0" smtClean="0"/>
              <a:t> style</a:t>
            </a:r>
            <a:endParaRPr lang="en-US" dirty="0"/>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Rectangle 4"/>
          <p:cNvSpPr>
            <a:spLocks noGrp="1" noChangeArrowheads="1"/>
          </p:cNvSpPr>
          <p:nvPr>
            <p:ph type="subTitle" idx="11"/>
          </p:nvPr>
        </p:nvSpPr>
        <p:spPr bwMode="auto">
          <a:xfrm>
            <a:off x="393927" y="725204"/>
            <a:ext cx="8308528" cy="292388"/>
          </a:xfrm>
        </p:spPr>
        <p:txBody>
          <a:bodyPr lIns="0" tIns="0" anchorCtr="1">
            <a:spAutoFit/>
          </a:bodyPr>
          <a:lstStyle>
            <a:lvl1pPr marL="0" indent="0" algn="ctr">
              <a:buClrTx/>
              <a:buFontTx/>
              <a:buNone/>
              <a:defRPr>
                <a:solidFill>
                  <a:srgbClr val="393F72"/>
                </a:solidFill>
              </a:defRPr>
            </a:lvl1pPr>
          </a:lstStyle>
          <a:p>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subtitle</a:t>
            </a:r>
            <a:r>
              <a:rPr lang="de-DE" dirty="0" smtClean="0"/>
              <a:t> style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79BF4E-F939-4944-8A1F-DF3DC18BCB5B}" type="slidenum">
              <a:rPr lang="en-US"/>
              <a:pPr>
                <a:defRPr/>
              </a:pPr>
              <a:t>‹#›</a:t>
            </a:fld>
            <a:endParaRPr lang="en-US" dirty="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7" name="Text Placeholder 6"/>
          <p:cNvSpPr>
            <a:spLocks noGrp="1"/>
          </p:cNvSpPr>
          <p:nvPr>
            <p:ph type="body" sz="quarter" idx="11"/>
          </p:nvPr>
        </p:nvSpPr>
        <p:spPr>
          <a:xfrm>
            <a:off x="1952329" y="752056"/>
            <a:ext cx="5105789" cy="831448"/>
          </a:xfrm>
        </p:spPr>
        <p:txBody>
          <a:bodyPr/>
          <a:lstStyle>
            <a:lvl2pPr marL="512597" indent="-229247">
              <a:buFont typeface="Wingdings" pitchFamily="2" charset="2"/>
              <a:buChar char="§"/>
              <a:defRPr/>
            </a:lvl2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48E3BF1-29C2-4BC9-960E-E4F038AC41FB}" type="slidenum">
              <a:rPr lang="en-US"/>
              <a:pPr>
                <a:defRPr/>
              </a:pPr>
              <a:t>‹#›</a:t>
            </a:fld>
            <a:endParaRPr lang="en-US" dirty="0"/>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de-DE"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23" indent="0">
              <a:buNone/>
              <a:defRPr sz="1600" b="1"/>
            </a:lvl2pPr>
            <a:lvl3pPr marL="741845" indent="0">
              <a:buNone/>
              <a:defRPr sz="1500" b="1"/>
            </a:lvl3pPr>
            <a:lvl4pPr marL="1112768" indent="0">
              <a:buNone/>
              <a:defRPr sz="1400" b="1"/>
            </a:lvl4pPr>
            <a:lvl5pPr marL="1483685" indent="0">
              <a:buNone/>
              <a:defRPr sz="1400" b="1"/>
            </a:lvl5pPr>
            <a:lvl6pPr marL="1854609" indent="0">
              <a:buNone/>
              <a:defRPr sz="1400" b="1"/>
            </a:lvl6pPr>
            <a:lvl7pPr marL="2225528" indent="0">
              <a:buNone/>
              <a:defRPr sz="1400" b="1"/>
            </a:lvl7pPr>
            <a:lvl8pPr marL="2596447" indent="0">
              <a:buNone/>
              <a:defRPr sz="1400" b="1"/>
            </a:lvl8pPr>
            <a:lvl9pPr marL="2967371" indent="0">
              <a:buNone/>
              <a:defRPr sz="1400" b="1"/>
            </a:lvl9pPr>
          </a:lstStyle>
          <a:p>
            <a:pPr lvl="0"/>
            <a:r>
              <a:rPr lang="de-DE"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400"/>
            </a:lvl4pPr>
            <a:lvl5pPr>
              <a:defRPr sz="1400"/>
            </a:lvl5pPr>
            <a:lvl6pPr>
              <a:defRPr sz="1400"/>
            </a:lvl6pPr>
            <a:lvl7pPr>
              <a:defRPr sz="1400"/>
            </a:lvl7pPr>
            <a:lvl8pPr>
              <a:defRPr sz="1400"/>
            </a:lvl8pPr>
            <a:lvl9pPr>
              <a:defRPr sz="14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Text Placeholder 4"/>
          <p:cNvSpPr>
            <a:spLocks noGrp="1"/>
          </p:cNvSpPr>
          <p:nvPr>
            <p:ph type="body" sz="quarter" idx="3"/>
          </p:nvPr>
        </p:nvSpPr>
        <p:spPr>
          <a:xfrm>
            <a:off x="4644872" y="1534427"/>
            <a:ext cx="4041714" cy="640908"/>
          </a:xfrm>
        </p:spPr>
        <p:txBody>
          <a:bodyPr anchor="b"/>
          <a:lstStyle>
            <a:lvl1pPr marL="0" indent="0">
              <a:buNone/>
              <a:defRPr sz="1900" b="1"/>
            </a:lvl1pPr>
            <a:lvl2pPr marL="370923" indent="0">
              <a:buNone/>
              <a:defRPr sz="1600" b="1"/>
            </a:lvl2pPr>
            <a:lvl3pPr marL="741845" indent="0">
              <a:buNone/>
              <a:defRPr sz="1500" b="1"/>
            </a:lvl3pPr>
            <a:lvl4pPr marL="1112768" indent="0">
              <a:buNone/>
              <a:defRPr sz="1400" b="1"/>
            </a:lvl4pPr>
            <a:lvl5pPr marL="1483685" indent="0">
              <a:buNone/>
              <a:defRPr sz="1400" b="1"/>
            </a:lvl5pPr>
            <a:lvl6pPr marL="1854609" indent="0">
              <a:buNone/>
              <a:defRPr sz="1400" b="1"/>
            </a:lvl6pPr>
            <a:lvl7pPr marL="2225528" indent="0">
              <a:buNone/>
              <a:defRPr sz="1400" b="1"/>
            </a:lvl7pPr>
            <a:lvl8pPr marL="2596447" indent="0">
              <a:buNone/>
              <a:defRPr sz="1400" b="1"/>
            </a:lvl8pPr>
            <a:lvl9pPr marL="2967371" indent="0">
              <a:buNone/>
              <a:defRPr sz="1400" b="1"/>
            </a:lvl9pPr>
          </a:lstStyle>
          <a:p>
            <a:pPr lvl="0"/>
            <a:r>
              <a:rPr lang="de-DE" smtClean="0"/>
              <a:t>Click to edit Master text styles</a:t>
            </a:r>
          </a:p>
        </p:txBody>
      </p:sp>
      <p:sp>
        <p:nvSpPr>
          <p:cNvPr id="6" name="Content Placeholder 5"/>
          <p:cNvSpPr>
            <a:spLocks noGrp="1"/>
          </p:cNvSpPr>
          <p:nvPr>
            <p:ph sz="quarter" idx="4"/>
          </p:nvPr>
        </p:nvSpPr>
        <p:spPr>
          <a:xfrm>
            <a:off x="4644872" y="2175333"/>
            <a:ext cx="4041714" cy="3950819"/>
          </a:xfrm>
        </p:spPr>
        <p:txBody>
          <a:bodyPr/>
          <a:lstStyle>
            <a:lvl1pPr>
              <a:defRPr sz="1900"/>
            </a:lvl1pPr>
            <a:lvl2pPr>
              <a:defRPr sz="1600"/>
            </a:lvl2pPr>
            <a:lvl3pPr>
              <a:defRPr sz="1500"/>
            </a:lvl3pPr>
            <a:lvl4pPr>
              <a:defRPr sz="1400"/>
            </a:lvl4pPr>
            <a:lvl5pPr>
              <a:defRPr sz="1400"/>
            </a:lvl5pPr>
            <a:lvl6pPr>
              <a:defRPr sz="1400"/>
            </a:lvl6pPr>
            <a:lvl7pPr>
              <a:defRPr sz="1400"/>
            </a:lvl7pPr>
            <a:lvl8pPr>
              <a:defRPr sz="1400"/>
            </a:lvl8pPr>
            <a:lvl9pPr>
              <a:defRPr sz="14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68B2FED-08FB-4FDF-870C-D64C9D5544D7}" type="slidenum">
              <a:rPr lang="en-US"/>
              <a:pPr>
                <a:defRPr/>
              </a:pPr>
              <a:t>‹#›</a:t>
            </a:fld>
            <a:endParaRPr lang="en-US" dirty="0"/>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45ACB54-1714-4C0E-B40B-A24BF3029493}"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D77D828-F886-4B3F-8F72-3ECDF0763DEF}"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2" y="272824"/>
            <a:ext cx="3008559" cy="1162005"/>
          </a:xfrm>
        </p:spPr>
        <p:txBody>
          <a:bodyPr/>
          <a:lstStyle>
            <a:lvl1pPr algn="l">
              <a:defRPr sz="1600" b="1"/>
            </a:lvl1pPr>
          </a:lstStyle>
          <a:p>
            <a:r>
              <a:rPr lang="de-DE" smtClean="0"/>
              <a:t>Click to edit Master title style</a:t>
            </a:r>
            <a:endParaRPr lang="en-US"/>
          </a:p>
        </p:txBody>
      </p:sp>
      <p:sp>
        <p:nvSpPr>
          <p:cNvPr id="3" name="Content Placeholder 2"/>
          <p:cNvSpPr>
            <a:spLocks noGrp="1"/>
          </p:cNvSpPr>
          <p:nvPr>
            <p:ph idx="1"/>
          </p:nvPr>
        </p:nvSpPr>
        <p:spPr>
          <a:xfrm>
            <a:off x="3575654"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Text Placeholder 3"/>
          <p:cNvSpPr>
            <a:spLocks noGrp="1"/>
          </p:cNvSpPr>
          <p:nvPr>
            <p:ph type="body" sz="half" idx="2"/>
          </p:nvPr>
        </p:nvSpPr>
        <p:spPr>
          <a:xfrm>
            <a:off x="457422" y="1434827"/>
            <a:ext cx="3008559" cy="4691328"/>
          </a:xfrm>
        </p:spPr>
        <p:txBody>
          <a:bodyPr/>
          <a:lstStyle>
            <a:lvl1pPr marL="0" indent="0">
              <a:buNone/>
              <a:defRPr sz="1100"/>
            </a:lvl1pPr>
            <a:lvl2pPr marL="370923" indent="0">
              <a:buNone/>
              <a:defRPr sz="1000"/>
            </a:lvl2pPr>
            <a:lvl3pPr marL="741845" indent="0">
              <a:buNone/>
              <a:defRPr sz="800"/>
            </a:lvl3pPr>
            <a:lvl4pPr marL="1112768" indent="0">
              <a:buNone/>
              <a:defRPr sz="700"/>
            </a:lvl4pPr>
            <a:lvl5pPr marL="1483685" indent="0">
              <a:buNone/>
              <a:defRPr sz="700"/>
            </a:lvl5pPr>
            <a:lvl6pPr marL="1854609" indent="0">
              <a:buNone/>
              <a:defRPr sz="700"/>
            </a:lvl6pPr>
            <a:lvl7pPr marL="2225528" indent="0">
              <a:buNone/>
              <a:defRPr sz="700"/>
            </a:lvl7pPr>
            <a:lvl8pPr marL="2596447" indent="0">
              <a:buNone/>
              <a:defRPr sz="700"/>
            </a:lvl8pPr>
            <a:lvl9pPr marL="2967371" indent="0">
              <a:buNone/>
              <a:defRPr sz="700"/>
            </a:lvl9pPr>
          </a:lstStyle>
          <a:p>
            <a:pPr lvl="0"/>
            <a:r>
              <a:rPr lang="de-DE"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CDE8B38-1687-427F-A65D-B092D0D8E093}"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Leere Seite, mit Headlines">
    <p:spTree>
      <p:nvGrpSpPr>
        <p:cNvPr id="1" name=""/>
        <p:cNvGrpSpPr/>
        <p:nvPr/>
      </p:nvGrpSpPr>
      <p:grpSpPr>
        <a:xfrm>
          <a:off x="0" y="0"/>
          <a:ext cx="0" cy="0"/>
          <a:chOff x="0" y="0"/>
          <a:chExt cx="0" cy="0"/>
        </a:xfrm>
      </p:grpSpPr>
      <p:sp>
        <p:nvSpPr>
          <p:cNvPr id="11" name="Textplatzhalter 25"/>
          <p:cNvSpPr>
            <a:spLocks noGrp="1"/>
          </p:cNvSpPr>
          <p:nvPr>
            <p:ph type="body" sz="quarter" idx="14"/>
          </p:nvPr>
        </p:nvSpPr>
        <p:spPr>
          <a:xfrm>
            <a:off x="827100" y="1577989"/>
            <a:ext cx="7500937" cy="282575"/>
          </a:xfrm>
          <a:prstGeom prst="rect">
            <a:avLst/>
          </a:prstGeom>
        </p:spPr>
        <p:txBody>
          <a:bodyPr lIns="0" tIns="314882" anchor="b"/>
          <a:lstStyle>
            <a:lvl1pPr marL="0" indent="0">
              <a:spcBef>
                <a:spcPts val="0"/>
              </a:spcBef>
              <a:buNone/>
              <a:defRPr sz="1900" b="1" baseline="0"/>
            </a:lvl1pPr>
          </a:lstStyle>
          <a:p>
            <a:pPr lvl="0"/>
            <a:r>
              <a:rPr lang="en-US" smtClean="0"/>
              <a:t>Click to edit Master text styles</a:t>
            </a:r>
          </a:p>
        </p:txBody>
      </p:sp>
      <p:sp>
        <p:nvSpPr>
          <p:cNvPr id="12" name="Textplatzhalter 27"/>
          <p:cNvSpPr>
            <a:spLocks noGrp="1"/>
          </p:cNvSpPr>
          <p:nvPr>
            <p:ph type="body" sz="quarter" idx="15"/>
          </p:nvPr>
        </p:nvSpPr>
        <p:spPr>
          <a:xfrm>
            <a:off x="827100" y="1357316"/>
            <a:ext cx="7500937" cy="223837"/>
          </a:xfrm>
          <a:prstGeom prst="rect">
            <a:avLst/>
          </a:prstGeom>
          <a:noFill/>
        </p:spPr>
        <p:txBody>
          <a:bodyPr lIns="0" tIns="224912" anchor="b"/>
          <a:lstStyle>
            <a:lvl1pPr marL="0" indent="0">
              <a:spcBef>
                <a:spcPts val="0"/>
              </a:spcBef>
              <a:buNone/>
              <a:defRPr sz="1200" baseline="0"/>
            </a:lvl1pPr>
          </a:lstStyle>
          <a:p>
            <a:pPr lvl="0"/>
            <a:r>
              <a:rPr lang="en-US" smtClean="0"/>
              <a:t>Click to edit Master text styles</a:t>
            </a:r>
          </a:p>
        </p:txBody>
      </p:sp>
      <p:sp>
        <p:nvSpPr>
          <p:cNvPr id="13" name="Textplatzhalter 25"/>
          <p:cNvSpPr>
            <a:spLocks noGrp="1"/>
          </p:cNvSpPr>
          <p:nvPr>
            <p:ph type="body" sz="quarter" idx="16"/>
          </p:nvPr>
        </p:nvSpPr>
        <p:spPr>
          <a:xfrm>
            <a:off x="2740027" y="387363"/>
            <a:ext cx="5588000" cy="282575"/>
          </a:xfrm>
          <a:prstGeom prst="rect">
            <a:avLst/>
          </a:prstGeom>
        </p:spPr>
        <p:txBody>
          <a:bodyPr lIns="0" tIns="305241" anchor="b"/>
          <a:lstStyle>
            <a:lvl1pPr marL="0" indent="0">
              <a:spcBef>
                <a:spcPts val="0"/>
              </a:spcBef>
              <a:buNone/>
              <a:defRPr sz="1900" b="1" baseline="0">
                <a:solidFill>
                  <a:schemeClr val="bg1"/>
                </a:solidFill>
              </a:defRPr>
            </a:lvl1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solidFill>
                  <a:schemeClr val="tx1"/>
                </a:solidFill>
              </a:defRPr>
            </a:lvl1pPr>
          </a:lstStyle>
          <a:p>
            <a:pPr>
              <a:defRPr/>
            </a:pPr>
            <a:fld id="{C7979A1D-7E5C-423B-946B-291ADE4D8972}"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background-glow"/>
          <p:cNvPicPr>
            <a:picLocks noChangeAspect="1" noChangeArrowheads="1"/>
          </p:cNvPicPr>
          <p:nvPr userDrawn="1"/>
        </p:nvPicPr>
        <p:blipFill>
          <a:blip r:embed="rId2"/>
          <a:srcRect l="31799" t="30000"/>
          <a:stretch>
            <a:fillRect/>
          </a:stretch>
        </p:blipFill>
        <p:spPr bwMode="auto">
          <a:xfrm>
            <a:off x="-14288" y="0"/>
            <a:ext cx="4960938" cy="6789738"/>
          </a:xfrm>
          <a:prstGeom prst="rect">
            <a:avLst/>
          </a:prstGeom>
          <a:noFill/>
          <a:ln w="9525">
            <a:noFill/>
            <a:miter lim="800000"/>
            <a:headEnd/>
            <a:tailEnd/>
          </a:ln>
        </p:spPr>
      </p:pic>
      <p:pic>
        <p:nvPicPr>
          <p:cNvPr id="5" name="Picture 11" descr="Strategen Logo Final Hi-Res.jpg"/>
          <p:cNvPicPr>
            <a:picLocks noChangeAspect="1"/>
          </p:cNvPicPr>
          <p:nvPr userDrawn="1"/>
        </p:nvPicPr>
        <p:blipFill>
          <a:blip r:embed="rId3"/>
          <a:srcRect/>
          <a:stretch>
            <a:fillRect/>
          </a:stretch>
        </p:blipFill>
        <p:spPr bwMode="auto">
          <a:xfrm>
            <a:off x="581025" y="3081338"/>
            <a:ext cx="4473575" cy="1117600"/>
          </a:xfrm>
          <a:prstGeom prst="rect">
            <a:avLst/>
          </a:prstGeom>
          <a:noFill/>
          <a:ln w="9525">
            <a:noFill/>
            <a:miter lim="800000"/>
            <a:headEnd/>
            <a:tailEnd/>
          </a:ln>
        </p:spPr>
      </p:pic>
      <p:sp>
        <p:nvSpPr>
          <p:cNvPr id="126979" name="Rectangle 3"/>
          <p:cNvSpPr>
            <a:spLocks noGrp="1" noChangeArrowheads="1"/>
          </p:cNvSpPr>
          <p:nvPr>
            <p:ph type="ctrTitle"/>
          </p:nvPr>
        </p:nvSpPr>
        <p:spPr bwMode="auto">
          <a:xfrm>
            <a:off x="692619" y="728965"/>
            <a:ext cx="8009838" cy="1045083"/>
          </a:xfrm>
        </p:spPr>
        <p:txBody>
          <a:bodyPr/>
          <a:lstStyle>
            <a:lvl1pPr>
              <a:defRPr sz="2900" b="0"/>
            </a:lvl1pPr>
          </a:lstStyle>
          <a:p>
            <a:r>
              <a:rPr lang="en-US" smtClean="0"/>
              <a:t>Click to edit Master title style</a:t>
            </a:r>
            <a:endParaRPr lang="en-US"/>
          </a:p>
        </p:txBody>
      </p:sp>
      <p:sp>
        <p:nvSpPr>
          <p:cNvPr id="126980" name="Rectangle 4"/>
          <p:cNvSpPr>
            <a:spLocks noGrp="1" noChangeArrowheads="1"/>
          </p:cNvSpPr>
          <p:nvPr>
            <p:ph type="subTitle" idx="1"/>
          </p:nvPr>
        </p:nvSpPr>
        <p:spPr bwMode="auto">
          <a:xfrm>
            <a:off x="692619" y="1884388"/>
            <a:ext cx="8009838" cy="292388"/>
          </a:xfrm>
        </p:spPr>
        <p:txBody>
          <a:bodyPr anchor="b">
            <a:spAutoFit/>
          </a:bodyPr>
          <a:lstStyle>
            <a:lvl1pPr marL="0" indent="0">
              <a:buClrTx/>
              <a:buFontTx/>
              <a:buNone/>
              <a:defRPr>
                <a:solidFill>
                  <a:schemeClr val="folHlink"/>
                </a:solidFill>
              </a:defRPr>
            </a:lvl1pPr>
          </a:lstStyle>
          <a:p>
            <a:r>
              <a:rPr lang="en-US" smtClean="0"/>
              <a:t>Click to edit Master subtitle style</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2F24300-55DE-4D76-B7A5-C61C0C3C5898}"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7" y="752056"/>
            <a:ext cx="5105789" cy="831448"/>
          </a:xfrm>
        </p:spPr>
        <p:txBody>
          <a:bodyPr/>
          <a:lstStyle>
            <a:lvl2pPr marL="512705" indent="-229296">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FA1F69C-5422-493B-9642-E66C0FE7D63E}"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1001" indent="0">
              <a:buNone/>
              <a:defRPr sz="1600" b="1"/>
            </a:lvl2pPr>
            <a:lvl3pPr marL="742001" indent="0">
              <a:buNone/>
              <a:defRPr sz="1500" b="1"/>
            </a:lvl3pPr>
            <a:lvl4pPr marL="1113002" indent="0">
              <a:buNone/>
              <a:defRPr sz="1300" b="1"/>
            </a:lvl4pPr>
            <a:lvl5pPr marL="1483995" indent="0">
              <a:buNone/>
              <a:defRPr sz="1300" b="1"/>
            </a:lvl5pPr>
            <a:lvl6pPr marL="1854992" indent="0">
              <a:buNone/>
              <a:defRPr sz="1300" b="1"/>
            </a:lvl6pPr>
            <a:lvl7pPr marL="2225993" indent="0">
              <a:buNone/>
              <a:defRPr sz="1300" b="1"/>
            </a:lvl7pPr>
            <a:lvl8pPr marL="2596990" indent="0">
              <a:buNone/>
              <a:defRPr sz="1300" b="1"/>
            </a:lvl8pPr>
            <a:lvl9pPr marL="296799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0" y="1534427"/>
            <a:ext cx="4041714" cy="640908"/>
          </a:xfrm>
        </p:spPr>
        <p:txBody>
          <a:bodyPr anchor="b"/>
          <a:lstStyle>
            <a:lvl1pPr marL="0" indent="0">
              <a:buNone/>
              <a:defRPr sz="1900" b="1"/>
            </a:lvl1pPr>
            <a:lvl2pPr marL="371001" indent="0">
              <a:buNone/>
              <a:defRPr sz="1600" b="1"/>
            </a:lvl2pPr>
            <a:lvl3pPr marL="742001" indent="0">
              <a:buNone/>
              <a:defRPr sz="1500" b="1"/>
            </a:lvl3pPr>
            <a:lvl4pPr marL="1113002" indent="0">
              <a:buNone/>
              <a:defRPr sz="1300" b="1"/>
            </a:lvl4pPr>
            <a:lvl5pPr marL="1483995" indent="0">
              <a:buNone/>
              <a:defRPr sz="1300" b="1"/>
            </a:lvl5pPr>
            <a:lvl6pPr marL="1854992" indent="0">
              <a:buNone/>
              <a:defRPr sz="1300" b="1"/>
            </a:lvl6pPr>
            <a:lvl7pPr marL="2225993" indent="0">
              <a:buNone/>
              <a:defRPr sz="1300" b="1"/>
            </a:lvl7pPr>
            <a:lvl8pPr marL="2596990" indent="0">
              <a:buNone/>
              <a:defRPr sz="1300" b="1"/>
            </a:lvl8pPr>
            <a:lvl9pPr marL="296799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0"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3E8E237-7E8A-4B50-AFFF-600C44FC062C}"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256E8A7-4EED-41D8-9E75-017FBECF809E}"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8E62FF6-1383-4771-A5E4-FC3CF75B0252}"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2"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1001" indent="0">
              <a:buNone/>
              <a:defRPr sz="1000"/>
            </a:lvl2pPr>
            <a:lvl3pPr marL="742001" indent="0">
              <a:buNone/>
              <a:defRPr sz="800"/>
            </a:lvl3pPr>
            <a:lvl4pPr marL="1113002" indent="0">
              <a:buNone/>
              <a:defRPr sz="700"/>
            </a:lvl4pPr>
            <a:lvl5pPr marL="1483995" indent="0">
              <a:buNone/>
              <a:defRPr sz="700"/>
            </a:lvl5pPr>
            <a:lvl6pPr marL="1854992" indent="0">
              <a:buNone/>
              <a:defRPr sz="700"/>
            </a:lvl6pPr>
            <a:lvl7pPr marL="2225993" indent="0">
              <a:buNone/>
              <a:defRPr sz="700"/>
            </a:lvl7pPr>
            <a:lvl8pPr marL="2596990" indent="0">
              <a:buNone/>
              <a:defRPr sz="700"/>
            </a:lvl8pPr>
            <a:lvl9pPr marL="2967990"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AACC165-CBE9-4B61-8AD3-1C29AF0C4AAD}"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p:cNvPicPr>
            <a:picLocks noChangeAspect="1"/>
          </p:cNvPicPr>
          <p:nvPr/>
        </p:nvPicPr>
        <p:blipFill>
          <a:blip r:embed="rId2"/>
          <a:srcRect/>
          <a:stretch>
            <a:fillRect/>
          </a:stretch>
        </p:blipFill>
        <p:spPr bwMode="auto">
          <a:xfrm>
            <a:off x="5838825" y="5629275"/>
            <a:ext cx="2863850" cy="950913"/>
          </a:xfrm>
          <a:prstGeom prst="rect">
            <a:avLst/>
          </a:prstGeom>
          <a:noFill/>
          <a:ln w="9525">
            <a:noFill/>
            <a:miter lim="800000"/>
            <a:headEnd/>
            <a:tailEnd/>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403225" y="6272213"/>
            <a:ext cx="444500" cy="360362"/>
          </a:xfrm>
        </p:spPr>
        <p:txBody>
          <a:bodyPr/>
          <a:lstStyle>
            <a:lvl1pPr>
              <a:defRPr sz="1800"/>
            </a:lvl1pPr>
          </a:lstStyle>
          <a:p>
            <a:fld id="{EA43367A-7C16-46F4-A03E-F6D2D506A93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22" y="4406961"/>
            <a:ext cx="7771750" cy="1362651"/>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22" y="2907191"/>
            <a:ext cx="7771750" cy="1499783"/>
          </a:xfrm>
        </p:spPr>
        <p:txBody>
          <a:bodyPr anchor="b"/>
          <a:lstStyle>
            <a:lvl1pPr marL="0" indent="0">
              <a:buNone/>
              <a:defRPr sz="1800"/>
            </a:lvl1pPr>
            <a:lvl2pPr marL="415522" indent="0">
              <a:buNone/>
              <a:defRPr sz="1600"/>
            </a:lvl2pPr>
            <a:lvl3pPr marL="831044" indent="0">
              <a:buNone/>
              <a:defRPr sz="1500"/>
            </a:lvl3pPr>
            <a:lvl4pPr marL="1246567" indent="0">
              <a:buNone/>
              <a:defRPr sz="1300"/>
            </a:lvl4pPr>
            <a:lvl5pPr marL="1662086" indent="0">
              <a:buNone/>
              <a:defRPr sz="1300"/>
            </a:lvl5pPr>
            <a:lvl6pPr marL="2077610" indent="0">
              <a:buNone/>
              <a:defRPr sz="1300"/>
            </a:lvl6pPr>
            <a:lvl7pPr marL="2493135" indent="0">
              <a:buNone/>
              <a:defRPr sz="1300"/>
            </a:lvl7pPr>
            <a:lvl8pPr marL="2908658" indent="0">
              <a:buNone/>
              <a:defRPr sz="1300"/>
            </a:lvl8pPr>
            <a:lvl9pPr marL="3324177" indent="0">
              <a:buNone/>
              <a:defRPr sz="1300"/>
            </a:lvl9pPr>
          </a:lstStyle>
          <a:p>
            <a:pPr lvl="0"/>
            <a:r>
              <a:rPr lang="en-US" smtClean="0"/>
              <a:t>Click to edit Master text styles</a:t>
            </a:r>
          </a:p>
        </p:txBody>
      </p:sp>
      <p:sp>
        <p:nvSpPr>
          <p:cNvPr id="4" name="Rectangle 6"/>
          <p:cNvSpPr>
            <a:spLocks noGrp="1" noChangeArrowheads="1"/>
          </p:cNvSpPr>
          <p:nvPr>
            <p:ph type="sldNum" sz="quarter" idx="10"/>
          </p:nvPr>
        </p:nvSpPr>
        <p:spPr>
          <a:xfrm>
            <a:off x="403225" y="6272213"/>
            <a:ext cx="444500" cy="360362"/>
          </a:xfrm>
        </p:spPr>
        <p:txBody>
          <a:bodyPr/>
          <a:lstStyle>
            <a:lvl1pPr>
              <a:defRPr sz="1800"/>
            </a:lvl1pPr>
          </a:lstStyle>
          <a:p>
            <a:fld id="{8A6FC39E-5D64-4413-85CF-73D9E78E2456}"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987681"/>
            <a:ext cx="3878660" cy="398979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987681"/>
            <a:ext cx="3878660" cy="398979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403225" y="6272213"/>
            <a:ext cx="444500" cy="360362"/>
          </a:xfrm>
        </p:spPr>
        <p:txBody>
          <a:bodyPr/>
          <a:lstStyle>
            <a:lvl1pPr>
              <a:defRPr sz="1800"/>
            </a:lvl1pPr>
          </a:lstStyle>
          <a:p>
            <a:fld id="{8A0E4E48-6C4E-448C-810C-3788E754108E}"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19" y="274272"/>
            <a:ext cx="8229166" cy="114324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21" y="1534427"/>
            <a:ext cx="4040271" cy="640908"/>
          </a:xfrm>
        </p:spPr>
        <p:txBody>
          <a:bodyPr anchor="b"/>
          <a:lstStyle>
            <a:lvl1pPr marL="0" indent="0">
              <a:buNone/>
              <a:defRPr sz="2200" b="1"/>
            </a:lvl1pPr>
            <a:lvl2pPr marL="415522" indent="0">
              <a:buNone/>
              <a:defRPr sz="1800" b="1"/>
            </a:lvl2pPr>
            <a:lvl3pPr marL="831044" indent="0">
              <a:buNone/>
              <a:defRPr sz="1600" b="1"/>
            </a:lvl3pPr>
            <a:lvl4pPr marL="1246567" indent="0">
              <a:buNone/>
              <a:defRPr sz="1500" b="1"/>
            </a:lvl4pPr>
            <a:lvl5pPr marL="1662086" indent="0">
              <a:buNone/>
              <a:defRPr sz="1500" b="1"/>
            </a:lvl5pPr>
            <a:lvl6pPr marL="2077610" indent="0">
              <a:buNone/>
              <a:defRPr sz="1500" b="1"/>
            </a:lvl6pPr>
            <a:lvl7pPr marL="2493135" indent="0">
              <a:buNone/>
              <a:defRPr sz="1500" b="1"/>
            </a:lvl7pPr>
            <a:lvl8pPr marL="2908658" indent="0">
              <a:buNone/>
              <a:defRPr sz="1500" b="1"/>
            </a:lvl8pPr>
            <a:lvl9pPr marL="3324177"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421" y="2175336"/>
            <a:ext cx="4040271" cy="3950819"/>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0" y="1534427"/>
            <a:ext cx="4041714" cy="640908"/>
          </a:xfrm>
        </p:spPr>
        <p:txBody>
          <a:bodyPr anchor="b"/>
          <a:lstStyle>
            <a:lvl1pPr marL="0" indent="0">
              <a:buNone/>
              <a:defRPr sz="2200" b="1"/>
            </a:lvl1pPr>
            <a:lvl2pPr marL="415522" indent="0">
              <a:buNone/>
              <a:defRPr sz="1800" b="1"/>
            </a:lvl2pPr>
            <a:lvl3pPr marL="831044" indent="0">
              <a:buNone/>
              <a:defRPr sz="1600" b="1"/>
            </a:lvl3pPr>
            <a:lvl4pPr marL="1246567" indent="0">
              <a:buNone/>
              <a:defRPr sz="1500" b="1"/>
            </a:lvl4pPr>
            <a:lvl5pPr marL="1662086" indent="0">
              <a:buNone/>
              <a:defRPr sz="1500" b="1"/>
            </a:lvl5pPr>
            <a:lvl6pPr marL="2077610" indent="0">
              <a:buNone/>
              <a:defRPr sz="1500" b="1"/>
            </a:lvl6pPr>
            <a:lvl7pPr marL="2493135" indent="0">
              <a:buNone/>
              <a:defRPr sz="1500" b="1"/>
            </a:lvl7pPr>
            <a:lvl8pPr marL="2908658" indent="0">
              <a:buNone/>
              <a:defRPr sz="1500" b="1"/>
            </a:lvl8pPr>
            <a:lvl9pPr marL="3324177"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4870" y="2175336"/>
            <a:ext cx="4041714" cy="3950819"/>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403225" y="6272213"/>
            <a:ext cx="444500" cy="360362"/>
          </a:xfrm>
        </p:spPr>
        <p:txBody>
          <a:bodyPr/>
          <a:lstStyle>
            <a:lvl1pPr>
              <a:defRPr sz="1800"/>
            </a:lvl1pPr>
          </a:lstStyle>
          <a:p>
            <a:fld id="{463AE487-A686-4577-89E5-C17F684A1164}"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403225" y="6272213"/>
            <a:ext cx="444500" cy="360362"/>
          </a:xfrm>
        </p:spPr>
        <p:txBody>
          <a:bodyPr/>
          <a:lstStyle>
            <a:lvl1pPr>
              <a:defRPr sz="1800"/>
            </a:lvl1pPr>
          </a:lstStyle>
          <a:p>
            <a:fld id="{92C38139-980A-4F37-BEFA-7D1A7DF2C5E3}"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03225" y="6272213"/>
            <a:ext cx="444500" cy="360362"/>
          </a:xfrm>
        </p:spPr>
        <p:txBody>
          <a:bodyPr/>
          <a:lstStyle>
            <a:lvl1pPr>
              <a:defRPr sz="1800"/>
            </a:lvl1pPr>
          </a:lstStyle>
          <a:p>
            <a:fld id="{EFDC575B-BC1F-4A7B-9C33-C432BC6FAD9E}"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p:cNvPicPr>
            <a:picLocks noChangeAspect="1"/>
          </p:cNvPicPr>
          <p:nvPr/>
        </p:nvPicPr>
        <p:blipFill>
          <a:blip r:embed="rId2"/>
          <a:srcRect/>
          <a:stretch>
            <a:fillRect/>
          </a:stretch>
        </p:blipFill>
        <p:spPr bwMode="auto">
          <a:xfrm>
            <a:off x="5838825" y="5629275"/>
            <a:ext cx="2863850" cy="950913"/>
          </a:xfrm>
          <a:prstGeom prst="rect">
            <a:avLst/>
          </a:prstGeom>
          <a:noFill/>
          <a:ln w="9525">
            <a:noFill/>
            <a:miter lim="800000"/>
            <a:headEnd/>
            <a:tailEnd/>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403225" y="6272213"/>
            <a:ext cx="444500" cy="360362"/>
          </a:xfrm>
        </p:spPr>
        <p:txBody>
          <a:bodyPr/>
          <a:lstStyle>
            <a:lvl1pPr>
              <a:defRPr sz="1800"/>
            </a:lvl1pPr>
          </a:lstStyle>
          <a:p>
            <a:fld id="{97D71F78-0A19-484B-8105-B2A2C5411208}"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22" y="4406961"/>
            <a:ext cx="7771750" cy="1362651"/>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22" y="2907190"/>
            <a:ext cx="7771750" cy="1499783"/>
          </a:xfrm>
        </p:spPr>
        <p:txBody>
          <a:bodyPr anchor="b"/>
          <a:lstStyle>
            <a:lvl1pPr marL="0" indent="0">
              <a:buNone/>
              <a:defRPr sz="1800"/>
            </a:lvl1pPr>
            <a:lvl2pPr marL="415522" indent="0">
              <a:buNone/>
              <a:defRPr sz="1600"/>
            </a:lvl2pPr>
            <a:lvl3pPr marL="831044" indent="0">
              <a:buNone/>
              <a:defRPr sz="1500"/>
            </a:lvl3pPr>
            <a:lvl4pPr marL="1246567" indent="0">
              <a:buNone/>
              <a:defRPr sz="1300"/>
            </a:lvl4pPr>
            <a:lvl5pPr marL="1662086" indent="0">
              <a:buNone/>
              <a:defRPr sz="1300"/>
            </a:lvl5pPr>
            <a:lvl6pPr marL="2077610" indent="0">
              <a:buNone/>
              <a:defRPr sz="1300"/>
            </a:lvl6pPr>
            <a:lvl7pPr marL="2493135" indent="0">
              <a:buNone/>
              <a:defRPr sz="1300"/>
            </a:lvl7pPr>
            <a:lvl8pPr marL="2908658" indent="0">
              <a:buNone/>
              <a:defRPr sz="1300"/>
            </a:lvl8pPr>
            <a:lvl9pPr marL="3324177" indent="0">
              <a:buNone/>
              <a:defRPr sz="1300"/>
            </a:lvl9pPr>
          </a:lstStyle>
          <a:p>
            <a:pPr lvl="0"/>
            <a:r>
              <a:rPr lang="en-US" smtClean="0"/>
              <a:t>Click to edit Master text styles</a:t>
            </a:r>
          </a:p>
        </p:txBody>
      </p:sp>
      <p:sp>
        <p:nvSpPr>
          <p:cNvPr id="4" name="Rectangle 6"/>
          <p:cNvSpPr>
            <a:spLocks noGrp="1" noChangeArrowheads="1"/>
          </p:cNvSpPr>
          <p:nvPr>
            <p:ph type="sldNum" sz="quarter" idx="10"/>
          </p:nvPr>
        </p:nvSpPr>
        <p:spPr>
          <a:xfrm>
            <a:off x="403225" y="6272213"/>
            <a:ext cx="444500" cy="360362"/>
          </a:xfrm>
        </p:spPr>
        <p:txBody>
          <a:bodyPr/>
          <a:lstStyle>
            <a:lvl1pPr>
              <a:defRPr sz="1800"/>
            </a:lvl1pPr>
          </a:lstStyle>
          <a:p>
            <a:fld id="{5D4AA6A0-B3CF-4580-B113-D4319ADD8B95}"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987680"/>
            <a:ext cx="3878660" cy="398979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987680"/>
            <a:ext cx="3878660" cy="398979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403225" y="6272213"/>
            <a:ext cx="444500" cy="360362"/>
          </a:xfrm>
        </p:spPr>
        <p:txBody>
          <a:bodyPr/>
          <a:lstStyle>
            <a:lvl1pPr>
              <a:defRPr sz="1800"/>
            </a:lvl1pPr>
          </a:lstStyle>
          <a:p>
            <a:fld id="{2DC7E6EB-C213-442B-A9E5-695745665431}"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19" y="274272"/>
            <a:ext cx="8229166" cy="114324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19" y="1534427"/>
            <a:ext cx="4040271" cy="640908"/>
          </a:xfrm>
        </p:spPr>
        <p:txBody>
          <a:bodyPr anchor="b"/>
          <a:lstStyle>
            <a:lvl1pPr marL="0" indent="0">
              <a:buNone/>
              <a:defRPr sz="2200" b="1"/>
            </a:lvl1pPr>
            <a:lvl2pPr marL="415522" indent="0">
              <a:buNone/>
              <a:defRPr sz="1800" b="1"/>
            </a:lvl2pPr>
            <a:lvl3pPr marL="831044" indent="0">
              <a:buNone/>
              <a:defRPr sz="1600" b="1"/>
            </a:lvl3pPr>
            <a:lvl4pPr marL="1246567" indent="0">
              <a:buNone/>
              <a:defRPr sz="1500" b="1"/>
            </a:lvl4pPr>
            <a:lvl5pPr marL="1662086" indent="0">
              <a:buNone/>
              <a:defRPr sz="1500" b="1"/>
            </a:lvl5pPr>
            <a:lvl6pPr marL="2077610" indent="0">
              <a:buNone/>
              <a:defRPr sz="1500" b="1"/>
            </a:lvl6pPr>
            <a:lvl7pPr marL="2493135" indent="0">
              <a:buNone/>
              <a:defRPr sz="1500" b="1"/>
            </a:lvl7pPr>
            <a:lvl8pPr marL="2908658" indent="0">
              <a:buNone/>
              <a:defRPr sz="1500" b="1"/>
            </a:lvl8pPr>
            <a:lvl9pPr marL="3324177"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419" y="2175336"/>
            <a:ext cx="4040271" cy="3950819"/>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0" y="1534427"/>
            <a:ext cx="4041714" cy="640908"/>
          </a:xfrm>
        </p:spPr>
        <p:txBody>
          <a:bodyPr anchor="b"/>
          <a:lstStyle>
            <a:lvl1pPr marL="0" indent="0">
              <a:buNone/>
              <a:defRPr sz="2200" b="1"/>
            </a:lvl1pPr>
            <a:lvl2pPr marL="415522" indent="0">
              <a:buNone/>
              <a:defRPr sz="1800" b="1"/>
            </a:lvl2pPr>
            <a:lvl3pPr marL="831044" indent="0">
              <a:buNone/>
              <a:defRPr sz="1600" b="1"/>
            </a:lvl3pPr>
            <a:lvl4pPr marL="1246567" indent="0">
              <a:buNone/>
              <a:defRPr sz="1500" b="1"/>
            </a:lvl4pPr>
            <a:lvl5pPr marL="1662086" indent="0">
              <a:buNone/>
              <a:defRPr sz="1500" b="1"/>
            </a:lvl5pPr>
            <a:lvl6pPr marL="2077610" indent="0">
              <a:buNone/>
              <a:defRPr sz="1500" b="1"/>
            </a:lvl6pPr>
            <a:lvl7pPr marL="2493135" indent="0">
              <a:buNone/>
              <a:defRPr sz="1500" b="1"/>
            </a:lvl7pPr>
            <a:lvl8pPr marL="2908658" indent="0">
              <a:buNone/>
              <a:defRPr sz="1500" b="1"/>
            </a:lvl8pPr>
            <a:lvl9pPr marL="3324177"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4870" y="2175336"/>
            <a:ext cx="4041714" cy="3950819"/>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403225" y="6272213"/>
            <a:ext cx="444500" cy="360362"/>
          </a:xfrm>
        </p:spPr>
        <p:txBody>
          <a:bodyPr/>
          <a:lstStyle>
            <a:lvl1pPr>
              <a:defRPr sz="1800"/>
            </a:lvl1pPr>
          </a:lstStyle>
          <a:p>
            <a:fld id="{FF9E4715-18ED-453F-9BEE-6FE395FE7F0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403225" y="6272213"/>
            <a:ext cx="444500" cy="360362"/>
          </a:xfrm>
        </p:spPr>
        <p:txBody>
          <a:bodyPr/>
          <a:lstStyle>
            <a:lvl1pPr>
              <a:defRPr sz="1800"/>
            </a:lvl1pPr>
          </a:lstStyle>
          <a:p>
            <a:fld id="{B8628153-5437-45A2-A6C2-D72DC56F6401}"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03225" y="6272213"/>
            <a:ext cx="444500" cy="360362"/>
          </a:xfrm>
        </p:spPr>
        <p:txBody>
          <a:bodyPr/>
          <a:lstStyle>
            <a:lvl1pPr>
              <a:defRPr sz="1800"/>
            </a:lvl1pPr>
          </a:lstStyle>
          <a:p>
            <a:fld id="{3B67CA77-1C03-4E15-8224-96538AAE0B53}"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26979" name="Rectangle 3"/>
          <p:cNvSpPr>
            <a:spLocks noGrp="1" noChangeArrowheads="1"/>
          </p:cNvSpPr>
          <p:nvPr>
            <p:ph type="ctrTitle"/>
          </p:nvPr>
        </p:nvSpPr>
        <p:spPr bwMode="auto">
          <a:xfrm>
            <a:off x="692619" y="728965"/>
            <a:ext cx="8009838" cy="1045083"/>
          </a:xfrm>
        </p:spPr>
        <p:txBody>
          <a:bodyPr/>
          <a:lstStyle>
            <a:lvl1pPr>
              <a:defRPr sz="2900" b="0"/>
            </a:lvl1pPr>
          </a:lstStyle>
          <a:p>
            <a:r>
              <a:rPr lang="de-DE" smtClean="0"/>
              <a:t>Click to edit Master title style</a:t>
            </a:r>
            <a:endParaRPr lang="en-US"/>
          </a:p>
        </p:txBody>
      </p:sp>
      <p:sp>
        <p:nvSpPr>
          <p:cNvPr id="126980" name="Rectangle 4"/>
          <p:cNvSpPr>
            <a:spLocks noGrp="1" noChangeArrowheads="1"/>
          </p:cNvSpPr>
          <p:nvPr>
            <p:ph type="subTitle" idx="1"/>
          </p:nvPr>
        </p:nvSpPr>
        <p:spPr bwMode="auto">
          <a:xfrm>
            <a:off x="692619" y="1884388"/>
            <a:ext cx="8009838" cy="292388"/>
          </a:xfrm>
        </p:spPr>
        <p:txBody>
          <a:bodyPr anchor="b">
            <a:spAutoFit/>
          </a:bodyPr>
          <a:lstStyle>
            <a:lvl1pPr marL="0" indent="0">
              <a:buClrTx/>
              <a:buFontTx/>
              <a:buNone/>
              <a:defRPr>
                <a:solidFill>
                  <a:schemeClr val="folHlink"/>
                </a:solidFill>
              </a:defRPr>
            </a:lvl1pPr>
          </a:lstStyle>
          <a:p>
            <a:r>
              <a:rPr lang="de-DE" smtClean="0"/>
              <a:t>Click to edit Master subtitle style</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ADC4D5B-8539-4E81-8307-874DADF8E831}"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9728AB3-7FC8-45C4-A1DD-A4D0082B3D75}"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ESGC - Policy - Text Slide">
    <p:spTree>
      <p:nvGrpSpPr>
        <p:cNvPr id="1" name=""/>
        <p:cNvGrpSpPr/>
        <p:nvPr/>
      </p:nvGrpSpPr>
      <p:grpSpPr>
        <a:xfrm>
          <a:off x="0" y="0"/>
          <a:ext cx="0" cy="0"/>
          <a:chOff x="0" y="0"/>
          <a:chExt cx="0" cy="0"/>
        </a:xfrm>
      </p:grpSpPr>
      <p:sp>
        <p:nvSpPr>
          <p:cNvPr id="8" name="Slide Number Placeholder 1"/>
          <p:cNvSpPr>
            <a:spLocks noGrp="1"/>
          </p:cNvSpPr>
          <p:nvPr>
            <p:ph type="sldNum" sz="quarter" idx="4"/>
          </p:nvPr>
        </p:nvSpPr>
        <p:spPr>
          <a:xfrm>
            <a:off x="4139952" y="6381328"/>
            <a:ext cx="864096" cy="360040"/>
          </a:xfrm>
          <a:prstGeom prst="rect">
            <a:avLst/>
          </a:prstGeom>
        </p:spPr>
        <p:txBody>
          <a:bodyPr vert="horz" lIns="91440" tIns="45720" rIns="91440" bIns="45720" rtlCol="0" anchor="ctr"/>
          <a:lstStyle>
            <a:lvl1pPr algn="ctr">
              <a:defRPr sz="800">
                <a:solidFill>
                  <a:srgbClr val="898989"/>
                </a:solidFill>
                <a:latin typeface="Lucida Sans Unicode" pitchFamily="34" charset="0"/>
                <a:cs typeface="Lucida Sans Unicode" pitchFamily="34" charset="0"/>
              </a:defRPr>
            </a:lvl1pPr>
          </a:lstStyle>
          <a:p>
            <a:pPr>
              <a:defRPr/>
            </a:pPr>
            <a:fld id="{24AD1AEB-229D-494E-A4E7-1D7FCD0F376C}" type="slidenum">
              <a:rPr lang="en-GB" smtClean="0"/>
              <a:pPr>
                <a:defRPr/>
              </a:pPr>
              <a:t>‹#›</a:t>
            </a:fld>
            <a:endParaRPr lang="en-GB" dirty="0"/>
          </a:p>
        </p:txBody>
      </p:sp>
      <p:sp>
        <p:nvSpPr>
          <p:cNvPr id="12" name="Content Placeholder 10"/>
          <p:cNvSpPr>
            <a:spLocks noGrp="1"/>
          </p:cNvSpPr>
          <p:nvPr>
            <p:ph sz="quarter" idx="15" hasCustomPrompt="1"/>
          </p:nvPr>
        </p:nvSpPr>
        <p:spPr>
          <a:xfrm>
            <a:off x="406164" y="150767"/>
            <a:ext cx="6552728" cy="503238"/>
          </a:xfrm>
          <a:prstGeom prst="rect">
            <a:avLst/>
          </a:prstGeom>
        </p:spPr>
        <p:txBody>
          <a:bodyPr anchor="ctr"/>
          <a:lstStyle>
            <a:lvl1pPr marL="0" indent="0">
              <a:buNone/>
              <a:defRPr sz="2800" b="1">
                <a:solidFill>
                  <a:srgbClr val="EE6B25"/>
                </a:solidFill>
                <a:latin typeface="Lucida Sans Unicode" panose="020B0602030504020204" pitchFamily="34" charset="0"/>
                <a:cs typeface="Lucida Sans Unicode" panose="020B0602030504020204" pitchFamily="34" charset="0"/>
              </a:defRPr>
            </a:lvl1pPr>
          </a:lstStyle>
          <a:p>
            <a:pPr lvl="0"/>
            <a:r>
              <a:rPr lang="en-GB" dirty="0" smtClean="0"/>
              <a:t>Title</a:t>
            </a:r>
            <a:endParaRPr lang="en-GB" dirty="0"/>
          </a:p>
        </p:txBody>
      </p:sp>
    </p:spTree>
    <p:extLst>
      <p:ext uri="{BB962C8B-B14F-4D97-AF65-F5344CB8AC3E}">
        <p14:creationId xmlns:p14="http://schemas.microsoft.com/office/powerpoint/2010/main" val="17172049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background-glow"/>
          <p:cNvPicPr>
            <a:picLocks noChangeAspect="1" noChangeArrowheads="1"/>
          </p:cNvPicPr>
          <p:nvPr userDrawn="1"/>
        </p:nvPicPr>
        <p:blipFill>
          <a:blip r:embed="rId2"/>
          <a:srcRect l="31799" t="30000"/>
          <a:stretch>
            <a:fillRect/>
          </a:stretch>
        </p:blipFill>
        <p:spPr bwMode="auto">
          <a:xfrm>
            <a:off x="-14288" y="0"/>
            <a:ext cx="4960938" cy="6789738"/>
          </a:xfrm>
          <a:prstGeom prst="rect">
            <a:avLst/>
          </a:prstGeom>
          <a:noFill/>
          <a:ln w="9525">
            <a:noFill/>
            <a:miter lim="800000"/>
            <a:headEnd/>
            <a:tailEnd/>
          </a:ln>
        </p:spPr>
      </p:pic>
      <p:pic>
        <p:nvPicPr>
          <p:cNvPr id="5" name="Picture 10" descr="Strategen Logo Final Hi-Res.jpg"/>
          <p:cNvPicPr>
            <a:picLocks noChangeAspect="1"/>
          </p:cNvPicPr>
          <p:nvPr userDrawn="1"/>
        </p:nvPicPr>
        <p:blipFill>
          <a:blip r:embed="rId3"/>
          <a:srcRect/>
          <a:stretch>
            <a:fillRect/>
          </a:stretch>
        </p:blipFill>
        <p:spPr bwMode="auto">
          <a:xfrm>
            <a:off x="581025" y="3081338"/>
            <a:ext cx="5454650" cy="1117600"/>
          </a:xfrm>
          <a:prstGeom prst="rect">
            <a:avLst/>
          </a:prstGeom>
          <a:noFill/>
          <a:ln w="9525">
            <a:noFill/>
            <a:miter lim="800000"/>
            <a:headEnd/>
            <a:tailEnd/>
          </a:ln>
        </p:spPr>
      </p:pic>
      <p:sp>
        <p:nvSpPr>
          <p:cNvPr id="126979" name="Rectangle 3"/>
          <p:cNvSpPr>
            <a:spLocks noGrp="1" noChangeArrowheads="1"/>
          </p:cNvSpPr>
          <p:nvPr>
            <p:ph type="ctrTitle"/>
          </p:nvPr>
        </p:nvSpPr>
        <p:spPr bwMode="auto">
          <a:xfrm>
            <a:off x="692619" y="728965"/>
            <a:ext cx="8009838" cy="1045083"/>
          </a:xfrm>
        </p:spPr>
        <p:txBody>
          <a:bodyPr/>
          <a:lstStyle>
            <a:lvl1pPr>
              <a:defRPr sz="2900" b="0"/>
            </a:lvl1pPr>
          </a:lstStyle>
          <a:p>
            <a:r>
              <a:rPr lang="en-US" smtClean="0"/>
              <a:t>Click to edit Master title style</a:t>
            </a:r>
            <a:endParaRPr lang="en-US"/>
          </a:p>
        </p:txBody>
      </p:sp>
      <p:sp>
        <p:nvSpPr>
          <p:cNvPr id="126980" name="Rectangle 4"/>
          <p:cNvSpPr>
            <a:spLocks noGrp="1" noChangeArrowheads="1"/>
          </p:cNvSpPr>
          <p:nvPr>
            <p:ph type="subTitle" idx="1"/>
          </p:nvPr>
        </p:nvSpPr>
        <p:spPr bwMode="auto">
          <a:xfrm>
            <a:off x="692619" y="1884388"/>
            <a:ext cx="8009838" cy="292388"/>
          </a:xfrm>
        </p:spPr>
        <p:txBody>
          <a:bodyPr anchor="b">
            <a:spAutoFit/>
          </a:bodyPr>
          <a:lstStyle>
            <a:lvl1pPr marL="0" indent="0">
              <a:buClrTx/>
              <a:buFontTx/>
              <a:buNone/>
              <a:defRPr>
                <a:solidFill>
                  <a:schemeClr val="folHlink"/>
                </a:solidFill>
              </a:defRPr>
            </a:lvl1pPr>
          </a:lstStyle>
          <a:p>
            <a:r>
              <a:rPr lang="en-US" smtClean="0"/>
              <a:t>Click to edit Master subtitle style</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atin typeface="Calibri" pitchFamily="-110" charset="0"/>
                <a:ea typeface="ＭＳ Ｐゴシック" pitchFamily="-110" charset="-128"/>
                <a:cs typeface="ＭＳ Ｐゴシック" pitchFamily="-110" charset="-128"/>
              </a:defRPr>
            </a:lvl1pPr>
          </a:lstStyle>
          <a:p>
            <a:pPr>
              <a:defRPr/>
            </a:pPr>
            <a:fld id="{111BDCC4-5098-47B5-8B42-FF5BF0A7AC5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9" descr="Strategen Logo Final Hi-Res.jpg"/>
          <p:cNvPicPr>
            <a:picLocks noChangeAspect="1"/>
          </p:cNvPicPr>
          <p:nvPr userDrawn="1"/>
        </p:nvPicPr>
        <p:blipFill>
          <a:blip r:embed="rId2"/>
          <a:srcRect/>
          <a:stretch>
            <a:fillRect/>
          </a:stretch>
        </p:blipFill>
        <p:spPr bwMode="auto">
          <a:xfrm>
            <a:off x="601663" y="3127375"/>
            <a:ext cx="4618037" cy="1023938"/>
          </a:xfrm>
          <a:prstGeom prst="rect">
            <a:avLst/>
          </a:prstGeom>
          <a:noFill/>
          <a:ln w="9525">
            <a:noFill/>
            <a:miter lim="800000"/>
            <a:headEnd/>
            <a:tailEnd/>
          </a:ln>
        </p:spPr>
      </p:pic>
      <p:sp>
        <p:nvSpPr>
          <p:cNvPr id="126979" name="Rectangle 3"/>
          <p:cNvSpPr>
            <a:spLocks noGrp="1" noChangeArrowheads="1"/>
          </p:cNvSpPr>
          <p:nvPr>
            <p:ph type="ctrTitle"/>
          </p:nvPr>
        </p:nvSpPr>
        <p:spPr bwMode="auto">
          <a:xfrm>
            <a:off x="692618" y="729001"/>
            <a:ext cx="8009838" cy="1045083"/>
          </a:xfrm>
        </p:spPr>
        <p:txBody>
          <a:bodyPr/>
          <a:lstStyle>
            <a:lvl1pPr>
              <a:defRPr sz="2900" b="0"/>
            </a:lvl1pPr>
          </a:lstStyle>
          <a:p>
            <a:r>
              <a:rPr lang="en-US" smtClean="0"/>
              <a:t>Click to edit Master title style</a:t>
            </a:r>
            <a:endParaRPr lang="en-US"/>
          </a:p>
        </p:txBody>
      </p:sp>
      <p:sp>
        <p:nvSpPr>
          <p:cNvPr id="126980" name="Rectangle 4"/>
          <p:cNvSpPr>
            <a:spLocks noGrp="1" noChangeArrowheads="1"/>
          </p:cNvSpPr>
          <p:nvPr>
            <p:ph type="subTitle" idx="1"/>
          </p:nvPr>
        </p:nvSpPr>
        <p:spPr bwMode="auto">
          <a:xfrm>
            <a:off x="692618" y="1884396"/>
            <a:ext cx="8009838" cy="292388"/>
          </a:xfrm>
        </p:spPr>
        <p:txBody>
          <a:bodyPr anchor="b">
            <a:spAutoFit/>
          </a:bodyPr>
          <a:lstStyle>
            <a:lvl1pPr marL="0" indent="0">
              <a:buClrTx/>
              <a:buFontTx/>
              <a:buNone/>
              <a:defRPr>
                <a:solidFill>
                  <a:schemeClr val="folHlink"/>
                </a:solidFill>
              </a:defRPr>
            </a:lvl1pPr>
          </a:lstStyle>
          <a:p>
            <a:r>
              <a:rPr lang="en-US" smtClean="0"/>
              <a:t>Click to edit Master subtitle style</a:t>
            </a:r>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3" y="752056"/>
            <a:ext cx="5105789" cy="831448"/>
          </a:xfrm>
        </p:spPr>
        <p:txBody>
          <a:bodyPr/>
          <a:lstStyle>
            <a:lvl2pPr marL="512729" indent="-229308">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p:txBody>
          <a:bodyPr/>
          <a:lstStyle>
            <a:lvl1pPr>
              <a:defRPr>
                <a:latin typeface="Calibri" pitchFamily="-110" charset="0"/>
                <a:ea typeface="ＭＳ Ｐゴシック" pitchFamily="-110" charset="-128"/>
                <a:cs typeface="ＭＳ Ｐゴシック" pitchFamily="-110" charset="-128"/>
              </a:defRPr>
            </a:lvl1pPr>
          </a:lstStyle>
          <a:p>
            <a:pPr>
              <a:defRPr/>
            </a:pPr>
            <a:fld id="{4E78EEE4-DBF9-4174-A258-9F7E6D4F0456}"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7"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19" y="1534427"/>
            <a:ext cx="4040271" cy="640908"/>
          </a:xfrm>
        </p:spPr>
        <p:txBody>
          <a:bodyPr anchor="b"/>
          <a:lstStyle>
            <a:lvl1pPr marL="0" indent="0">
              <a:buNone/>
              <a:defRPr sz="1900" b="1"/>
            </a:lvl1pPr>
            <a:lvl2pPr marL="371019" indent="0">
              <a:buNone/>
              <a:defRPr sz="1600" b="1"/>
            </a:lvl2pPr>
            <a:lvl3pPr marL="742037" indent="0">
              <a:buNone/>
              <a:defRPr sz="1500" b="1"/>
            </a:lvl3pPr>
            <a:lvl4pPr marL="1113056" indent="0">
              <a:buNone/>
              <a:defRPr sz="1300" b="1"/>
            </a:lvl4pPr>
            <a:lvl5pPr marL="1484069" indent="0">
              <a:buNone/>
              <a:defRPr sz="1300" b="1"/>
            </a:lvl5pPr>
            <a:lvl6pPr marL="1855085" indent="0">
              <a:buNone/>
              <a:defRPr sz="1300" b="1"/>
            </a:lvl6pPr>
            <a:lvl7pPr marL="2226104" indent="0">
              <a:buNone/>
              <a:defRPr sz="1300" b="1"/>
            </a:lvl7pPr>
            <a:lvl8pPr marL="2597120" indent="0">
              <a:buNone/>
              <a:defRPr sz="1300" b="1"/>
            </a:lvl8pPr>
            <a:lvl9pPr marL="2968138"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19"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0" y="1534427"/>
            <a:ext cx="4041714" cy="640908"/>
          </a:xfrm>
        </p:spPr>
        <p:txBody>
          <a:bodyPr anchor="b"/>
          <a:lstStyle>
            <a:lvl1pPr marL="0" indent="0">
              <a:buNone/>
              <a:defRPr sz="1900" b="1"/>
            </a:lvl1pPr>
            <a:lvl2pPr marL="371019" indent="0">
              <a:buNone/>
              <a:defRPr sz="1600" b="1"/>
            </a:lvl2pPr>
            <a:lvl3pPr marL="742037" indent="0">
              <a:buNone/>
              <a:defRPr sz="1500" b="1"/>
            </a:lvl3pPr>
            <a:lvl4pPr marL="1113056" indent="0">
              <a:buNone/>
              <a:defRPr sz="1300" b="1"/>
            </a:lvl4pPr>
            <a:lvl5pPr marL="1484069" indent="0">
              <a:buNone/>
              <a:defRPr sz="1300" b="1"/>
            </a:lvl5pPr>
            <a:lvl6pPr marL="1855085" indent="0">
              <a:buNone/>
              <a:defRPr sz="1300" b="1"/>
            </a:lvl6pPr>
            <a:lvl7pPr marL="2226104" indent="0">
              <a:buNone/>
              <a:defRPr sz="1300" b="1"/>
            </a:lvl7pPr>
            <a:lvl8pPr marL="2597120" indent="0">
              <a:buNone/>
              <a:defRPr sz="1300" b="1"/>
            </a:lvl8pPr>
            <a:lvl9pPr marL="2968138"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0"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atin typeface="Calibri" pitchFamily="-110" charset="0"/>
                <a:ea typeface="ＭＳ Ｐゴシック" pitchFamily="-110" charset="-128"/>
                <a:cs typeface="ＭＳ Ｐゴシック" pitchFamily="-110" charset="-128"/>
              </a:defRPr>
            </a:lvl1pPr>
          </a:lstStyle>
          <a:p>
            <a:pPr>
              <a:defRPr/>
            </a:pPr>
            <a:fld id="{3E487213-6031-4AF2-B728-4C26D3EC5D83}"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atin typeface="Calibri" pitchFamily="-110" charset="0"/>
                <a:ea typeface="ＭＳ Ｐゴシック" pitchFamily="-110" charset="-128"/>
                <a:cs typeface="ＭＳ Ｐゴシック" pitchFamily="-110" charset="-128"/>
              </a:defRPr>
            </a:lvl1pPr>
          </a:lstStyle>
          <a:p>
            <a:pPr>
              <a:defRPr/>
            </a:pPr>
            <a:fld id="{8CFD4F59-A8D9-4910-9C1C-BD179BCE3FE3}"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atin typeface="Calibri" pitchFamily="-110" charset="0"/>
                <a:ea typeface="ＭＳ Ｐゴシック" pitchFamily="-110" charset="-128"/>
                <a:cs typeface="ＭＳ Ｐゴシック" pitchFamily="-110" charset="-128"/>
              </a:defRPr>
            </a:lvl1pPr>
          </a:lstStyle>
          <a:p>
            <a:pPr>
              <a:defRPr/>
            </a:pPr>
            <a:fld id="{BBE26835-F72B-492A-B22E-45235BB770AE}"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18"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44" y="272819"/>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18" y="1434825"/>
            <a:ext cx="3008559" cy="4691328"/>
          </a:xfrm>
        </p:spPr>
        <p:txBody>
          <a:bodyPr/>
          <a:lstStyle>
            <a:lvl1pPr marL="0" indent="0">
              <a:buNone/>
              <a:defRPr sz="1100"/>
            </a:lvl1pPr>
            <a:lvl2pPr marL="371019" indent="0">
              <a:buNone/>
              <a:defRPr sz="1000"/>
            </a:lvl2pPr>
            <a:lvl3pPr marL="742037" indent="0">
              <a:buNone/>
              <a:defRPr sz="800"/>
            </a:lvl3pPr>
            <a:lvl4pPr marL="1113056" indent="0">
              <a:buNone/>
              <a:defRPr sz="700"/>
            </a:lvl4pPr>
            <a:lvl5pPr marL="1484069" indent="0">
              <a:buNone/>
              <a:defRPr sz="700"/>
            </a:lvl5pPr>
            <a:lvl6pPr marL="1855085" indent="0">
              <a:buNone/>
              <a:defRPr sz="700"/>
            </a:lvl6pPr>
            <a:lvl7pPr marL="2226104" indent="0">
              <a:buNone/>
              <a:defRPr sz="700"/>
            </a:lvl7pPr>
            <a:lvl8pPr marL="2597120" indent="0">
              <a:buNone/>
              <a:defRPr sz="700"/>
            </a:lvl8pPr>
            <a:lvl9pPr marL="2968138"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atin typeface="Calibri" pitchFamily="-110" charset="0"/>
                <a:ea typeface="ＭＳ Ｐゴシック" pitchFamily="-110" charset="-128"/>
                <a:cs typeface="ＭＳ Ｐゴシック" pitchFamily="-110" charset="-128"/>
              </a:defRPr>
            </a:lvl1pPr>
          </a:lstStyle>
          <a:p>
            <a:pPr>
              <a:defRPr/>
            </a:pPr>
            <a:fld id="{C5B20FD2-250B-47EE-90BC-1461AB14828A}"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background-glow"/>
          <p:cNvPicPr>
            <a:picLocks noChangeAspect="1" noChangeArrowheads="1"/>
          </p:cNvPicPr>
          <p:nvPr userDrawn="1"/>
        </p:nvPicPr>
        <p:blipFill>
          <a:blip r:embed="rId2"/>
          <a:srcRect l="31799" t="30000"/>
          <a:stretch>
            <a:fillRect/>
          </a:stretch>
        </p:blipFill>
        <p:spPr bwMode="auto">
          <a:xfrm>
            <a:off x="-14288" y="0"/>
            <a:ext cx="4960938" cy="6789738"/>
          </a:xfrm>
          <a:prstGeom prst="rect">
            <a:avLst/>
          </a:prstGeom>
          <a:noFill/>
          <a:ln w="9525">
            <a:noFill/>
            <a:miter lim="800000"/>
            <a:headEnd/>
            <a:tailEnd/>
          </a:ln>
        </p:spPr>
      </p:pic>
      <p:pic>
        <p:nvPicPr>
          <p:cNvPr id="5" name="Picture 2" descr="Energy Storage North America Logo"/>
          <p:cNvPicPr>
            <a:picLocks noChangeAspect="1" noChangeArrowheads="1"/>
          </p:cNvPicPr>
          <p:nvPr userDrawn="1"/>
        </p:nvPicPr>
        <p:blipFill>
          <a:blip r:embed="rId3"/>
          <a:srcRect/>
          <a:stretch>
            <a:fillRect/>
          </a:stretch>
        </p:blipFill>
        <p:spPr bwMode="auto">
          <a:xfrm>
            <a:off x="5248275" y="3136900"/>
            <a:ext cx="2862263" cy="1008063"/>
          </a:xfrm>
          <a:prstGeom prst="rect">
            <a:avLst/>
          </a:prstGeom>
          <a:noFill/>
          <a:ln w="9525">
            <a:noFill/>
            <a:miter lim="800000"/>
            <a:headEnd/>
            <a:tailEnd/>
          </a:ln>
        </p:spPr>
      </p:pic>
      <p:pic>
        <p:nvPicPr>
          <p:cNvPr id="6" name="Picture 12"/>
          <p:cNvPicPr>
            <a:picLocks noChangeAspect="1"/>
          </p:cNvPicPr>
          <p:nvPr userDrawn="1"/>
        </p:nvPicPr>
        <p:blipFill>
          <a:blip r:embed="rId4"/>
          <a:srcRect/>
          <a:stretch>
            <a:fillRect/>
          </a:stretch>
        </p:blipFill>
        <p:spPr bwMode="auto">
          <a:xfrm>
            <a:off x="692150" y="3019425"/>
            <a:ext cx="4203700" cy="1243013"/>
          </a:xfrm>
          <a:prstGeom prst="rect">
            <a:avLst/>
          </a:prstGeom>
          <a:noFill/>
          <a:ln w="9525">
            <a:noFill/>
            <a:miter lim="800000"/>
            <a:headEnd/>
            <a:tailEnd/>
          </a:ln>
        </p:spPr>
      </p:pic>
      <p:sp>
        <p:nvSpPr>
          <p:cNvPr id="126979" name="Rectangle 3"/>
          <p:cNvSpPr>
            <a:spLocks noGrp="1" noChangeArrowheads="1"/>
          </p:cNvSpPr>
          <p:nvPr>
            <p:ph type="ctrTitle"/>
          </p:nvPr>
        </p:nvSpPr>
        <p:spPr bwMode="auto">
          <a:xfrm>
            <a:off x="692619" y="728965"/>
            <a:ext cx="8009838" cy="1045083"/>
          </a:xfrm>
        </p:spPr>
        <p:txBody>
          <a:bodyPr/>
          <a:lstStyle>
            <a:lvl1pPr>
              <a:defRPr sz="2900" b="0"/>
            </a:lvl1pPr>
          </a:lstStyle>
          <a:p>
            <a:r>
              <a:rPr lang="en-US" smtClean="0"/>
              <a:t>Click to edit Master title style</a:t>
            </a:r>
            <a:endParaRPr lang="en-US"/>
          </a:p>
        </p:txBody>
      </p:sp>
      <p:sp>
        <p:nvSpPr>
          <p:cNvPr id="126980" name="Rectangle 4"/>
          <p:cNvSpPr>
            <a:spLocks noGrp="1" noChangeArrowheads="1"/>
          </p:cNvSpPr>
          <p:nvPr>
            <p:ph type="subTitle" idx="1"/>
          </p:nvPr>
        </p:nvSpPr>
        <p:spPr bwMode="auto">
          <a:xfrm>
            <a:off x="692619" y="1884388"/>
            <a:ext cx="8009838" cy="292388"/>
          </a:xfrm>
        </p:spPr>
        <p:txBody>
          <a:bodyPr anchor="b">
            <a:spAutoFit/>
          </a:bodyPr>
          <a:lstStyle>
            <a:lvl1pPr marL="0" indent="0">
              <a:buClrTx/>
              <a:buFontTx/>
              <a:buNone/>
              <a:defRPr>
                <a:solidFill>
                  <a:schemeClr val="folHlink"/>
                </a:solidFill>
              </a:defRPr>
            </a:lvl1pPr>
          </a:lstStyle>
          <a:p>
            <a:r>
              <a:rPr lang="en-US" smtClean="0"/>
              <a:t>Click to edit Master subtitle style</a:t>
            </a: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atin typeface="Calibri" pitchFamily="-110" charset="0"/>
                <a:ea typeface="ＭＳ Ｐゴシック" pitchFamily="-110" charset="-128"/>
                <a:cs typeface="ＭＳ Ｐゴシック" pitchFamily="-110" charset="-128"/>
              </a:defRPr>
            </a:lvl1pPr>
          </a:lstStyle>
          <a:p>
            <a:pPr>
              <a:defRPr/>
            </a:pPr>
            <a:fld id="{B0952CED-A74C-4B78-BCE4-E85AADE6D3E2}"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0" y="752056"/>
            <a:ext cx="5105789" cy="831448"/>
          </a:xfrm>
        </p:spPr>
        <p:txBody>
          <a:bodyPr/>
          <a:lstStyle>
            <a:lvl2pPr marL="512765" indent="-229326">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p:txBody>
          <a:bodyPr/>
          <a:lstStyle>
            <a:lvl1pPr>
              <a:defRPr>
                <a:latin typeface="Calibri" pitchFamily="-110" charset="0"/>
                <a:ea typeface="ＭＳ Ｐゴシック" pitchFamily="-110" charset="-128"/>
                <a:cs typeface="ＭＳ Ｐゴシック" pitchFamily="-110" charset="-128"/>
              </a:defRPr>
            </a:lvl1pPr>
          </a:lstStyle>
          <a:p>
            <a:pPr>
              <a:defRPr/>
            </a:pPr>
            <a:fld id="{ECB18D5B-716C-42AA-8E89-D03227F3ED19}"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7"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19" y="1534427"/>
            <a:ext cx="4040271" cy="640908"/>
          </a:xfrm>
        </p:spPr>
        <p:txBody>
          <a:bodyPr anchor="b"/>
          <a:lstStyle>
            <a:lvl1pPr marL="0" indent="0">
              <a:buNone/>
              <a:defRPr sz="1900" b="1"/>
            </a:lvl1pPr>
            <a:lvl2pPr marL="371046" indent="0">
              <a:buNone/>
              <a:defRPr sz="1600" b="1"/>
            </a:lvl2pPr>
            <a:lvl3pPr marL="742091" indent="0">
              <a:buNone/>
              <a:defRPr sz="1500" b="1"/>
            </a:lvl3pPr>
            <a:lvl4pPr marL="1113137" indent="0">
              <a:buNone/>
              <a:defRPr sz="1300" b="1"/>
            </a:lvl4pPr>
            <a:lvl5pPr marL="1484180" indent="0">
              <a:buNone/>
              <a:defRPr sz="1300" b="1"/>
            </a:lvl5pPr>
            <a:lvl6pPr marL="1855225" indent="0">
              <a:buNone/>
              <a:defRPr sz="1300" b="1"/>
            </a:lvl6pPr>
            <a:lvl7pPr marL="2226270" indent="0">
              <a:buNone/>
              <a:defRPr sz="1300" b="1"/>
            </a:lvl7pPr>
            <a:lvl8pPr marL="2597315" indent="0">
              <a:buNone/>
              <a:defRPr sz="1300" b="1"/>
            </a:lvl8pPr>
            <a:lvl9pPr marL="296836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19"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0" y="1534427"/>
            <a:ext cx="4041714" cy="640908"/>
          </a:xfrm>
        </p:spPr>
        <p:txBody>
          <a:bodyPr anchor="b"/>
          <a:lstStyle>
            <a:lvl1pPr marL="0" indent="0">
              <a:buNone/>
              <a:defRPr sz="1900" b="1"/>
            </a:lvl1pPr>
            <a:lvl2pPr marL="371046" indent="0">
              <a:buNone/>
              <a:defRPr sz="1600" b="1"/>
            </a:lvl2pPr>
            <a:lvl3pPr marL="742091" indent="0">
              <a:buNone/>
              <a:defRPr sz="1500" b="1"/>
            </a:lvl3pPr>
            <a:lvl4pPr marL="1113137" indent="0">
              <a:buNone/>
              <a:defRPr sz="1300" b="1"/>
            </a:lvl4pPr>
            <a:lvl5pPr marL="1484180" indent="0">
              <a:buNone/>
              <a:defRPr sz="1300" b="1"/>
            </a:lvl5pPr>
            <a:lvl6pPr marL="1855225" indent="0">
              <a:buNone/>
              <a:defRPr sz="1300" b="1"/>
            </a:lvl6pPr>
            <a:lvl7pPr marL="2226270" indent="0">
              <a:buNone/>
              <a:defRPr sz="1300" b="1"/>
            </a:lvl7pPr>
            <a:lvl8pPr marL="2597315" indent="0">
              <a:buNone/>
              <a:defRPr sz="1300" b="1"/>
            </a:lvl8pPr>
            <a:lvl9pPr marL="296836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0"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atin typeface="Calibri" pitchFamily="-110" charset="0"/>
                <a:ea typeface="ＭＳ Ｐゴシック" pitchFamily="-110" charset="-128"/>
                <a:cs typeface="ＭＳ Ｐゴシック" pitchFamily="-110" charset="-128"/>
              </a:defRPr>
            </a:lvl1pPr>
          </a:lstStyle>
          <a:p>
            <a:pPr>
              <a:defRPr/>
            </a:pPr>
            <a:fld id="{D3A05835-D8EE-4D02-AD69-44E2AA87C050}"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atin typeface="Calibri" pitchFamily="-110" charset="0"/>
                <a:ea typeface="ＭＳ Ｐゴシック" pitchFamily="-110" charset="-128"/>
                <a:cs typeface="ＭＳ Ｐゴシック" pitchFamily="-110" charset="-128"/>
              </a:defRPr>
            </a:lvl1pPr>
          </a:lstStyle>
          <a:p>
            <a:pPr>
              <a:defRPr/>
            </a:pPr>
            <a:fld id="{EF579D87-BFAE-416C-8DCD-425C1E6026A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2B51D03F-0DAF-40CF-B908-BC6A80275658}"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atin typeface="Calibri" pitchFamily="-110" charset="0"/>
                <a:ea typeface="ＭＳ Ｐゴシック" pitchFamily="-110" charset="-128"/>
                <a:cs typeface="ＭＳ Ｐゴシック" pitchFamily="-110" charset="-128"/>
              </a:defRPr>
            </a:lvl1pPr>
          </a:lstStyle>
          <a:p>
            <a:pPr>
              <a:defRPr/>
            </a:pPr>
            <a:fld id="{B55562BE-D528-4B26-B5F8-73238E93C76A}"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18"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44" y="272819"/>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18" y="1434825"/>
            <a:ext cx="3008559" cy="4691328"/>
          </a:xfrm>
        </p:spPr>
        <p:txBody>
          <a:bodyPr/>
          <a:lstStyle>
            <a:lvl1pPr marL="0" indent="0">
              <a:buNone/>
              <a:defRPr sz="1100"/>
            </a:lvl1pPr>
            <a:lvl2pPr marL="371046" indent="0">
              <a:buNone/>
              <a:defRPr sz="1000"/>
            </a:lvl2pPr>
            <a:lvl3pPr marL="742091" indent="0">
              <a:buNone/>
              <a:defRPr sz="800"/>
            </a:lvl3pPr>
            <a:lvl4pPr marL="1113137" indent="0">
              <a:buNone/>
              <a:defRPr sz="700"/>
            </a:lvl4pPr>
            <a:lvl5pPr marL="1484180" indent="0">
              <a:buNone/>
              <a:defRPr sz="700"/>
            </a:lvl5pPr>
            <a:lvl6pPr marL="1855225" indent="0">
              <a:buNone/>
              <a:defRPr sz="700"/>
            </a:lvl6pPr>
            <a:lvl7pPr marL="2226270" indent="0">
              <a:buNone/>
              <a:defRPr sz="700"/>
            </a:lvl7pPr>
            <a:lvl8pPr marL="2597315" indent="0">
              <a:buNone/>
              <a:defRPr sz="700"/>
            </a:lvl8pPr>
            <a:lvl9pPr marL="2968360"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atin typeface="Calibri" pitchFamily="-110" charset="0"/>
                <a:ea typeface="ＭＳ Ｐゴシック" pitchFamily="-110" charset="-128"/>
                <a:cs typeface="ＭＳ Ｐゴシック" pitchFamily="-110" charset="-128"/>
              </a:defRPr>
            </a:lvl1pPr>
          </a:lstStyle>
          <a:p>
            <a:pPr>
              <a:defRPr/>
            </a:pPr>
            <a:fld id="{9D5A99F0-B58F-4334-A2E0-9B423C1434E0}"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ADC4D5B-8539-4E81-8307-874DADF8E831}"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20CE29-81B5-4961-B73D-F85A9B22A390}"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22" y="4406961"/>
            <a:ext cx="7771750" cy="1362651"/>
          </a:xfrm>
        </p:spPr>
        <p:txBody>
          <a:bodyPr anchor="t"/>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722922" y="2907181"/>
            <a:ext cx="7771750" cy="1499781"/>
          </a:xfrm>
        </p:spPr>
        <p:txBody>
          <a:bodyPr anchor="b"/>
          <a:lstStyle>
            <a:lvl1pPr marL="0" indent="0">
              <a:buNone/>
              <a:defRPr sz="1600"/>
            </a:lvl1pPr>
            <a:lvl2pPr marL="369433" indent="0">
              <a:buNone/>
              <a:defRPr sz="1500"/>
            </a:lvl2pPr>
            <a:lvl3pPr marL="738859" indent="0">
              <a:buNone/>
              <a:defRPr sz="1400"/>
            </a:lvl3pPr>
            <a:lvl4pPr marL="1108283" indent="0">
              <a:buNone/>
              <a:defRPr sz="1100"/>
            </a:lvl4pPr>
            <a:lvl5pPr marL="1477711" indent="0">
              <a:buNone/>
              <a:defRPr sz="1100"/>
            </a:lvl5pPr>
            <a:lvl6pPr marL="1847139" indent="0">
              <a:buNone/>
              <a:defRPr sz="1100"/>
            </a:lvl6pPr>
            <a:lvl7pPr marL="2216561" indent="0">
              <a:buNone/>
              <a:defRPr sz="1100"/>
            </a:lvl7pPr>
            <a:lvl8pPr marL="2586000" indent="0">
              <a:buNone/>
              <a:defRPr sz="1100"/>
            </a:lvl8pPr>
            <a:lvl9pPr marL="2955422" indent="0">
              <a:buNone/>
              <a:defRPr sz="11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E3C043AC-1DC2-484E-B264-0612681178EE}"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193D48-340E-40B2-9613-197DEF4CECEA}" type="slidenum">
              <a:rPr lang="en-US" smtClean="0"/>
              <a:pPr>
                <a:defRPr/>
              </a:pPr>
              <a:t>‹#›</a:t>
            </a:fld>
            <a:endParaRPr lang="en-US" dirty="0"/>
          </a:p>
        </p:txBody>
      </p:sp>
    </p:spTree>
    <p:extLst>
      <p:ext uri="{BB962C8B-B14F-4D97-AF65-F5344CB8AC3E}">
        <p14:creationId xmlns:p14="http://schemas.microsoft.com/office/powerpoint/2010/main" val="5944689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356"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42" y="1687640"/>
            <a:ext cx="3878660" cy="4545536"/>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1952328" y="752056"/>
            <a:ext cx="5105789" cy="831448"/>
          </a:xfrm>
        </p:spPr>
        <p:txBody>
          <a:bodyPr/>
          <a:lstStyle>
            <a:lvl2pPr marL="512648" indent="-229271">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2031AC-C8F4-4836-AD29-4EDFCCE0BDBA}" type="slidenum">
              <a:rPr lang="en-US" smtClean="0"/>
              <a:pPr>
                <a:defRPr/>
              </a:pPr>
              <a:t>‹#›</a:t>
            </a:fld>
            <a:endParaRPr lang="en-US" dirty="0"/>
          </a:p>
        </p:txBody>
      </p:sp>
    </p:spTree>
    <p:extLst>
      <p:ext uri="{BB962C8B-B14F-4D97-AF65-F5344CB8AC3E}">
        <p14:creationId xmlns:p14="http://schemas.microsoft.com/office/powerpoint/2010/main" val="12095229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85" y="4"/>
            <a:ext cx="8229166" cy="47923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421" y="1534427"/>
            <a:ext cx="4040271"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421" y="2175333"/>
            <a:ext cx="4040271"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27"/>
            <a:ext cx="4041714" cy="640908"/>
          </a:xfrm>
        </p:spPr>
        <p:txBody>
          <a:bodyPr anchor="b"/>
          <a:lstStyle>
            <a:lvl1pPr marL="0" indent="0">
              <a:buNone/>
              <a:defRPr sz="1900" b="1"/>
            </a:lvl1pPr>
            <a:lvl2pPr marL="370961" indent="0">
              <a:buNone/>
              <a:defRPr sz="1600" b="1"/>
            </a:lvl2pPr>
            <a:lvl3pPr marL="741920" indent="0">
              <a:buNone/>
              <a:defRPr sz="1500" b="1"/>
            </a:lvl3pPr>
            <a:lvl4pPr marL="1112879" indent="0">
              <a:buNone/>
              <a:defRPr sz="1300" b="1"/>
            </a:lvl4pPr>
            <a:lvl5pPr marL="1483834" indent="0">
              <a:buNone/>
              <a:defRPr sz="1300" b="1"/>
            </a:lvl5pPr>
            <a:lvl6pPr marL="1854793" indent="0">
              <a:buNone/>
              <a:defRPr sz="1300" b="1"/>
            </a:lvl6pPr>
            <a:lvl7pPr marL="2225750" indent="0">
              <a:buNone/>
              <a:defRPr sz="1300" b="1"/>
            </a:lvl7pPr>
            <a:lvl8pPr marL="2596707" indent="0">
              <a:buNone/>
              <a:defRPr sz="1300" b="1"/>
            </a:lvl8pPr>
            <a:lvl9pPr marL="2967667"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4871" y="2175333"/>
            <a:ext cx="4041714" cy="3950819"/>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AF7AC7-AEC0-4DAE-9BF1-C3ADF9DFAB8D}" type="slidenum">
              <a:rPr lang="en-US" smtClean="0"/>
              <a:pPr>
                <a:defRPr/>
              </a:pPr>
              <a:t>‹#›</a:t>
            </a:fld>
            <a:endParaRPr lang="en-US" dirty="0"/>
          </a:p>
        </p:txBody>
      </p:sp>
    </p:spTree>
    <p:extLst>
      <p:ext uri="{BB962C8B-B14F-4D97-AF65-F5344CB8AC3E}">
        <p14:creationId xmlns:p14="http://schemas.microsoft.com/office/powerpoint/2010/main" val="35763320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D85271-28C8-4055-9FF7-3EBDDBEB7222}" type="slidenum">
              <a:rPr lang="en-US" smtClean="0"/>
              <a:pPr>
                <a:defRPr/>
              </a:pPr>
              <a:t>‹#›</a:t>
            </a:fld>
            <a:endParaRPr lang="en-US" dirty="0"/>
          </a:p>
        </p:txBody>
      </p:sp>
    </p:spTree>
    <p:extLst>
      <p:ext uri="{BB962C8B-B14F-4D97-AF65-F5344CB8AC3E}">
        <p14:creationId xmlns:p14="http://schemas.microsoft.com/office/powerpoint/2010/main" val="37622405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F31458-C36B-4458-ADB1-EC024DBFE4D4}" type="slidenum">
              <a:rPr lang="en-US" smtClean="0"/>
              <a:pPr>
                <a:defRPr/>
              </a:pPr>
              <a:t>‹#›</a:t>
            </a:fld>
            <a:endParaRPr lang="en-US" dirty="0"/>
          </a:p>
        </p:txBody>
      </p:sp>
    </p:spTree>
    <p:extLst>
      <p:ext uri="{BB962C8B-B14F-4D97-AF65-F5344CB8AC3E}">
        <p14:creationId xmlns:p14="http://schemas.microsoft.com/office/powerpoint/2010/main" val="37677237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2820"/>
            <a:ext cx="3008559" cy="116200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653" y="272820"/>
            <a:ext cx="5110943" cy="5853333"/>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21" y="1434825"/>
            <a:ext cx="3008559" cy="4691328"/>
          </a:xfrm>
        </p:spPr>
        <p:txBody>
          <a:bodyPr/>
          <a:lstStyle>
            <a:lvl1pPr marL="0" indent="0">
              <a:buNone/>
              <a:defRPr sz="1100"/>
            </a:lvl1pPr>
            <a:lvl2pPr marL="370961" indent="0">
              <a:buNone/>
              <a:defRPr sz="1000"/>
            </a:lvl2pPr>
            <a:lvl3pPr marL="741920" indent="0">
              <a:buNone/>
              <a:defRPr sz="800"/>
            </a:lvl3pPr>
            <a:lvl4pPr marL="1112879" indent="0">
              <a:buNone/>
              <a:defRPr sz="700"/>
            </a:lvl4pPr>
            <a:lvl5pPr marL="1483834" indent="0">
              <a:buNone/>
              <a:defRPr sz="700"/>
            </a:lvl5pPr>
            <a:lvl6pPr marL="1854793" indent="0">
              <a:buNone/>
              <a:defRPr sz="700"/>
            </a:lvl6pPr>
            <a:lvl7pPr marL="2225750" indent="0">
              <a:buNone/>
              <a:defRPr sz="700"/>
            </a:lvl7pPr>
            <a:lvl8pPr marL="2596707" indent="0">
              <a:buNone/>
              <a:defRPr sz="700"/>
            </a:lvl8pPr>
            <a:lvl9pPr marL="2967667"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56E2CC-58B9-424D-BD72-D336167AC013}" type="slidenum">
              <a:rPr lang="en-US" smtClean="0"/>
              <a:pPr>
                <a:defRPr/>
              </a:pPr>
              <a:t>‹#›</a:t>
            </a:fld>
            <a:endParaRPr lang="en-US" dirty="0"/>
          </a:p>
        </p:txBody>
      </p:sp>
    </p:spTree>
    <p:extLst>
      <p:ext uri="{BB962C8B-B14F-4D97-AF65-F5344CB8AC3E}">
        <p14:creationId xmlns:p14="http://schemas.microsoft.com/office/powerpoint/2010/main" val="51703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9" Type="http://schemas.openxmlformats.org/officeDocument/2006/relationships/image" Target="../media/image11.jpe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image" Target="../media/image13.jpe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84.xml"/><Relationship Id="rId7" Type="http://schemas.openxmlformats.org/officeDocument/2006/relationships/theme" Target="../theme/theme12.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0.xml"/><Relationship Id="rId7" Type="http://schemas.openxmlformats.org/officeDocument/2006/relationships/theme" Target="../theme/theme13.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6.xml"/><Relationship Id="rId7" Type="http://schemas.openxmlformats.org/officeDocument/2006/relationships/theme" Target="../theme/theme14.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5" Type="http://schemas.openxmlformats.org/officeDocument/2006/relationships/slideLayout" Target="../slideLayouts/slideLayout98.xml"/><Relationship Id="rId4" Type="http://schemas.openxmlformats.org/officeDocument/2006/relationships/slideLayout" Target="../slideLayouts/slideLayout97.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theme" Target="../theme/theme15.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08.xml"/><Relationship Id="rId7" Type="http://schemas.openxmlformats.org/officeDocument/2006/relationships/theme" Target="../theme/theme16.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4" Type="http://schemas.openxmlformats.org/officeDocument/2006/relationships/slideLayout" Target="../slideLayouts/slideLayout109.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14.xml"/><Relationship Id="rId7" Type="http://schemas.openxmlformats.org/officeDocument/2006/relationships/theme" Target="../theme/theme17.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5" Type="http://schemas.openxmlformats.org/officeDocument/2006/relationships/slideLayout" Target="../slideLayouts/slideLayout116.xml"/><Relationship Id="rId4" Type="http://schemas.openxmlformats.org/officeDocument/2006/relationships/slideLayout" Target="../slideLayouts/slideLayout115.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20.xml"/><Relationship Id="rId7" Type="http://schemas.openxmlformats.org/officeDocument/2006/relationships/theme" Target="../theme/theme18.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4" Type="http://schemas.openxmlformats.org/officeDocument/2006/relationships/slideLayout" Target="../slideLayouts/slideLayout121.xml"/></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26.xml"/><Relationship Id="rId7" Type="http://schemas.openxmlformats.org/officeDocument/2006/relationships/theme" Target="../theme/theme19.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4" Type="http://schemas.openxmlformats.org/officeDocument/2006/relationships/slideLayout" Target="../slideLayouts/slideLayout1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32.xml"/><Relationship Id="rId7" Type="http://schemas.openxmlformats.org/officeDocument/2006/relationships/theme" Target="../theme/theme20.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5" Type="http://schemas.openxmlformats.org/officeDocument/2006/relationships/slideLayout" Target="../slideLayouts/slideLayout134.xml"/><Relationship Id="rId4" Type="http://schemas.openxmlformats.org/officeDocument/2006/relationships/slideLayout" Target="../slideLayouts/slideLayout133.xml"/></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38.xml"/><Relationship Id="rId7" Type="http://schemas.openxmlformats.org/officeDocument/2006/relationships/theme" Target="../theme/theme21.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s>
</file>

<file path=ppt/slideMasters/_rels/slideMaster2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4.xml"/><Relationship Id="rId7" Type="http://schemas.openxmlformats.org/officeDocument/2006/relationships/theme" Target="../theme/theme22.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5" Type="http://schemas.openxmlformats.org/officeDocument/2006/relationships/slideLayout" Target="../slideLayouts/slideLayout146.xml"/><Relationship Id="rId4" Type="http://schemas.openxmlformats.org/officeDocument/2006/relationships/slideLayout" Target="../slideLayouts/slideLayout145.xml"/></Relationships>
</file>

<file path=ppt/slideMasters/_rels/slideMaster2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theme" Target="../theme/theme23.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5" Type="http://schemas.openxmlformats.org/officeDocument/2006/relationships/slideLayout" Target="../slideLayouts/slideLayout152.xml"/><Relationship Id="rId4" Type="http://schemas.openxmlformats.org/officeDocument/2006/relationships/slideLayout" Target="../slideLayouts/slideLayout151.xml"/></Relationships>
</file>

<file path=ppt/slideMasters/_rels/slideMaster2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56.xml"/><Relationship Id="rId7" Type="http://schemas.openxmlformats.org/officeDocument/2006/relationships/theme" Target="../theme/theme24.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5" Type="http://schemas.openxmlformats.org/officeDocument/2006/relationships/slideLayout" Target="../slideLayouts/slideLayout158.xml"/><Relationship Id="rId4" Type="http://schemas.openxmlformats.org/officeDocument/2006/relationships/slideLayout" Target="../slideLayouts/slideLayout157.xml"/></Relationships>
</file>

<file path=ppt/slideMasters/_rels/slideMaster2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62.xml"/><Relationship Id="rId7" Type="http://schemas.openxmlformats.org/officeDocument/2006/relationships/theme" Target="../theme/theme25.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5" Type="http://schemas.openxmlformats.org/officeDocument/2006/relationships/slideLayout" Target="../slideLayouts/slideLayout164.xml"/><Relationship Id="rId4" Type="http://schemas.openxmlformats.org/officeDocument/2006/relationships/slideLayout" Target="../slideLayouts/slideLayout163.xml"/></Relationships>
</file>

<file path=ppt/slideMasters/_rels/slideMaster2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theme" Target="../theme/theme2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s>
</file>

<file path=ppt/slideMasters/_rels/slideMaster2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74.xml"/><Relationship Id="rId7" Type="http://schemas.openxmlformats.org/officeDocument/2006/relationships/theme" Target="../theme/theme27.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5" Type="http://schemas.openxmlformats.org/officeDocument/2006/relationships/slideLayout" Target="../slideLayouts/slideLayout176.xml"/><Relationship Id="rId4" Type="http://schemas.openxmlformats.org/officeDocument/2006/relationships/slideLayout" Target="../slideLayouts/slideLayout175.xml"/></Relationships>
</file>

<file path=ppt/slideMasters/_rels/slideMaster2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80.xml"/><Relationship Id="rId7" Type="http://schemas.openxmlformats.org/officeDocument/2006/relationships/theme" Target="../theme/theme28.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5" Type="http://schemas.openxmlformats.org/officeDocument/2006/relationships/slideLayout" Target="../slideLayouts/slideLayout182.xml"/><Relationship Id="rId4" Type="http://schemas.openxmlformats.org/officeDocument/2006/relationships/slideLayout" Target="../slideLayouts/slideLayout181.xml"/></Relationships>
</file>

<file path=ppt/slideMasters/_rels/slideMaster2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86.xml"/><Relationship Id="rId7" Type="http://schemas.openxmlformats.org/officeDocument/2006/relationships/theme" Target="../theme/theme29.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5" Type="http://schemas.openxmlformats.org/officeDocument/2006/relationships/slideLayout" Target="../slideLayouts/slideLayout188.xml"/><Relationship Id="rId4" Type="http://schemas.openxmlformats.org/officeDocument/2006/relationships/slideLayout" Target="../slideLayouts/slideLayout18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4.jpeg"/></Relationships>
</file>

<file path=ppt/slideMasters/_rels/slideMaster3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92.xml"/><Relationship Id="rId7" Type="http://schemas.openxmlformats.org/officeDocument/2006/relationships/theme" Target="../theme/theme30.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5" Type="http://schemas.openxmlformats.org/officeDocument/2006/relationships/slideLayout" Target="../slideLayouts/slideLayout194.xml"/><Relationship Id="rId4" Type="http://schemas.openxmlformats.org/officeDocument/2006/relationships/slideLayout" Target="../slideLayouts/slideLayout193.xml"/></Relationships>
</file>

<file path=ppt/slideMasters/_rels/slideMaster3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98.xml"/><Relationship Id="rId7" Type="http://schemas.openxmlformats.org/officeDocument/2006/relationships/theme" Target="../theme/theme31.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5" Type="http://schemas.openxmlformats.org/officeDocument/2006/relationships/slideLayout" Target="../slideLayouts/slideLayout200.xml"/><Relationship Id="rId4" Type="http://schemas.openxmlformats.org/officeDocument/2006/relationships/slideLayout" Target="../slideLayouts/slideLayout199.xml"/></Relationships>
</file>

<file path=ppt/slideMasters/_rels/slideMaster3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04.xml"/><Relationship Id="rId7" Type="http://schemas.openxmlformats.org/officeDocument/2006/relationships/theme" Target="../theme/theme32.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5" Type="http://schemas.openxmlformats.org/officeDocument/2006/relationships/slideLayout" Target="../slideLayouts/slideLayout206.xml"/><Relationship Id="rId4" Type="http://schemas.openxmlformats.org/officeDocument/2006/relationships/slideLayout" Target="../slideLayouts/slideLayout205.xml"/></Relationships>
</file>

<file path=ppt/slideMasters/_rels/slideMaster3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10.xml"/><Relationship Id="rId7" Type="http://schemas.openxmlformats.org/officeDocument/2006/relationships/theme" Target="../theme/theme33.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5" Type="http://schemas.openxmlformats.org/officeDocument/2006/relationships/slideLayout" Target="../slideLayouts/slideLayout212.xml"/><Relationship Id="rId4" Type="http://schemas.openxmlformats.org/officeDocument/2006/relationships/slideLayout" Target="../slideLayouts/slideLayout211.xml"/></Relationships>
</file>

<file path=ppt/slideMasters/_rels/slideMaster3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16.xml"/><Relationship Id="rId7" Type="http://schemas.openxmlformats.org/officeDocument/2006/relationships/theme" Target="../theme/theme34.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5" Type="http://schemas.openxmlformats.org/officeDocument/2006/relationships/slideLayout" Target="../slideLayouts/slideLayout218.xml"/><Relationship Id="rId4" Type="http://schemas.openxmlformats.org/officeDocument/2006/relationships/slideLayout" Target="../slideLayouts/slideLayout217.xml"/></Relationships>
</file>

<file path=ppt/slideMasters/_rels/slideMaster3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22.xml"/><Relationship Id="rId7" Type="http://schemas.openxmlformats.org/officeDocument/2006/relationships/theme" Target="../theme/theme35.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5" Type="http://schemas.openxmlformats.org/officeDocument/2006/relationships/slideLayout" Target="../slideLayouts/slideLayout224.xml"/><Relationship Id="rId4" Type="http://schemas.openxmlformats.org/officeDocument/2006/relationships/slideLayout" Target="../slideLayouts/slideLayout223.xml"/></Relationships>
</file>

<file path=ppt/slideMasters/_rels/slideMaster3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28.xml"/><Relationship Id="rId7" Type="http://schemas.openxmlformats.org/officeDocument/2006/relationships/theme" Target="../theme/theme36.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5" Type="http://schemas.openxmlformats.org/officeDocument/2006/relationships/slideLayout" Target="../slideLayouts/slideLayout230.xml"/><Relationship Id="rId4" Type="http://schemas.openxmlformats.org/officeDocument/2006/relationships/slideLayout" Target="../slideLayouts/slideLayout229.xml"/></Relationships>
</file>

<file path=ppt/slideMasters/_rels/slideMaster3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theme" Target="../theme/theme37.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5" Type="http://schemas.openxmlformats.org/officeDocument/2006/relationships/slideLayout" Target="../slideLayouts/slideLayout236.xml"/><Relationship Id="rId4" Type="http://schemas.openxmlformats.org/officeDocument/2006/relationships/slideLayout" Target="../slideLayouts/slideLayout235.xml"/></Relationships>
</file>

<file path=ppt/slideMasters/_rels/slideMaster3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40.xml"/><Relationship Id="rId7" Type="http://schemas.openxmlformats.org/officeDocument/2006/relationships/theme" Target="../theme/theme38.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5" Type="http://schemas.openxmlformats.org/officeDocument/2006/relationships/slideLayout" Target="../slideLayouts/slideLayout242.xml"/><Relationship Id="rId4" Type="http://schemas.openxmlformats.org/officeDocument/2006/relationships/slideLayout" Target="../slideLayouts/slideLayout241.xml"/></Relationships>
</file>

<file path=ppt/slideMasters/_rels/slideMaster3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46.xml"/><Relationship Id="rId7" Type="http://schemas.openxmlformats.org/officeDocument/2006/relationships/theme" Target="../theme/theme39.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5" Type="http://schemas.openxmlformats.org/officeDocument/2006/relationships/slideLayout" Target="../slideLayouts/slideLayout248.xml"/><Relationship Id="rId4" Type="http://schemas.openxmlformats.org/officeDocument/2006/relationships/slideLayout" Target="../slideLayouts/slideLayout2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6.jpeg"/><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52.xml"/><Relationship Id="rId7" Type="http://schemas.openxmlformats.org/officeDocument/2006/relationships/theme" Target="../theme/theme40.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5" Type="http://schemas.openxmlformats.org/officeDocument/2006/relationships/slideLayout" Target="../slideLayouts/slideLayout254.xml"/><Relationship Id="rId4" Type="http://schemas.openxmlformats.org/officeDocument/2006/relationships/slideLayout" Target="../slideLayouts/slideLayout253.xml"/></Relationships>
</file>

<file path=ppt/slideMasters/_rels/slideMaster4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58.xml"/><Relationship Id="rId7" Type="http://schemas.openxmlformats.org/officeDocument/2006/relationships/theme" Target="../theme/theme41.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5" Type="http://schemas.openxmlformats.org/officeDocument/2006/relationships/slideLayout" Target="../slideLayouts/slideLayout260.xml"/><Relationship Id="rId4" Type="http://schemas.openxmlformats.org/officeDocument/2006/relationships/slideLayout" Target="../slideLayouts/slideLayout259.xml"/></Relationships>
</file>

<file path=ppt/slideMasters/_rels/slideMaster4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64.xml"/><Relationship Id="rId7" Type="http://schemas.openxmlformats.org/officeDocument/2006/relationships/theme" Target="../theme/theme42.xml"/><Relationship Id="rId2" Type="http://schemas.openxmlformats.org/officeDocument/2006/relationships/slideLayout" Target="../slideLayouts/slideLayout263.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5" Type="http://schemas.openxmlformats.org/officeDocument/2006/relationships/slideLayout" Target="../slideLayouts/slideLayout266.xml"/><Relationship Id="rId4" Type="http://schemas.openxmlformats.org/officeDocument/2006/relationships/slideLayout" Target="../slideLayouts/slideLayout265.xml"/></Relationships>
</file>

<file path=ppt/slideMasters/_rels/slideMaster4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70.xml"/><Relationship Id="rId7" Type="http://schemas.openxmlformats.org/officeDocument/2006/relationships/theme" Target="../theme/theme43.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5" Type="http://schemas.openxmlformats.org/officeDocument/2006/relationships/slideLayout" Target="../slideLayouts/slideLayout272.xml"/><Relationship Id="rId4" Type="http://schemas.openxmlformats.org/officeDocument/2006/relationships/slideLayout" Target="../slideLayouts/slideLayout271.xml"/></Relationships>
</file>

<file path=ppt/slideMasters/_rels/slideMaster4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76.xml"/><Relationship Id="rId7" Type="http://schemas.openxmlformats.org/officeDocument/2006/relationships/theme" Target="../theme/theme44.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5" Type="http://schemas.openxmlformats.org/officeDocument/2006/relationships/slideLayout" Target="../slideLayouts/slideLayout278.xml"/><Relationship Id="rId4" Type="http://schemas.openxmlformats.org/officeDocument/2006/relationships/slideLayout" Target="../slideLayouts/slideLayout277.xml"/></Relationships>
</file>

<file path=ppt/slideMasters/_rels/slideMaster4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82.xml"/><Relationship Id="rId7" Type="http://schemas.openxmlformats.org/officeDocument/2006/relationships/theme" Target="../theme/theme45.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5" Type="http://schemas.openxmlformats.org/officeDocument/2006/relationships/slideLayout" Target="../slideLayouts/slideLayout284.xml"/><Relationship Id="rId4" Type="http://schemas.openxmlformats.org/officeDocument/2006/relationships/slideLayout" Target="../slideLayouts/slideLayout283.xml"/></Relationships>
</file>

<file path=ppt/slideMasters/_rels/slideMaster4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88.xml"/><Relationship Id="rId7" Type="http://schemas.openxmlformats.org/officeDocument/2006/relationships/theme" Target="../theme/theme46.xml"/><Relationship Id="rId2" Type="http://schemas.openxmlformats.org/officeDocument/2006/relationships/slideLayout" Target="../slideLayouts/slideLayout287.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5" Type="http://schemas.openxmlformats.org/officeDocument/2006/relationships/slideLayout" Target="../slideLayouts/slideLayout290.xml"/><Relationship Id="rId4" Type="http://schemas.openxmlformats.org/officeDocument/2006/relationships/slideLayout" Target="../slideLayouts/slideLayout289.xml"/></Relationships>
</file>

<file path=ppt/slideMasters/_rels/slideMaster4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94.xml"/><Relationship Id="rId7" Type="http://schemas.openxmlformats.org/officeDocument/2006/relationships/theme" Target="../theme/theme47.xml"/><Relationship Id="rId2" Type="http://schemas.openxmlformats.org/officeDocument/2006/relationships/slideLayout" Target="../slideLayouts/slideLayout293.xml"/><Relationship Id="rId1" Type="http://schemas.openxmlformats.org/officeDocument/2006/relationships/slideLayout" Target="../slideLayouts/slideLayout292.xml"/><Relationship Id="rId6" Type="http://schemas.openxmlformats.org/officeDocument/2006/relationships/slideLayout" Target="../slideLayouts/slideLayout297.xml"/><Relationship Id="rId5" Type="http://schemas.openxmlformats.org/officeDocument/2006/relationships/slideLayout" Target="../slideLayouts/slideLayout296.xml"/><Relationship Id="rId4" Type="http://schemas.openxmlformats.org/officeDocument/2006/relationships/slideLayout" Target="../slideLayouts/slideLayout295.xml"/></Relationships>
</file>

<file path=ppt/slideMasters/_rels/slideMaster4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00.xml"/><Relationship Id="rId7" Type="http://schemas.openxmlformats.org/officeDocument/2006/relationships/theme" Target="../theme/theme4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5" Type="http://schemas.openxmlformats.org/officeDocument/2006/relationships/slideLayout" Target="../slideLayouts/slideLayout302.xml"/><Relationship Id="rId4" Type="http://schemas.openxmlformats.org/officeDocument/2006/relationships/slideLayout" Target="../slideLayouts/slideLayout301.xml"/></Relationships>
</file>

<file path=ppt/slideMasters/_rels/slideMaster4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06.xml"/><Relationship Id="rId7" Type="http://schemas.openxmlformats.org/officeDocument/2006/relationships/theme" Target="../theme/theme49.xml"/><Relationship Id="rId2" Type="http://schemas.openxmlformats.org/officeDocument/2006/relationships/slideLayout" Target="../slideLayouts/slideLayout305.xml"/><Relationship Id="rId1" Type="http://schemas.openxmlformats.org/officeDocument/2006/relationships/slideLayout" Target="../slideLayouts/slideLayout304.xml"/><Relationship Id="rId6" Type="http://schemas.openxmlformats.org/officeDocument/2006/relationships/slideLayout" Target="../slideLayouts/slideLayout309.xml"/><Relationship Id="rId5" Type="http://schemas.openxmlformats.org/officeDocument/2006/relationships/slideLayout" Target="../slideLayouts/slideLayout308.xml"/><Relationship Id="rId4" Type="http://schemas.openxmlformats.org/officeDocument/2006/relationships/slideLayout" Target="../slideLayouts/slideLayout30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6.jpeg"/><Relationship Id="rId5" Type="http://schemas.openxmlformats.org/officeDocument/2006/relationships/slideLayout" Target="../slideLayouts/slideLayout36.xml"/><Relationship Id="rId10" Type="http://schemas.openxmlformats.org/officeDocument/2006/relationships/theme" Target="../theme/theme5.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12.xml"/><Relationship Id="rId7" Type="http://schemas.openxmlformats.org/officeDocument/2006/relationships/theme" Target="../theme/theme50.xml"/><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5" Type="http://schemas.openxmlformats.org/officeDocument/2006/relationships/slideLayout" Target="../slideLayouts/slideLayout314.xml"/><Relationship Id="rId4" Type="http://schemas.openxmlformats.org/officeDocument/2006/relationships/slideLayout" Target="../slideLayouts/slideLayout313.xml"/></Relationships>
</file>

<file path=ppt/slideMasters/_rels/slideMaster5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18.xml"/><Relationship Id="rId7" Type="http://schemas.openxmlformats.org/officeDocument/2006/relationships/theme" Target="../theme/theme51.xml"/><Relationship Id="rId2" Type="http://schemas.openxmlformats.org/officeDocument/2006/relationships/slideLayout" Target="../slideLayouts/slideLayout317.xml"/><Relationship Id="rId1" Type="http://schemas.openxmlformats.org/officeDocument/2006/relationships/slideLayout" Target="../slideLayouts/slideLayout316.xml"/><Relationship Id="rId6" Type="http://schemas.openxmlformats.org/officeDocument/2006/relationships/slideLayout" Target="../slideLayouts/slideLayout321.xml"/><Relationship Id="rId5" Type="http://schemas.openxmlformats.org/officeDocument/2006/relationships/slideLayout" Target="../slideLayouts/slideLayout320.xml"/><Relationship Id="rId4" Type="http://schemas.openxmlformats.org/officeDocument/2006/relationships/slideLayout" Target="../slideLayouts/slideLayout319.xml"/></Relationships>
</file>

<file path=ppt/slideMasters/_rels/slideMaster5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24.xml"/><Relationship Id="rId7" Type="http://schemas.openxmlformats.org/officeDocument/2006/relationships/theme" Target="../theme/theme52.xml"/><Relationship Id="rId2" Type="http://schemas.openxmlformats.org/officeDocument/2006/relationships/slideLayout" Target="../slideLayouts/slideLayout323.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5" Type="http://schemas.openxmlformats.org/officeDocument/2006/relationships/slideLayout" Target="../slideLayouts/slideLayout326.xml"/><Relationship Id="rId4" Type="http://schemas.openxmlformats.org/officeDocument/2006/relationships/slideLayout" Target="../slideLayouts/slideLayout325.xml"/></Relationships>
</file>

<file path=ppt/slideMasters/_rels/slideMaster5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30.xml"/><Relationship Id="rId7" Type="http://schemas.openxmlformats.org/officeDocument/2006/relationships/theme" Target="../theme/theme53.xml"/><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5" Type="http://schemas.openxmlformats.org/officeDocument/2006/relationships/slideLayout" Target="../slideLayouts/slideLayout332.xml"/><Relationship Id="rId4" Type="http://schemas.openxmlformats.org/officeDocument/2006/relationships/slideLayout" Target="../slideLayouts/slideLayout331.xml"/></Relationships>
</file>

<file path=ppt/slideMasters/_rels/slideMaster5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36.xml"/><Relationship Id="rId7" Type="http://schemas.openxmlformats.org/officeDocument/2006/relationships/theme" Target="../theme/theme54.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5" Type="http://schemas.openxmlformats.org/officeDocument/2006/relationships/slideLayout" Target="../slideLayouts/slideLayout338.xml"/><Relationship Id="rId4" Type="http://schemas.openxmlformats.org/officeDocument/2006/relationships/slideLayout" Target="../slideLayouts/slideLayout337.xml"/></Relationships>
</file>

<file path=ppt/slideMasters/_rels/slideMaster5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42.xml"/><Relationship Id="rId7" Type="http://schemas.openxmlformats.org/officeDocument/2006/relationships/theme" Target="../theme/theme55.xml"/><Relationship Id="rId2" Type="http://schemas.openxmlformats.org/officeDocument/2006/relationships/slideLayout" Target="../slideLayouts/slideLayout341.xml"/><Relationship Id="rId1" Type="http://schemas.openxmlformats.org/officeDocument/2006/relationships/slideLayout" Target="../slideLayouts/slideLayout340.xml"/><Relationship Id="rId6" Type="http://schemas.openxmlformats.org/officeDocument/2006/relationships/slideLayout" Target="../slideLayouts/slideLayout345.xml"/><Relationship Id="rId5" Type="http://schemas.openxmlformats.org/officeDocument/2006/relationships/slideLayout" Target="../slideLayouts/slideLayout344.xml"/><Relationship Id="rId4" Type="http://schemas.openxmlformats.org/officeDocument/2006/relationships/slideLayout" Target="../slideLayouts/slideLayout343.xml"/></Relationships>
</file>

<file path=ppt/slideMasters/_rels/slideMaster5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48.xml"/><Relationship Id="rId7" Type="http://schemas.openxmlformats.org/officeDocument/2006/relationships/theme" Target="../theme/theme56.xml"/><Relationship Id="rId2" Type="http://schemas.openxmlformats.org/officeDocument/2006/relationships/slideLayout" Target="../slideLayouts/slideLayout347.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5" Type="http://schemas.openxmlformats.org/officeDocument/2006/relationships/slideLayout" Target="../slideLayouts/slideLayout350.xml"/><Relationship Id="rId4" Type="http://schemas.openxmlformats.org/officeDocument/2006/relationships/slideLayout" Target="../slideLayouts/slideLayout3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9.jpe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image" Target="../media/image9.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64.xml"/><Relationship Id="rId7" Type="http://schemas.openxmlformats.org/officeDocument/2006/relationships/theme" Target="../theme/theme9.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pitchFamily="-110" charset="0"/>
                <a:ea typeface="ＭＳ Ｐゴシック" pitchFamily="-110" charset="-128"/>
                <a:cs typeface="ＭＳ Ｐゴシック" pitchFamily="-110" charset="-128"/>
              </a:defRPr>
            </a:lvl1pPr>
          </a:lstStyle>
          <a:p>
            <a:pPr>
              <a:defRPr/>
            </a:pPr>
            <a:fld id="{86A33AB9-1BAD-411E-9DD9-6FFE436B1050}" type="slidenum">
              <a:rPr lang="en-US"/>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endParaRPr>
          </a:p>
        </p:txBody>
      </p:sp>
      <p:pic>
        <p:nvPicPr>
          <p:cNvPr id="1031"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9"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pitchFamily="2" charset="2"/>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bwMode="gray">
          <a:xfrm>
            <a:off x="393700" y="134938"/>
            <a:ext cx="8308975" cy="4778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43" name="Rectangle 4"/>
          <p:cNvSpPr>
            <a:spLocks noGrp="1" noChangeArrowheads="1"/>
          </p:cNvSpPr>
          <p:nvPr>
            <p:ph type="body" idx="1"/>
          </p:nvPr>
        </p:nvSpPr>
        <p:spPr bwMode="gray">
          <a:xfrm>
            <a:off x="600075" y="638175"/>
            <a:ext cx="7896225" cy="4546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5957" name="Text Box 5"/>
          <p:cNvSpPr txBox="1">
            <a:spLocks noChangeArrowheads="1"/>
          </p:cNvSpPr>
          <p:nvPr/>
        </p:nvSpPr>
        <p:spPr bwMode="gray">
          <a:xfrm>
            <a:off x="4289425" y="6410325"/>
            <a:ext cx="625475" cy="138113"/>
          </a:xfrm>
          <a:prstGeom prst="rect">
            <a:avLst/>
          </a:prstGeom>
          <a:noFill/>
          <a:ln w="9525">
            <a:noFill/>
            <a:miter lim="800000"/>
            <a:headEnd/>
            <a:tailEnd/>
          </a:ln>
          <a:effectLst/>
        </p:spPr>
        <p:txBody>
          <a:bodyPr wrap="none" lIns="0" tIns="0" rIns="0" bIns="0" anchor="b">
            <a:spAutoFit/>
          </a:bodyPr>
          <a:lstStyle/>
          <a:p>
            <a:pPr defTabSz="816752">
              <a:lnSpc>
                <a:spcPct val="90000"/>
              </a:lnSpc>
              <a:defRPr/>
            </a:pPr>
            <a:r>
              <a:rPr lang="en-US" b="0" i="1" u="none" dirty="0">
                <a:solidFill>
                  <a:srgbClr val="000000"/>
                </a:solidFill>
                <a:latin typeface="Calibri"/>
                <a:ea typeface="ＭＳ Ｐゴシック" pitchFamily="-110" charset="-128"/>
                <a:cs typeface="ＭＳ Ｐゴシック" pitchFamily="-110" charset="-128"/>
              </a:rPr>
              <a:t>Confidential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solidFill>
                  <a:srgbClr val="000000"/>
                </a:solidFill>
                <a:latin typeface="Calibri" pitchFamily="34" charset="0"/>
              </a:defRPr>
            </a:lvl1pPr>
          </a:lstStyle>
          <a:p>
            <a:fld id="{D40EA559-E911-44E7-BAFF-548E7DDAC0EE}" type="slidenum">
              <a:rPr lang="en-US"/>
              <a:pPr/>
              <a:t>‹#›</a:t>
            </a:fld>
            <a:endParaRPr lang="en-US"/>
          </a:p>
        </p:txBody>
      </p:sp>
      <p:sp>
        <p:nvSpPr>
          <p:cNvPr id="125974" name="Line 22"/>
          <p:cNvSpPr>
            <a:spLocks noChangeShapeType="1"/>
          </p:cNvSpPr>
          <p:nvPr/>
        </p:nvSpPr>
        <p:spPr bwMode="auto">
          <a:xfrm>
            <a:off x="393700" y="644525"/>
            <a:ext cx="8308975" cy="0"/>
          </a:xfrm>
          <a:prstGeom prst="line">
            <a:avLst/>
          </a:prstGeom>
          <a:noFill/>
          <a:ln w="28575">
            <a:solidFill>
              <a:schemeClr val="folHlink"/>
            </a:solidFill>
            <a:round/>
            <a:headEnd/>
            <a:tailEnd/>
          </a:ln>
          <a:effectLst/>
        </p:spPr>
        <p:txBody>
          <a:bodyPr lIns="74207" tIns="37102" rIns="74207" bIns="37102"/>
          <a:lstStyle/>
          <a:p>
            <a:pPr defTabSz="685732">
              <a:defRPr/>
            </a:pPr>
            <a:endParaRPr lang="en-US" dirty="0">
              <a:solidFill>
                <a:srgbClr val="000000"/>
              </a:solidFill>
              <a:latin typeface="Arial" pitchFamily="-108" charset="0"/>
              <a:ea typeface="ＭＳ Ｐゴシック" pitchFamily="-110" charset="-128"/>
              <a:cs typeface="ＭＳ Ｐゴシック" pitchFamily="-110" charset="-128"/>
            </a:endParaRPr>
          </a:p>
        </p:txBody>
      </p:sp>
      <p:sp>
        <p:nvSpPr>
          <p:cNvPr id="125978" name="Line 26"/>
          <p:cNvSpPr>
            <a:spLocks noChangeShapeType="1"/>
          </p:cNvSpPr>
          <p:nvPr/>
        </p:nvSpPr>
        <p:spPr bwMode="auto">
          <a:xfrm>
            <a:off x="393700" y="6334125"/>
            <a:ext cx="8308975" cy="0"/>
          </a:xfrm>
          <a:prstGeom prst="line">
            <a:avLst/>
          </a:prstGeom>
          <a:noFill/>
          <a:ln w="9525">
            <a:solidFill>
              <a:schemeClr val="folHlink"/>
            </a:solidFill>
            <a:round/>
            <a:headEnd/>
            <a:tailEnd/>
          </a:ln>
          <a:effectLst/>
        </p:spPr>
        <p:txBody>
          <a:bodyPr lIns="74207" tIns="37102" rIns="74207" bIns="37102"/>
          <a:lstStyle/>
          <a:p>
            <a:pPr defTabSz="685732">
              <a:defRPr/>
            </a:pPr>
            <a:endParaRPr lang="en-US" dirty="0">
              <a:solidFill>
                <a:srgbClr val="000000"/>
              </a:solidFill>
              <a:latin typeface="Arial" pitchFamily="-108" charset="0"/>
              <a:ea typeface="ＭＳ Ｐゴシック" pitchFamily="-110" charset="-128"/>
              <a:cs typeface="ＭＳ Ｐゴシック" pitchFamily="-110" charset="-128"/>
            </a:endParaRPr>
          </a:p>
        </p:txBody>
      </p:sp>
      <p:pic>
        <p:nvPicPr>
          <p:cNvPr id="10248" name="Picture 8" descr="Strategen Logo Final Hi-Res.jpg"/>
          <p:cNvPicPr>
            <a:picLocks noChangeAspect="1"/>
          </p:cNvPicPr>
          <p:nvPr/>
        </p:nvPicPr>
        <p:blipFill>
          <a:blip r:embed="rId9"/>
          <a:srcRect/>
          <a:stretch>
            <a:fillRect/>
          </a:stretch>
        </p:blipFill>
        <p:spPr bwMode="auto">
          <a:xfrm>
            <a:off x="7045325" y="6375400"/>
            <a:ext cx="1657350" cy="414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Lst>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1019" algn="l" defTabSz="816752" rtl="0" eaLnBrk="1" fontAlgn="base" hangingPunct="1">
        <a:lnSpc>
          <a:spcPts val="2110"/>
        </a:lnSpc>
        <a:spcBef>
          <a:spcPct val="0"/>
        </a:spcBef>
        <a:spcAft>
          <a:spcPct val="0"/>
        </a:spcAft>
        <a:defRPr sz="2600">
          <a:solidFill>
            <a:schemeClr val="tx1"/>
          </a:solidFill>
          <a:latin typeface="Calibri" pitchFamily="-108" charset="0"/>
        </a:defRPr>
      </a:lvl6pPr>
      <a:lvl7pPr marL="742037" algn="l" defTabSz="816752" rtl="0" eaLnBrk="1" fontAlgn="base" hangingPunct="1">
        <a:lnSpc>
          <a:spcPts val="2110"/>
        </a:lnSpc>
        <a:spcBef>
          <a:spcPct val="0"/>
        </a:spcBef>
        <a:spcAft>
          <a:spcPct val="0"/>
        </a:spcAft>
        <a:defRPr sz="2600">
          <a:solidFill>
            <a:schemeClr val="tx1"/>
          </a:solidFill>
          <a:latin typeface="Calibri" pitchFamily="-108" charset="0"/>
        </a:defRPr>
      </a:lvl7pPr>
      <a:lvl8pPr marL="1113056" algn="l" defTabSz="816752" rtl="0" eaLnBrk="1" fontAlgn="base" hangingPunct="1">
        <a:lnSpc>
          <a:spcPts val="2110"/>
        </a:lnSpc>
        <a:spcBef>
          <a:spcPct val="0"/>
        </a:spcBef>
        <a:spcAft>
          <a:spcPct val="0"/>
        </a:spcAft>
        <a:defRPr sz="2600">
          <a:solidFill>
            <a:schemeClr val="tx1"/>
          </a:solidFill>
          <a:latin typeface="Calibri" pitchFamily="-108" charset="0"/>
        </a:defRPr>
      </a:lvl8pPr>
      <a:lvl9pPr marL="1484069" algn="l" defTabSz="816752"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pitchFamily="2" charset="2"/>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8068" indent="-204833" algn="l" defTabSz="816752"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9084" indent="-204833" algn="l" defTabSz="816752"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50103" indent="-204833" algn="l" defTabSz="816752"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1119" indent="-204833" algn="l" defTabSz="816752"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1019" rtl="0" eaLnBrk="1" latinLnBrk="0" hangingPunct="1">
        <a:defRPr sz="1500" kern="1200">
          <a:solidFill>
            <a:schemeClr val="tx1"/>
          </a:solidFill>
          <a:latin typeface="+mn-lt"/>
          <a:ea typeface="+mn-ea"/>
          <a:cs typeface="+mn-cs"/>
        </a:defRPr>
      </a:lvl1pPr>
      <a:lvl2pPr marL="371019" algn="l" defTabSz="371019" rtl="0" eaLnBrk="1" latinLnBrk="0" hangingPunct="1">
        <a:defRPr sz="1500" kern="1200">
          <a:solidFill>
            <a:schemeClr val="tx1"/>
          </a:solidFill>
          <a:latin typeface="+mn-lt"/>
          <a:ea typeface="+mn-ea"/>
          <a:cs typeface="+mn-cs"/>
        </a:defRPr>
      </a:lvl2pPr>
      <a:lvl3pPr marL="742037" algn="l" defTabSz="371019" rtl="0" eaLnBrk="1" latinLnBrk="0" hangingPunct="1">
        <a:defRPr sz="1500" kern="1200">
          <a:solidFill>
            <a:schemeClr val="tx1"/>
          </a:solidFill>
          <a:latin typeface="+mn-lt"/>
          <a:ea typeface="+mn-ea"/>
          <a:cs typeface="+mn-cs"/>
        </a:defRPr>
      </a:lvl3pPr>
      <a:lvl4pPr marL="1113056" algn="l" defTabSz="371019" rtl="0" eaLnBrk="1" latinLnBrk="0" hangingPunct="1">
        <a:defRPr sz="1500" kern="1200">
          <a:solidFill>
            <a:schemeClr val="tx1"/>
          </a:solidFill>
          <a:latin typeface="+mn-lt"/>
          <a:ea typeface="+mn-ea"/>
          <a:cs typeface="+mn-cs"/>
        </a:defRPr>
      </a:lvl4pPr>
      <a:lvl5pPr marL="1484069" algn="l" defTabSz="371019" rtl="0" eaLnBrk="1" latinLnBrk="0" hangingPunct="1">
        <a:defRPr sz="1500" kern="1200">
          <a:solidFill>
            <a:schemeClr val="tx1"/>
          </a:solidFill>
          <a:latin typeface="+mn-lt"/>
          <a:ea typeface="+mn-ea"/>
          <a:cs typeface="+mn-cs"/>
        </a:defRPr>
      </a:lvl5pPr>
      <a:lvl6pPr marL="1855085" algn="l" defTabSz="371019" rtl="0" eaLnBrk="1" latinLnBrk="0" hangingPunct="1">
        <a:defRPr sz="1500" kern="1200">
          <a:solidFill>
            <a:schemeClr val="tx1"/>
          </a:solidFill>
          <a:latin typeface="+mn-lt"/>
          <a:ea typeface="+mn-ea"/>
          <a:cs typeface="+mn-cs"/>
        </a:defRPr>
      </a:lvl6pPr>
      <a:lvl7pPr marL="2226104" algn="l" defTabSz="371019" rtl="0" eaLnBrk="1" latinLnBrk="0" hangingPunct="1">
        <a:defRPr sz="1500" kern="1200">
          <a:solidFill>
            <a:schemeClr val="tx1"/>
          </a:solidFill>
          <a:latin typeface="+mn-lt"/>
          <a:ea typeface="+mn-ea"/>
          <a:cs typeface="+mn-cs"/>
        </a:defRPr>
      </a:lvl7pPr>
      <a:lvl8pPr marL="2597120" algn="l" defTabSz="371019" rtl="0" eaLnBrk="1" latinLnBrk="0" hangingPunct="1">
        <a:defRPr sz="1500" kern="1200">
          <a:solidFill>
            <a:schemeClr val="tx1"/>
          </a:solidFill>
          <a:latin typeface="+mn-lt"/>
          <a:ea typeface="+mn-ea"/>
          <a:cs typeface="+mn-cs"/>
        </a:defRPr>
      </a:lvl8pPr>
      <a:lvl9pPr marL="2968138" algn="l" defTabSz="371019" rtl="0" eaLnBrk="1" latinLnBrk="0" hangingPunct="1">
        <a:defRPr sz="15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bwMode="gray">
          <a:xfrm>
            <a:off x="393700" y="134938"/>
            <a:ext cx="8308975" cy="4778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1267" name="Rectangle 4"/>
          <p:cNvSpPr>
            <a:spLocks noGrp="1" noChangeArrowheads="1"/>
          </p:cNvSpPr>
          <p:nvPr>
            <p:ph type="body" idx="1"/>
          </p:nvPr>
        </p:nvSpPr>
        <p:spPr bwMode="gray">
          <a:xfrm>
            <a:off x="600075" y="638175"/>
            <a:ext cx="7896225" cy="4546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solidFill>
                  <a:srgbClr val="000000"/>
                </a:solidFill>
                <a:latin typeface="Calibri" pitchFamily="34" charset="0"/>
              </a:defRPr>
            </a:lvl1pPr>
          </a:lstStyle>
          <a:p>
            <a:fld id="{3823185D-8069-4E48-8A5D-0AD5E6EEFBA1}" type="slidenum">
              <a:rPr lang="en-US"/>
              <a:pPr/>
              <a:t>‹#›</a:t>
            </a:fld>
            <a:endParaRPr lang="en-US"/>
          </a:p>
        </p:txBody>
      </p:sp>
      <p:sp>
        <p:nvSpPr>
          <p:cNvPr id="125974" name="Line 22"/>
          <p:cNvSpPr>
            <a:spLocks noChangeShapeType="1"/>
          </p:cNvSpPr>
          <p:nvPr/>
        </p:nvSpPr>
        <p:spPr bwMode="auto">
          <a:xfrm>
            <a:off x="393700" y="644525"/>
            <a:ext cx="8308975" cy="0"/>
          </a:xfrm>
          <a:prstGeom prst="line">
            <a:avLst/>
          </a:prstGeom>
          <a:noFill/>
          <a:ln w="28575">
            <a:solidFill>
              <a:schemeClr val="folHlink"/>
            </a:solidFill>
            <a:round/>
            <a:headEnd/>
            <a:tailEnd/>
          </a:ln>
          <a:effectLst/>
        </p:spPr>
        <p:txBody>
          <a:bodyPr lIns="74211" tIns="37105" rIns="74211" bIns="37105"/>
          <a:lstStyle/>
          <a:p>
            <a:pPr defTabSz="685783">
              <a:defRPr/>
            </a:pPr>
            <a:endParaRPr lang="en-US" dirty="0">
              <a:solidFill>
                <a:srgbClr val="000000"/>
              </a:solidFill>
              <a:latin typeface="Arial" pitchFamily="-108" charset="0"/>
              <a:ea typeface="ＭＳ Ｐゴシック" pitchFamily="-110" charset="-128"/>
              <a:cs typeface="ＭＳ Ｐゴシック" pitchFamily="-110" charset="-128"/>
            </a:endParaRPr>
          </a:p>
        </p:txBody>
      </p:sp>
      <p:sp>
        <p:nvSpPr>
          <p:cNvPr id="125978" name="Line 26"/>
          <p:cNvSpPr>
            <a:spLocks noChangeShapeType="1"/>
          </p:cNvSpPr>
          <p:nvPr/>
        </p:nvSpPr>
        <p:spPr bwMode="auto">
          <a:xfrm>
            <a:off x="393700" y="6334125"/>
            <a:ext cx="8308975" cy="0"/>
          </a:xfrm>
          <a:prstGeom prst="line">
            <a:avLst/>
          </a:prstGeom>
          <a:noFill/>
          <a:ln w="9525">
            <a:solidFill>
              <a:schemeClr val="folHlink"/>
            </a:solidFill>
            <a:round/>
            <a:headEnd/>
            <a:tailEnd/>
          </a:ln>
          <a:effectLst/>
        </p:spPr>
        <p:txBody>
          <a:bodyPr lIns="74211" tIns="37105" rIns="74211" bIns="37105"/>
          <a:lstStyle/>
          <a:p>
            <a:pPr defTabSz="685783">
              <a:defRPr/>
            </a:pPr>
            <a:endParaRPr lang="en-US" dirty="0">
              <a:solidFill>
                <a:srgbClr val="000000"/>
              </a:solidFill>
              <a:latin typeface="Arial" pitchFamily="-108" charset="0"/>
              <a:ea typeface="ＭＳ Ｐゴシック" pitchFamily="-110" charset="-128"/>
              <a:cs typeface="ＭＳ Ｐゴシック" pitchFamily="-110" charset="-128"/>
            </a:endParaRPr>
          </a:p>
        </p:txBody>
      </p:sp>
      <p:sp>
        <p:nvSpPr>
          <p:cNvPr id="10" name="Text Box 5"/>
          <p:cNvSpPr txBox="1">
            <a:spLocks noChangeArrowheads="1"/>
          </p:cNvSpPr>
          <p:nvPr userDrawn="1"/>
        </p:nvSpPr>
        <p:spPr bwMode="gray">
          <a:xfrm>
            <a:off x="4188745" y="6409939"/>
            <a:ext cx="625171" cy="138499"/>
          </a:xfrm>
          <a:prstGeom prst="rect">
            <a:avLst/>
          </a:prstGeom>
          <a:noFill/>
          <a:ln w="9525">
            <a:noFill/>
            <a:miter lim="800000"/>
            <a:headEnd/>
            <a:tailEnd/>
          </a:ln>
          <a:effectLst/>
        </p:spPr>
        <p:txBody>
          <a:bodyPr wrap="none" lIns="0" tIns="0" rIns="0" bIns="0" anchor="b">
            <a:spAutoFit/>
          </a:bodyPr>
          <a:lstStyle/>
          <a:p>
            <a:pPr algn="ctr" defTabSz="816815">
              <a:lnSpc>
                <a:spcPct val="90000"/>
              </a:lnSpc>
              <a:defRPr/>
            </a:pPr>
            <a:r>
              <a:rPr lang="en-US" b="0" i="1" u="none" dirty="0" smtClean="0">
                <a:solidFill>
                  <a:srgbClr val="000000"/>
                </a:solidFill>
                <a:latin typeface="Calibri"/>
                <a:ea typeface="ＭＳ Ｐゴシック" pitchFamily="-110" charset="-128"/>
                <a:cs typeface="ＭＳ Ｐゴシック" pitchFamily="-110" charset="-128"/>
              </a:rPr>
              <a:t>Confidential</a:t>
            </a:r>
            <a:endParaRPr lang="en-US" b="0" i="1" u="none" dirty="0">
              <a:solidFill>
                <a:srgbClr val="000000"/>
              </a:solidFill>
              <a:latin typeface="Calibri"/>
              <a:ea typeface="ＭＳ Ｐゴシック" pitchFamily="-110" charset="-128"/>
              <a:cs typeface="ＭＳ Ｐゴシック" pitchFamily="-110" charset="-128"/>
            </a:endParaRPr>
          </a:p>
        </p:txBody>
      </p:sp>
      <p:pic>
        <p:nvPicPr>
          <p:cNvPr id="11272" name="Picture 10"/>
          <p:cNvPicPr>
            <a:picLocks noChangeAspect="1"/>
          </p:cNvPicPr>
          <p:nvPr userDrawn="1"/>
        </p:nvPicPr>
        <p:blipFill>
          <a:blip r:embed="rId9"/>
          <a:srcRect/>
          <a:stretch>
            <a:fillRect/>
          </a:stretch>
        </p:blipFill>
        <p:spPr bwMode="auto">
          <a:xfrm>
            <a:off x="7245350" y="6354763"/>
            <a:ext cx="1457325" cy="430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1046" algn="l" defTabSz="816815" rtl="0" eaLnBrk="1" fontAlgn="base" hangingPunct="1">
        <a:lnSpc>
          <a:spcPts val="2110"/>
        </a:lnSpc>
        <a:spcBef>
          <a:spcPct val="0"/>
        </a:spcBef>
        <a:spcAft>
          <a:spcPct val="0"/>
        </a:spcAft>
        <a:defRPr sz="2600">
          <a:solidFill>
            <a:schemeClr val="tx1"/>
          </a:solidFill>
          <a:latin typeface="Calibri" pitchFamily="-108" charset="0"/>
        </a:defRPr>
      </a:lvl6pPr>
      <a:lvl7pPr marL="742091" algn="l" defTabSz="816815" rtl="0" eaLnBrk="1" fontAlgn="base" hangingPunct="1">
        <a:lnSpc>
          <a:spcPts val="2110"/>
        </a:lnSpc>
        <a:spcBef>
          <a:spcPct val="0"/>
        </a:spcBef>
        <a:spcAft>
          <a:spcPct val="0"/>
        </a:spcAft>
        <a:defRPr sz="2600">
          <a:solidFill>
            <a:schemeClr val="tx1"/>
          </a:solidFill>
          <a:latin typeface="Calibri" pitchFamily="-108" charset="0"/>
        </a:defRPr>
      </a:lvl7pPr>
      <a:lvl8pPr marL="1113137" algn="l" defTabSz="816815" rtl="0" eaLnBrk="1" fontAlgn="base" hangingPunct="1">
        <a:lnSpc>
          <a:spcPts val="2110"/>
        </a:lnSpc>
        <a:spcBef>
          <a:spcPct val="0"/>
        </a:spcBef>
        <a:spcAft>
          <a:spcPct val="0"/>
        </a:spcAft>
        <a:defRPr sz="2600">
          <a:solidFill>
            <a:schemeClr val="tx1"/>
          </a:solidFill>
          <a:latin typeface="Calibri" pitchFamily="-108" charset="0"/>
        </a:defRPr>
      </a:lvl8pPr>
      <a:lvl9pPr marL="1484180" algn="l" defTabSz="816815"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2763" indent="-228600" algn="l" defTabSz="815975" rtl="0" fontAlgn="base">
        <a:spcBef>
          <a:spcPct val="0"/>
        </a:spcBef>
        <a:spcAft>
          <a:spcPct val="0"/>
        </a:spcAft>
        <a:buClr>
          <a:schemeClr val="folHlink"/>
        </a:buClr>
        <a:buFont typeface="Wingdings" pitchFamily="2" charset="2"/>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8233" indent="-204848" algn="l" defTabSz="816815"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9278" indent="-204848" algn="l" defTabSz="816815"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50323" indent="-204848" algn="l" defTabSz="816815"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1368" indent="-204848" algn="l" defTabSz="816815"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1046" rtl="0" eaLnBrk="1" latinLnBrk="0" hangingPunct="1">
        <a:defRPr sz="1500" kern="1200">
          <a:solidFill>
            <a:schemeClr val="tx1"/>
          </a:solidFill>
          <a:latin typeface="+mn-lt"/>
          <a:ea typeface="+mn-ea"/>
          <a:cs typeface="+mn-cs"/>
        </a:defRPr>
      </a:lvl1pPr>
      <a:lvl2pPr marL="371046" algn="l" defTabSz="371046" rtl="0" eaLnBrk="1" latinLnBrk="0" hangingPunct="1">
        <a:defRPr sz="1500" kern="1200">
          <a:solidFill>
            <a:schemeClr val="tx1"/>
          </a:solidFill>
          <a:latin typeface="+mn-lt"/>
          <a:ea typeface="+mn-ea"/>
          <a:cs typeface="+mn-cs"/>
        </a:defRPr>
      </a:lvl2pPr>
      <a:lvl3pPr marL="742091" algn="l" defTabSz="371046" rtl="0" eaLnBrk="1" latinLnBrk="0" hangingPunct="1">
        <a:defRPr sz="1500" kern="1200">
          <a:solidFill>
            <a:schemeClr val="tx1"/>
          </a:solidFill>
          <a:latin typeface="+mn-lt"/>
          <a:ea typeface="+mn-ea"/>
          <a:cs typeface="+mn-cs"/>
        </a:defRPr>
      </a:lvl3pPr>
      <a:lvl4pPr marL="1113137" algn="l" defTabSz="371046" rtl="0" eaLnBrk="1" latinLnBrk="0" hangingPunct="1">
        <a:defRPr sz="1500" kern="1200">
          <a:solidFill>
            <a:schemeClr val="tx1"/>
          </a:solidFill>
          <a:latin typeface="+mn-lt"/>
          <a:ea typeface="+mn-ea"/>
          <a:cs typeface="+mn-cs"/>
        </a:defRPr>
      </a:lvl4pPr>
      <a:lvl5pPr marL="1484180" algn="l" defTabSz="371046" rtl="0" eaLnBrk="1" latinLnBrk="0" hangingPunct="1">
        <a:defRPr sz="1500" kern="1200">
          <a:solidFill>
            <a:schemeClr val="tx1"/>
          </a:solidFill>
          <a:latin typeface="+mn-lt"/>
          <a:ea typeface="+mn-ea"/>
          <a:cs typeface="+mn-cs"/>
        </a:defRPr>
      </a:lvl5pPr>
      <a:lvl6pPr marL="1855225" algn="l" defTabSz="371046" rtl="0" eaLnBrk="1" latinLnBrk="0" hangingPunct="1">
        <a:defRPr sz="1500" kern="1200">
          <a:solidFill>
            <a:schemeClr val="tx1"/>
          </a:solidFill>
          <a:latin typeface="+mn-lt"/>
          <a:ea typeface="+mn-ea"/>
          <a:cs typeface="+mn-cs"/>
        </a:defRPr>
      </a:lvl6pPr>
      <a:lvl7pPr marL="2226270" algn="l" defTabSz="371046" rtl="0" eaLnBrk="1" latinLnBrk="0" hangingPunct="1">
        <a:defRPr sz="1500" kern="1200">
          <a:solidFill>
            <a:schemeClr val="tx1"/>
          </a:solidFill>
          <a:latin typeface="+mn-lt"/>
          <a:ea typeface="+mn-ea"/>
          <a:cs typeface="+mn-cs"/>
        </a:defRPr>
      </a:lvl7pPr>
      <a:lvl8pPr marL="2597315" algn="l" defTabSz="371046" rtl="0" eaLnBrk="1" latinLnBrk="0" hangingPunct="1">
        <a:defRPr sz="1500" kern="1200">
          <a:solidFill>
            <a:schemeClr val="tx1"/>
          </a:solidFill>
          <a:latin typeface="+mn-lt"/>
          <a:ea typeface="+mn-ea"/>
          <a:cs typeface="+mn-cs"/>
        </a:defRPr>
      </a:lvl8pPr>
      <a:lvl9pPr marL="2968360" algn="l" defTabSz="371046" rtl="0" eaLnBrk="1" latinLnBrk="0" hangingPunct="1">
        <a:defRPr sz="15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789863" y="6373813"/>
            <a:ext cx="930275" cy="411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789863" y="6373813"/>
            <a:ext cx="930275" cy="411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gray">
          <a:xfrm>
            <a:off x="393700" y="0"/>
            <a:ext cx="8308975" cy="819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1" name="Rectangle 4"/>
          <p:cNvSpPr>
            <a:spLocks noGrp="1" noChangeArrowheads="1"/>
          </p:cNvSpPr>
          <p:nvPr>
            <p:ph type="body" idx="1"/>
          </p:nvPr>
        </p:nvSpPr>
        <p:spPr bwMode="gray">
          <a:xfrm>
            <a:off x="623888" y="1582738"/>
            <a:ext cx="7894637" cy="45450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5957" name="Text Box 5"/>
          <p:cNvSpPr txBox="1">
            <a:spLocks noChangeArrowheads="1"/>
          </p:cNvSpPr>
          <p:nvPr/>
        </p:nvSpPr>
        <p:spPr bwMode="gray">
          <a:xfrm>
            <a:off x="4289425" y="6410325"/>
            <a:ext cx="625475" cy="138113"/>
          </a:xfrm>
          <a:prstGeom prst="rect">
            <a:avLst/>
          </a:prstGeom>
          <a:noFill/>
          <a:ln w="9525">
            <a:noFill/>
            <a:miter lim="800000"/>
            <a:headEnd/>
            <a:tailEnd/>
          </a:ln>
          <a:effectLst/>
        </p:spPr>
        <p:txBody>
          <a:bodyPr wrap="none" lIns="0" tIns="0" rIns="0" bIns="0" anchor="b">
            <a:spAutoFit/>
          </a:bodyPr>
          <a:lstStyle/>
          <a:p>
            <a:pPr defTabSz="813260">
              <a:lnSpc>
                <a:spcPct val="90000"/>
              </a:lnSpc>
              <a:defRPr/>
            </a:pPr>
            <a:r>
              <a:rPr lang="en-US" b="0" i="1" u="none" dirty="0">
                <a:solidFill>
                  <a:srgbClr val="000000"/>
                </a:solidFill>
                <a:latin typeface="Calibri" pitchFamily="-110" charset="0"/>
                <a:ea typeface="ＭＳ Ｐゴシック" pitchFamily="-110" charset="-128"/>
                <a:cs typeface="ＭＳ Ｐゴシック" pitchFamily="-110" charset="-128"/>
              </a:rPr>
              <a:t>Confidential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solidFill>
                  <a:srgbClr val="000000"/>
                </a:solidFill>
                <a:latin typeface="Calibri" pitchFamily="34" charset="0"/>
              </a:defRPr>
            </a:lvl1pPr>
          </a:lstStyle>
          <a:p>
            <a:fld id="{80888756-675A-4F5B-95B1-A333A6E8E7D1}" type="slidenum">
              <a:rPr lang="en-US"/>
              <a:pPr/>
              <a:t>‹#›</a:t>
            </a:fld>
            <a:endParaRPr lang="en-US"/>
          </a:p>
        </p:txBody>
      </p:sp>
      <p:sp>
        <p:nvSpPr>
          <p:cNvPr id="125974" name="Line 22"/>
          <p:cNvSpPr>
            <a:spLocks noChangeShapeType="1"/>
          </p:cNvSpPr>
          <p:nvPr/>
        </p:nvSpPr>
        <p:spPr bwMode="auto">
          <a:xfrm>
            <a:off x="393700" y="850900"/>
            <a:ext cx="8308975" cy="0"/>
          </a:xfrm>
          <a:prstGeom prst="line">
            <a:avLst/>
          </a:prstGeom>
          <a:noFill/>
          <a:ln w="28575">
            <a:solidFill>
              <a:schemeClr val="folHlink"/>
            </a:solidFill>
            <a:round/>
            <a:headEnd/>
            <a:tailEnd/>
          </a:ln>
          <a:effectLst/>
        </p:spPr>
        <p:txBody>
          <a:bodyPr lIns="73886" tIns="36947" rIns="73886" bIns="36947"/>
          <a:lstStyle/>
          <a:p>
            <a:pPr defTabSz="812828">
              <a:defRPr/>
            </a:pPr>
            <a:endParaRPr lang="en-US" dirty="0">
              <a:solidFill>
                <a:srgbClr val="000000"/>
              </a:solidFill>
              <a:latin typeface="Arial" pitchFamily="-108" charset="0"/>
              <a:ea typeface="ＭＳ Ｐゴシック" pitchFamily="-110" charset="-128"/>
              <a:cs typeface="ＭＳ Ｐゴシック" pitchFamily="-110" charset="-128"/>
            </a:endParaRPr>
          </a:p>
        </p:txBody>
      </p:sp>
      <p:sp>
        <p:nvSpPr>
          <p:cNvPr id="125978" name="Line 26"/>
          <p:cNvSpPr>
            <a:spLocks noChangeShapeType="1"/>
          </p:cNvSpPr>
          <p:nvPr/>
        </p:nvSpPr>
        <p:spPr bwMode="auto">
          <a:xfrm>
            <a:off x="393700" y="6334125"/>
            <a:ext cx="8308975" cy="0"/>
          </a:xfrm>
          <a:prstGeom prst="line">
            <a:avLst/>
          </a:prstGeom>
          <a:noFill/>
          <a:ln w="9525">
            <a:solidFill>
              <a:schemeClr val="folHlink"/>
            </a:solidFill>
            <a:round/>
            <a:headEnd/>
            <a:tailEnd/>
          </a:ln>
          <a:effectLst/>
        </p:spPr>
        <p:txBody>
          <a:bodyPr lIns="73886" tIns="36947" rIns="73886" bIns="36947"/>
          <a:lstStyle/>
          <a:p>
            <a:pPr defTabSz="812828">
              <a:defRPr/>
            </a:pPr>
            <a:endParaRPr lang="en-US" dirty="0">
              <a:solidFill>
                <a:srgbClr val="000000"/>
              </a:solidFill>
              <a:latin typeface="Arial" pitchFamily="-108" charset="0"/>
              <a:ea typeface="ＭＳ Ｐゴシック" pitchFamily="-110" charset="-128"/>
              <a:cs typeface="ＭＳ Ｐゴシック" pitchFamily="-110" charset="-128"/>
            </a:endParaRPr>
          </a:p>
        </p:txBody>
      </p:sp>
      <p:pic>
        <p:nvPicPr>
          <p:cNvPr id="2056" name="Picture 8" descr="Strategen Logo Final Hi-Res.jpg"/>
          <p:cNvPicPr>
            <a:picLocks noChangeAspect="1"/>
          </p:cNvPicPr>
          <p:nvPr/>
        </p:nvPicPr>
        <p:blipFill>
          <a:blip r:embed="rId12"/>
          <a:srcRect/>
          <a:stretch>
            <a:fillRect/>
          </a:stretch>
        </p:blipFill>
        <p:spPr bwMode="auto">
          <a:xfrm>
            <a:off x="7115175" y="6386513"/>
            <a:ext cx="1587500" cy="414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2" r:id="rId1"/>
    <p:sldLayoutId id="2147483834" r:id="rId2"/>
    <p:sldLayoutId id="2147483835" r:id="rId3"/>
    <p:sldLayoutId id="2147483836" r:id="rId4"/>
    <p:sldLayoutId id="2147483837" r:id="rId5"/>
    <p:sldLayoutId id="2147483838" r:id="rId6"/>
    <p:sldLayoutId id="2147483839" r:id="rId7"/>
    <p:sldLayoutId id="2147483840" r:id="rId8"/>
    <p:sldLayoutId id="2147483863" r:id="rId9"/>
    <p:sldLayoutId id="2147483864" r:id="rId10"/>
  </p:sldLayoutIdLst>
  <p:timing>
    <p:tnLst>
      <p:par>
        <p:cTn id="1" dur="indefinite" restart="never" nodeType="tmRoot"/>
      </p:par>
    </p:tnLst>
  </p:timing>
  <p:hf hdr="0" ftr="0" dt="0"/>
  <p:txStyles>
    <p:titleStyle>
      <a:lvl1pPr algn="l" defTabSz="812800"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2800"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2800"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2800"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2800"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69433" algn="l" defTabSz="813260" rtl="0" eaLnBrk="1" fontAlgn="base" hangingPunct="1">
        <a:lnSpc>
          <a:spcPts val="2109"/>
        </a:lnSpc>
        <a:spcBef>
          <a:spcPct val="0"/>
        </a:spcBef>
        <a:spcAft>
          <a:spcPct val="0"/>
        </a:spcAft>
        <a:defRPr sz="2600">
          <a:solidFill>
            <a:schemeClr val="tx1"/>
          </a:solidFill>
          <a:latin typeface="Calibri" pitchFamily="-108" charset="0"/>
        </a:defRPr>
      </a:lvl6pPr>
      <a:lvl7pPr marL="738859" algn="l" defTabSz="813260" rtl="0" eaLnBrk="1" fontAlgn="base" hangingPunct="1">
        <a:lnSpc>
          <a:spcPts val="2109"/>
        </a:lnSpc>
        <a:spcBef>
          <a:spcPct val="0"/>
        </a:spcBef>
        <a:spcAft>
          <a:spcPct val="0"/>
        </a:spcAft>
        <a:defRPr sz="2600">
          <a:solidFill>
            <a:schemeClr val="tx1"/>
          </a:solidFill>
          <a:latin typeface="Calibri" pitchFamily="-108" charset="0"/>
        </a:defRPr>
      </a:lvl7pPr>
      <a:lvl8pPr marL="1108283" algn="l" defTabSz="813260" rtl="0" eaLnBrk="1" fontAlgn="base" hangingPunct="1">
        <a:lnSpc>
          <a:spcPts val="2109"/>
        </a:lnSpc>
        <a:spcBef>
          <a:spcPct val="0"/>
        </a:spcBef>
        <a:spcAft>
          <a:spcPct val="0"/>
        </a:spcAft>
        <a:defRPr sz="2600">
          <a:solidFill>
            <a:schemeClr val="tx1"/>
          </a:solidFill>
          <a:latin typeface="Calibri" pitchFamily="-108" charset="0"/>
        </a:defRPr>
      </a:lvl8pPr>
      <a:lvl9pPr marL="1477711" algn="l" defTabSz="813260" rtl="0" eaLnBrk="1" fontAlgn="base" hangingPunct="1">
        <a:lnSpc>
          <a:spcPts val="2109"/>
        </a:lnSpc>
        <a:spcBef>
          <a:spcPct val="0"/>
        </a:spcBef>
        <a:spcAft>
          <a:spcPct val="0"/>
        </a:spcAft>
        <a:defRPr sz="2600">
          <a:solidFill>
            <a:schemeClr val="tx1"/>
          </a:solidFill>
          <a:latin typeface="Calibri" pitchFamily="-108" charset="0"/>
        </a:defRPr>
      </a:lvl9pPr>
    </p:titleStyle>
    <p:bodyStyle>
      <a:lvl1pPr marL="188913" indent="-188913" algn="l" defTabSz="812800"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09588" indent="-227013" algn="l" defTabSz="812800"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08" charset="-128"/>
        </a:defRPr>
      </a:lvl2pPr>
      <a:lvl3pPr marL="788988" indent="-185738" algn="l" defTabSz="812800"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68388" indent="-185738" algn="l" defTabSz="812800"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28800" indent="-203200" algn="l" defTabSz="812800"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198607" indent="-203956" algn="l" defTabSz="81326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68031" indent="-203956" algn="l" defTabSz="81326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37463" indent="-203956" algn="l" defTabSz="81326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06891" indent="-203956" algn="l" defTabSz="81326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69433" rtl="0" eaLnBrk="1" latinLnBrk="0" hangingPunct="1">
        <a:defRPr sz="1500" kern="1200">
          <a:solidFill>
            <a:schemeClr val="tx1"/>
          </a:solidFill>
          <a:latin typeface="+mn-lt"/>
          <a:ea typeface="+mn-ea"/>
          <a:cs typeface="+mn-cs"/>
        </a:defRPr>
      </a:lvl1pPr>
      <a:lvl2pPr marL="369433" algn="l" defTabSz="369433" rtl="0" eaLnBrk="1" latinLnBrk="0" hangingPunct="1">
        <a:defRPr sz="1500" kern="1200">
          <a:solidFill>
            <a:schemeClr val="tx1"/>
          </a:solidFill>
          <a:latin typeface="+mn-lt"/>
          <a:ea typeface="+mn-ea"/>
          <a:cs typeface="+mn-cs"/>
        </a:defRPr>
      </a:lvl2pPr>
      <a:lvl3pPr marL="738859" algn="l" defTabSz="369433" rtl="0" eaLnBrk="1" latinLnBrk="0" hangingPunct="1">
        <a:defRPr sz="1500" kern="1200">
          <a:solidFill>
            <a:schemeClr val="tx1"/>
          </a:solidFill>
          <a:latin typeface="+mn-lt"/>
          <a:ea typeface="+mn-ea"/>
          <a:cs typeface="+mn-cs"/>
        </a:defRPr>
      </a:lvl3pPr>
      <a:lvl4pPr marL="1108283" algn="l" defTabSz="369433" rtl="0" eaLnBrk="1" latinLnBrk="0" hangingPunct="1">
        <a:defRPr sz="1500" kern="1200">
          <a:solidFill>
            <a:schemeClr val="tx1"/>
          </a:solidFill>
          <a:latin typeface="+mn-lt"/>
          <a:ea typeface="+mn-ea"/>
          <a:cs typeface="+mn-cs"/>
        </a:defRPr>
      </a:lvl4pPr>
      <a:lvl5pPr marL="1477711" algn="l" defTabSz="369433" rtl="0" eaLnBrk="1" latinLnBrk="0" hangingPunct="1">
        <a:defRPr sz="1500" kern="1200">
          <a:solidFill>
            <a:schemeClr val="tx1"/>
          </a:solidFill>
          <a:latin typeface="+mn-lt"/>
          <a:ea typeface="+mn-ea"/>
          <a:cs typeface="+mn-cs"/>
        </a:defRPr>
      </a:lvl5pPr>
      <a:lvl6pPr marL="1847139" algn="l" defTabSz="369433" rtl="0" eaLnBrk="1" latinLnBrk="0" hangingPunct="1">
        <a:defRPr sz="1500" kern="1200">
          <a:solidFill>
            <a:schemeClr val="tx1"/>
          </a:solidFill>
          <a:latin typeface="+mn-lt"/>
          <a:ea typeface="+mn-ea"/>
          <a:cs typeface="+mn-cs"/>
        </a:defRPr>
      </a:lvl6pPr>
      <a:lvl7pPr marL="2216561" algn="l" defTabSz="369433" rtl="0" eaLnBrk="1" latinLnBrk="0" hangingPunct="1">
        <a:defRPr sz="1500" kern="1200">
          <a:solidFill>
            <a:schemeClr val="tx1"/>
          </a:solidFill>
          <a:latin typeface="+mn-lt"/>
          <a:ea typeface="+mn-ea"/>
          <a:cs typeface="+mn-cs"/>
        </a:defRPr>
      </a:lvl7pPr>
      <a:lvl8pPr marL="2586000" algn="l" defTabSz="369433" rtl="0" eaLnBrk="1" latinLnBrk="0" hangingPunct="1">
        <a:defRPr sz="1500" kern="1200">
          <a:solidFill>
            <a:schemeClr val="tx1"/>
          </a:solidFill>
          <a:latin typeface="+mn-lt"/>
          <a:ea typeface="+mn-ea"/>
          <a:cs typeface="+mn-cs"/>
        </a:defRPr>
      </a:lvl8pPr>
      <a:lvl9pPr marL="2955422" algn="l" defTabSz="369433" rtl="0" eaLnBrk="1" latinLnBrk="0" hangingPunct="1">
        <a:defRPr sz="15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789863" y="6373813"/>
            <a:ext cx="930275" cy="411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789863" y="6373813"/>
            <a:ext cx="930275" cy="411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789863" y="6373813"/>
            <a:ext cx="930275" cy="411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789863" y="6373813"/>
            <a:ext cx="930275" cy="411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gray">
          <a:xfrm>
            <a:off x="393700" y="0"/>
            <a:ext cx="8308975" cy="544513"/>
          </a:xfrm>
          <a:prstGeom prst="rect">
            <a:avLst/>
          </a:prstGeom>
          <a:noFill/>
          <a:ln w="9525">
            <a:noFill/>
            <a:miter lim="800000"/>
            <a:headEnd/>
            <a:tailEnd/>
          </a:ln>
        </p:spPr>
        <p:txBody>
          <a:bodyPr vert="horz" wrap="square" lIns="83096" tIns="41548" rIns="83096" bIns="41548" numCol="1" anchor="b" anchorCtr="0" compatLnSpc="1">
            <a:prstTxWarp prst="textNoShape">
              <a:avLst/>
            </a:prstTxWarp>
          </a:bodyPr>
          <a:lstStyle/>
          <a:p>
            <a:pPr lvl="0"/>
            <a:r>
              <a:rPr lang="en-US" smtClean="0"/>
              <a:t>Click to edit Master title style</a:t>
            </a:r>
          </a:p>
        </p:txBody>
      </p:sp>
      <p:sp>
        <p:nvSpPr>
          <p:cNvPr id="3075" name="Rectangle 4"/>
          <p:cNvSpPr>
            <a:spLocks noGrp="1" noChangeArrowheads="1"/>
          </p:cNvSpPr>
          <p:nvPr>
            <p:ph type="body" idx="1"/>
          </p:nvPr>
        </p:nvSpPr>
        <p:spPr bwMode="gray">
          <a:xfrm>
            <a:off x="393700" y="1987550"/>
            <a:ext cx="8308975" cy="3989388"/>
          </a:xfrm>
          <a:prstGeom prst="rect">
            <a:avLst/>
          </a:prstGeom>
          <a:noFill/>
          <a:ln w="9525">
            <a:noFill/>
            <a:miter lim="800000"/>
            <a:headEnd/>
            <a:tailEnd/>
          </a:ln>
        </p:spPr>
        <p:txBody>
          <a:bodyPr vert="horz" wrap="square" lIns="83096" tIns="41548" rIns="83096" bIns="415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5958" name="Rectangle 6"/>
          <p:cNvSpPr>
            <a:spLocks noGrp="1" noChangeArrowheads="1"/>
          </p:cNvSpPr>
          <p:nvPr>
            <p:ph type="sldNum" sz="quarter" idx="4"/>
          </p:nvPr>
        </p:nvSpPr>
        <p:spPr bwMode="gray">
          <a:xfrm>
            <a:off x="403225" y="6326188"/>
            <a:ext cx="444500" cy="252412"/>
          </a:xfrm>
          <a:prstGeom prst="rect">
            <a:avLst/>
          </a:prstGeom>
          <a:noFill/>
          <a:ln w="9525">
            <a:noFill/>
            <a:miter lim="800000"/>
            <a:headEnd/>
            <a:tailEnd/>
          </a:ln>
          <a:effectLst/>
        </p:spPr>
        <p:txBody>
          <a:bodyPr vert="horz" wrap="square" lIns="83096" tIns="41548" rIns="83096" bIns="41548" numCol="1" anchor="ctr" anchorCtr="0" compatLnSpc="1">
            <a:prstTxWarp prst="textNoShape">
              <a:avLst/>
            </a:prstTxWarp>
            <a:spAutoFit/>
          </a:bodyPr>
          <a:lstStyle>
            <a:lvl1pPr>
              <a:defRPr sz="1100" b="0" u="none">
                <a:solidFill>
                  <a:srgbClr val="000000"/>
                </a:solidFill>
                <a:latin typeface="Calibri" pitchFamily="34" charset="0"/>
              </a:defRPr>
            </a:lvl1pPr>
          </a:lstStyle>
          <a:p>
            <a:fld id="{210B8F84-F7B4-44B4-B79A-09B50A097D33}" type="slidenum">
              <a:rPr lang="en-US"/>
              <a:pPr/>
              <a:t>‹#›</a:t>
            </a:fld>
            <a:endParaRPr lang="en-US"/>
          </a:p>
        </p:txBody>
      </p:sp>
      <p:sp>
        <p:nvSpPr>
          <p:cNvPr id="6149" name="Line 22"/>
          <p:cNvSpPr>
            <a:spLocks noChangeShapeType="1"/>
          </p:cNvSpPr>
          <p:nvPr/>
        </p:nvSpPr>
        <p:spPr bwMode="auto">
          <a:xfrm>
            <a:off x="393700" y="576263"/>
            <a:ext cx="8308975" cy="0"/>
          </a:xfrm>
          <a:prstGeom prst="line">
            <a:avLst/>
          </a:prstGeom>
          <a:noFill/>
          <a:ln w="28575">
            <a:solidFill>
              <a:srgbClr val="000000"/>
            </a:solidFill>
            <a:round/>
            <a:headEnd/>
            <a:tailEnd/>
          </a:ln>
          <a:extLst/>
        </p:spPr>
        <p:txBody>
          <a:bodyPr lIns="83096" tIns="41548" rIns="83096" bIns="41548"/>
          <a:lstStyle/>
          <a:p>
            <a:pPr defTabSz="457067">
              <a:defRPr/>
            </a:pPr>
            <a:endParaRPr lang="en-US" sz="1800" b="0" u="none" dirty="0">
              <a:solidFill>
                <a:srgbClr val="000000"/>
              </a:solidFill>
              <a:latin typeface="Calibri" charset="0"/>
              <a:ea typeface="ＭＳ Ｐゴシック" charset="0"/>
              <a:cs typeface="ＭＳ Ｐゴシック" charset="0"/>
            </a:endParaRPr>
          </a:p>
        </p:txBody>
      </p:sp>
      <p:sp>
        <p:nvSpPr>
          <p:cNvPr id="6150" name="Line 26"/>
          <p:cNvSpPr>
            <a:spLocks noChangeShapeType="1"/>
          </p:cNvSpPr>
          <p:nvPr/>
        </p:nvSpPr>
        <p:spPr bwMode="auto">
          <a:xfrm>
            <a:off x="393700" y="6334125"/>
            <a:ext cx="8308975" cy="0"/>
          </a:xfrm>
          <a:prstGeom prst="line">
            <a:avLst/>
          </a:prstGeom>
          <a:noFill/>
          <a:ln w="9525">
            <a:solidFill>
              <a:schemeClr val="tx1"/>
            </a:solidFill>
            <a:round/>
            <a:headEnd/>
            <a:tailEnd/>
          </a:ln>
          <a:extLst/>
        </p:spPr>
        <p:txBody>
          <a:bodyPr lIns="83096" tIns="41548" rIns="83096" bIns="41548"/>
          <a:lstStyle/>
          <a:p>
            <a:pPr defTabSz="457067">
              <a:defRPr/>
            </a:pPr>
            <a:endParaRPr lang="en-US" sz="1800" b="0" u="none" dirty="0">
              <a:solidFill>
                <a:srgbClr val="000000"/>
              </a:solidFill>
              <a:latin typeface="Calibri" charset="0"/>
              <a:ea typeface="ＭＳ Ｐゴシック" charset="0"/>
              <a:cs typeface="ＭＳ Ｐゴシック" charset="0"/>
            </a:endParaRPr>
          </a:p>
        </p:txBody>
      </p:sp>
      <p:pic>
        <p:nvPicPr>
          <p:cNvPr id="3079" name="Picture 28" descr="CESA Logo -- FINAL"/>
          <p:cNvPicPr>
            <a:picLocks noChangeAspect="1" noChangeArrowheads="1"/>
          </p:cNvPicPr>
          <p:nvPr/>
        </p:nvPicPr>
        <p:blipFill>
          <a:blip r:embed="rId9"/>
          <a:srcRect/>
          <a:stretch>
            <a:fillRect/>
          </a:stretch>
        </p:blipFill>
        <p:spPr bwMode="auto">
          <a:xfrm>
            <a:off x="7431088" y="6367463"/>
            <a:ext cx="1271587" cy="422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Lst>
  <p:timing>
    <p:tnLst>
      <p:par>
        <p:cTn id="1" dur="indefinite" restart="never" nodeType="tmRoot"/>
      </p:par>
    </p:tnLst>
  </p:timing>
  <p:hf hdr="0" ftr="0" dt="0"/>
  <p:txStyles>
    <p:titleStyle>
      <a:lvl1pPr algn="l" rtl="0" fontAlgn="base">
        <a:lnSpc>
          <a:spcPts val="2363"/>
        </a:lnSpc>
        <a:spcBef>
          <a:spcPct val="0"/>
        </a:spcBef>
        <a:spcAft>
          <a:spcPct val="0"/>
        </a:spcAft>
        <a:defRPr sz="2900">
          <a:solidFill>
            <a:schemeClr val="tx1"/>
          </a:solidFill>
          <a:latin typeface="+mj-lt"/>
          <a:ea typeface="ＭＳ Ｐゴシック" charset="-128"/>
          <a:cs typeface="ＭＳ Ｐゴシック" charset="-128"/>
        </a:defRPr>
      </a:lvl1pPr>
      <a:lvl2pPr algn="l" rtl="0" fontAlgn="base">
        <a:lnSpc>
          <a:spcPts val="2363"/>
        </a:lnSpc>
        <a:spcBef>
          <a:spcPct val="0"/>
        </a:spcBef>
        <a:spcAft>
          <a:spcPct val="0"/>
        </a:spcAft>
        <a:defRPr sz="2900">
          <a:solidFill>
            <a:schemeClr val="tx1"/>
          </a:solidFill>
          <a:latin typeface="Calibri" pitchFamily="-65" charset="0"/>
          <a:ea typeface="ＭＳ Ｐゴシック" charset="-128"/>
          <a:cs typeface="ＭＳ Ｐゴシック" charset="-128"/>
        </a:defRPr>
      </a:lvl2pPr>
      <a:lvl3pPr algn="l" rtl="0" fontAlgn="base">
        <a:lnSpc>
          <a:spcPts val="2363"/>
        </a:lnSpc>
        <a:spcBef>
          <a:spcPct val="0"/>
        </a:spcBef>
        <a:spcAft>
          <a:spcPct val="0"/>
        </a:spcAft>
        <a:defRPr sz="2900">
          <a:solidFill>
            <a:schemeClr val="tx1"/>
          </a:solidFill>
          <a:latin typeface="Calibri" pitchFamily="-65" charset="0"/>
          <a:ea typeface="ＭＳ Ｐゴシック" charset="-128"/>
          <a:cs typeface="ＭＳ Ｐゴシック" charset="-128"/>
        </a:defRPr>
      </a:lvl3pPr>
      <a:lvl4pPr algn="l" rtl="0" fontAlgn="base">
        <a:lnSpc>
          <a:spcPts val="2363"/>
        </a:lnSpc>
        <a:spcBef>
          <a:spcPct val="0"/>
        </a:spcBef>
        <a:spcAft>
          <a:spcPct val="0"/>
        </a:spcAft>
        <a:defRPr sz="2900">
          <a:solidFill>
            <a:schemeClr val="tx1"/>
          </a:solidFill>
          <a:latin typeface="Calibri" pitchFamily="-65" charset="0"/>
          <a:ea typeface="ＭＳ Ｐゴシック" charset="-128"/>
          <a:cs typeface="ＭＳ Ｐゴシック" charset="-128"/>
        </a:defRPr>
      </a:lvl4pPr>
      <a:lvl5pPr algn="l" rtl="0" fontAlgn="base">
        <a:lnSpc>
          <a:spcPts val="2363"/>
        </a:lnSpc>
        <a:spcBef>
          <a:spcPct val="0"/>
        </a:spcBef>
        <a:spcAft>
          <a:spcPct val="0"/>
        </a:spcAft>
        <a:defRPr sz="2900">
          <a:solidFill>
            <a:schemeClr val="tx1"/>
          </a:solidFill>
          <a:latin typeface="Calibri" pitchFamily="-65" charset="0"/>
          <a:ea typeface="ＭＳ Ｐゴシック" charset="-128"/>
          <a:cs typeface="ＭＳ Ｐゴシック" charset="-128"/>
        </a:defRPr>
      </a:lvl5pPr>
      <a:lvl6pPr marL="415477" algn="l" defTabSz="914630" rtl="0" eaLnBrk="1" fontAlgn="base" hangingPunct="1">
        <a:lnSpc>
          <a:spcPts val="2363"/>
        </a:lnSpc>
        <a:spcBef>
          <a:spcPct val="0"/>
        </a:spcBef>
        <a:spcAft>
          <a:spcPct val="0"/>
        </a:spcAft>
        <a:defRPr sz="2900" b="1">
          <a:solidFill>
            <a:srgbClr val="6EAE60"/>
          </a:solidFill>
          <a:latin typeface="Calibri" pitchFamily="-65" charset="0"/>
        </a:defRPr>
      </a:lvl6pPr>
      <a:lvl7pPr marL="830954" algn="l" defTabSz="914630" rtl="0" eaLnBrk="1" fontAlgn="base" hangingPunct="1">
        <a:lnSpc>
          <a:spcPts val="2363"/>
        </a:lnSpc>
        <a:spcBef>
          <a:spcPct val="0"/>
        </a:spcBef>
        <a:spcAft>
          <a:spcPct val="0"/>
        </a:spcAft>
        <a:defRPr sz="2900" b="1">
          <a:solidFill>
            <a:srgbClr val="6EAE60"/>
          </a:solidFill>
          <a:latin typeface="Calibri" pitchFamily="-65" charset="0"/>
        </a:defRPr>
      </a:lvl7pPr>
      <a:lvl8pPr marL="1246431" algn="l" defTabSz="914630" rtl="0" eaLnBrk="1" fontAlgn="base" hangingPunct="1">
        <a:lnSpc>
          <a:spcPts val="2363"/>
        </a:lnSpc>
        <a:spcBef>
          <a:spcPct val="0"/>
        </a:spcBef>
        <a:spcAft>
          <a:spcPct val="0"/>
        </a:spcAft>
        <a:defRPr sz="2900" b="1">
          <a:solidFill>
            <a:srgbClr val="6EAE60"/>
          </a:solidFill>
          <a:latin typeface="Calibri" pitchFamily="-65" charset="0"/>
        </a:defRPr>
      </a:lvl8pPr>
      <a:lvl9pPr marL="1661906" algn="l" defTabSz="914630" rtl="0" eaLnBrk="1" fontAlgn="base" hangingPunct="1">
        <a:lnSpc>
          <a:spcPts val="2363"/>
        </a:lnSpc>
        <a:spcBef>
          <a:spcPct val="0"/>
        </a:spcBef>
        <a:spcAft>
          <a:spcPct val="0"/>
        </a:spcAft>
        <a:defRPr sz="2900" b="1">
          <a:solidFill>
            <a:srgbClr val="6EAE60"/>
          </a:solidFill>
          <a:latin typeface="Calibri" pitchFamily="-65" charset="0"/>
        </a:defRPr>
      </a:lvl9pPr>
    </p:titleStyle>
    <p:bodyStyle>
      <a:lvl1pPr marL="211138" indent="-211138" algn="l" rtl="0" fontAlgn="base">
        <a:spcBef>
          <a:spcPct val="0"/>
        </a:spcBef>
        <a:spcAft>
          <a:spcPct val="0"/>
        </a:spcAft>
        <a:buClr>
          <a:srgbClr val="508644"/>
        </a:buClr>
        <a:buFont typeface="Arial" charset="0"/>
        <a:buChar char="»"/>
        <a:defRPr sz="2000">
          <a:solidFill>
            <a:schemeClr val="tx1"/>
          </a:solidFill>
          <a:latin typeface="+mn-lt"/>
          <a:ea typeface="ＭＳ Ｐゴシック" charset="-128"/>
          <a:cs typeface="ＭＳ Ｐゴシック" charset="-128"/>
        </a:defRPr>
      </a:lvl1pPr>
      <a:lvl2pPr marL="571500" indent="-254000" algn="l" rtl="0" fontAlgn="base">
        <a:spcBef>
          <a:spcPct val="0"/>
        </a:spcBef>
        <a:spcAft>
          <a:spcPct val="0"/>
        </a:spcAft>
        <a:buClr>
          <a:srgbClr val="508644"/>
        </a:buClr>
        <a:buFont typeface="Arial" charset="0"/>
        <a:buChar char="–"/>
        <a:defRPr>
          <a:solidFill>
            <a:schemeClr val="tx1"/>
          </a:solidFill>
          <a:latin typeface="+mn-lt"/>
          <a:ea typeface="ＭＳ Ｐゴシック" pitchFamily="-65" charset="-128"/>
        </a:defRPr>
      </a:lvl2pPr>
      <a:lvl3pPr marL="885825" indent="-207963" algn="l" rtl="0" fontAlgn="base">
        <a:spcBef>
          <a:spcPct val="0"/>
        </a:spcBef>
        <a:spcAft>
          <a:spcPct val="0"/>
        </a:spcAft>
        <a:buClr>
          <a:srgbClr val="508644"/>
        </a:buClr>
        <a:buChar char="•"/>
        <a:defRPr>
          <a:solidFill>
            <a:schemeClr val="tx1"/>
          </a:solidFill>
          <a:latin typeface="+mn-lt"/>
          <a:ea typeface="ＭＳ Ｐゴシック" pitchFamily="-65" charset="-128"/>
        </a:defRPr>
      </a:lvl3pPr>
      <a:lvl4pPr marL="1201738" indent="-207963" algn="l" rtl="0" fontAlgn="base">
        <a:spcBef>
          <a:spcPct val="0"/>
        </a:spcBef>
        <a:spcAft>
          <a:spcPct val="0"/>
        </a:spcAft>
        <a:buClr>
          <a:srgbClr val="508644"/>
        </a:buClr>
        <a:buFont typeface="Arial" charset="0"/>
        <a:buChar char="-"/>
        <a:defRPr sz="1500">
          <a:solidFill>
            <a:schemeClr val="tx1"/>
          </a:solidFill>
          <a:latin typeface="+mn-lt"/>
          <a:ea typeface="ＭＳ Ｐゴシック" pitchFamily="-65" charset="-128"/>
        </a:defRPr>
      </a:lvl4pPr>
      <a:lvl5pPr marL="2055813" indent="-227013" algn="l" rtl="0" fontAlgn="base">
        <a:spcBef>
          <a:spcPct val="0"/>
        </a:spcBef>
        <a:spcAft>
          <a:spcPct val="0"/>
        </a:spcAft>
        <a:buClr>
          <a:schemeClr val="accent1"/>
        </a:buClr>
        <a:defRPr sz="1500">
          <a:solidFill>
            <a:schemeClr val="tx1"/>
          </a:solidFill>
          <a:latin typeface="Arial" pitchFamily="-65" charset="0"/>
          <a:ea typeface="ＭＳ Ｐゴシック" pitchFamily="-65" charset="-128"/>
        </a:defRPr>
      </a:lvl5pPr>
      <a:lvl6pPr marL="2472666" indent="-229376" algn="l" defTabSz="914630" rtl="0" eaLnBrk="1" fontAlgn="base" hangingPunct="1">
        <a:spcBef>
          <a:spcPct val="0"/>
        </a:spcBef>
        <a:spcAft>
          <a:spcPct val="0"/>
        </a:spcAft>
        <a:buClr>
          <a:schemeClr val="accent1"/>
        </a:buClr>
        <a:defRPr sz="1500">
          <a:solidFill>
            <a:schemeClr val="tx1"/>
          </a:solidFill>
          <a:latin typeface="Arial" pitchFamily="-65" charset="0"/>
          <a:ea typeface="ＭＳ Ｐゴシック" pitchFamily="-65" charset="-128"/>
        </a:defRPr>
      </a:lvl6pPr>
      <a:lvl7pPr marL="2888143" indent="-229376" algn="l" defTabSz="914630" rtl="0" eaLnBrk="1" fontAlgn="base" hangingPunct="1">
        <a:spcBef>
          <a:spcPct val="0"/>
        </a:spcBef>
        <a:spcAft>
          <a:spcPct val="0"/>
        </a:spcAft>
        <a:buClr>
          <a:schemeClr val="accent1"/>
        </a:buClr>
        <a:defRPr sz="1500">
          <a:solidFill>
            <a:schemeClr val="tx1"/>
          </a:solidFill>
          <a:latin typeface="Arial" pitchFamily="-65" charset="0"/>
          <a:ea typeface="ＭＳ Ｐゴシック" pitchFamily="-65" charset="-128"/>
        </a:defRPr>
      </a:lvl7pPr>
      <a:lvl8pPr marL="3303619" indent="-229376" algn="l" defTabSz="914630" rtl="0" eaLnBrk="1" fontAlgn="base" hangingPunct="1">
        <a:spcBef>
          <a:spcPct val="0"/>
        </a:spcBef>
        <a:spcAft>
          <a:spcPct val="0"/>
        </a:spcAft>
        <a:buClr>
          <a:schemeClr val="accent1"/>
        </a:buClr>
        <a:defRPr sz="1500">
          <a:solidFill>
            <a:schemeClr val="tx1"/>
          </a:solidFill>
          <a:latin typeface="Arial" pitchFamily="-65" charset="0"/>
          <a:ea typeface="ＭＳ Ｐゴシック" pitchFamily="-65" charset="-128"/>
        </a:defRPr>
      </a:lvl8pPr>
      <a:lvl9pPr marL="3719095" indent="-229376" algn="l" defTabSz="914630" rtl="0" eaLnBrk="1" fontAlgn="base" hangingPunct="1">
        <a:spcBef>
          <a:spcPct val="0"/>
        </a:spcBef>
        <a:spcAft>
          <a:spcPct val="0"/>
        </a:spcAft>
        <a:buClr>
          <a:schemeClr val="accent1"/>
        </a:buClr>
        <a:defRPr sz="1500">
          <a:solidFill>
            <a:schemeClr val="tx1"/>
          </a:solidFill>
          <a:latin typeface="Arial" pitchFamily="-65" charset="0"/>
          <a:ea typeface="ＭＳ Ｐゴシック" pitchFamily="-65" charset="-128"/>
        </a:defRPr>
      </a:lvl9pPr>
    </p:bodyStyle>
    <p:otherStyle>
      <a:defPPr>
        <a:defRPr lang="en-US"/>
      </a:defPPr>
      <a:lvl1pPr marL="0" algn="l" defTabSz="415477" rtl="0" eaLnBrk="1" latinLnBrk="0" hangingPunct="1">
        <a:defRPr sz="1600" kern="1200">
          <a:solidFill>
            <a:schemeClr val="tx1"/>
          </a:solidFill>
          <a:latin typeface="+mn-lt"/>
          <a:ea typeface="+mn-ea"/>
          <a:cs typeface="+mn-cs"/>
        </a:defRPr>
      </a:lvl1pPr>
      <a:lvl2pPr marL="415477" algn="l" defTabSz="415477" rtl="0" eaLnBrk="1" latinLnBrk="0" hangingPunct="1">
        <a:defRPr sz="1600" kern="1200">
          <a:solidFill>
            <a:schemeClr val="tx1"/>
          </a:solidFill>
          <a:latin typeface="+mn-lt"/>
          <a:ea typeface="+mn-ea"/>
          <a:cs typeface="+mn-cs"/>
        </a:defRPr>
      </a:lvl2pPr>
      <a:lvl3pPr marL="830954" algn="l" defTabSz="415477" rtl="0" eaLnBrk="1" latinLnBrk="0" hangingPunct="1">
        <a:defRPr sz="1600" kern="1200">
          <a:solidFill>
            <a:schemeClr val="tx1"/>
          </a:solidFill>
          <a:latin typeface="+mn-lt"/>
          <a:ea typeface="+mn-ea"/>
          <a:cs typeface="+mn-cs"/>
        </a:defRPr>
      </a:lvl3pPr>
      <a:lvl4pPr marL="1246431" algn="l" defTabSz="415477" rtl="0" eaLnBrk="1" latinLnBrk="0" hangingPunct="1">
        <a:defRPr sz="1600" kern="1200">
          <a:solidFill>
            <a:schemeClr val="tx1"/>
          </a:solidFill>
          <a:latin typeface="+mn-lt"/>
          <a:ea typeface="+mn-ea"/>
          <a:cs typeface="+mn-cs"/>
        </a:defRPr>
      </a:lvl4pPr>
      <a:lvl5pPr marL="1661906" algn="l" defTabSz="415477" rtl="0" eaLnBrk="1" latinLnBrk="0" hangingPunct="1">
        <a:defRPr sz="1600" kern="1200">
          <a:solidFill>
            <a:schemeClr val="tx1"/>
          </a:solidFill>
          <a:latin typeface="+mn-lt"/>
          <a:ea typeface="+mn-ea"/>
          <a:cs typeface="+mn-cs"/>
        </a:defRPr>
      </a:lvl5pPr>
      <a:lvl6pPr marL="2077384" algn="l" defTabSz="415477" rtl="0" eaLnBrk="1" latinLnBrk="0" hangingPunct="1">
        <a:defRPr sz="1600" kern="1200">
          <a:solidFill>
            <a:schemeClr val="tx1"/>
          </a:solidFill>
          <a:latin typeface="+mn-lt"/>
          <a:ea typeface="+mn-ea"/>
          <a:cs typeface="+mn-cs"/>
        </a:defRPr>
      </a:lvl6pPr>
      <a:lvl7pPr marL="2492864" algn="l" defTabSz="415477" rtl="0" eaLnBrk="1" latinLnBrk="0" hangingPunct="1">
        <a:defRPr sz="1600" kern="1200">
          <a:solidFill>
            <a:schemeClr val="tx1"/>
          </a:solidFill>
          <a:latin typeface="+mn-lt"/>
          <a:ea typeface="+mn-ea"/>
          <a:cs typeface="+mn-cs"/>
        </a:defRPr>
      </a:lvl7pPr>
      <a:lvl8pPr marL="2908343" algn="l" defTabSz="415477" rtl="0" eaLnBrk="1" latinLnBrk="0" hangingPunct="1">
        <a:defRPr sz="1600" kern="1200">
          <a:solidFill>
            <a:schemeClr val="tx1"/>
          </a:solidFill>
          <a:latin typeface="+mn-lt"/>
          <a:ea typeface="+mn-ea"/>
          <a:cs typeface="+mn-cs"/>
        </a:defRPr>
      </a:lvl8pPr>
      <a:lvl9pPr marL="3323815" algn="l" defTabSz="415477" rtl="0" eaLnBrk="1" latinLnBrk="0" hangingPunct="1">
        <a:defRPr sz="16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789863" y="6373813"/>
            <a:ext cx="930275" cy="411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gray">
          <a:xfrm>
            <a:off x="393700" y="134938"/>
            <a:ext cx="8308975" cy="4778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smtClean="0"/>
              <a:t>Click to edit Master title style</a:t>
            </a:r>
            <a:endParaRPr lang="en-US" smtClean="0"/>
          </a:p>
        </p:txBody>
      </p:sp>
      <p:sp>
        <p:nvSpPr>
          <p:cNvPr id="4099" name="Rectangle 4"/>
          <p:cNvSpPr>
            <a:spLocks noGrp="1" noChangeArrowheads="1"/>
          </p:cNvSpPr>
          <p:nvPr>
            <p:ph type="body" idx="1"/>
          </p:nvPr>
        </p:nvSpPr>
        <p:spPr bwMode="gray">
          <a:xfrm>
            <a:off x="403225" y="1176338"/>
            <a:ext cx="8299450" cy="3938587"/>
          </a:xfrm>
          <a:prstGeom prst="rect">
            <a:avLst/>
          </a:prstGeom>
          <a:noFill/>
          <a:ln w="9525">
            <a:noFill/>
            <a:miter lim="800000"/>
            <a:headEnd/>
            <a:tailEnd/>
          </a:ln>
        </p:spPr>
        <p:txBody>
          <a:bodyPr vert="horz" wrap="square" lIns="182791" tIns="91396"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5957" name="Text Box 5"/>
          <p:cNvSpPr txBox="1">
            <a:spLocks noChangeArrowheads="1"/>
          </p:cNvSpPr>
          <p:nvPr/>
        </p:nvSpPr>
        <p:spPr bwMode="gray">
          <a:xfrm>
            <a:off x="4289425" y="6410325"/>
            <a:ext cx="625475" cy="138113"/>
          </a:xfrm>
          <a:prstGeom prst="rect">
            <a:avLst/>
          </a:prstGeom>
          <a:noFill/>
          <a:ln w="9525">
            <a:noFill/>
            <a:miter lim="800000"/>
            <a:headEnd/>
            <a:tailEnd/>
          </a:ln>
          <a:effectLst/>
        </p:spPr>
        <p:txBody>
          <a:bodyPr wrap="none" lIns="0" tIns="0" rIns="0" bIns="0" anchor="b">
            <a:spAutoFit/>
          </a:bodyPr>
          <a:lstStyle/>
          <a:p>
            <a:pPr defTabSz="816449">
              <a:lnSpc>
                <a:spcPct val="90000"/>
              </a:lnSpc>
              <a:defRPr/>
            </a:pPr>
            <a:r>
              <a:rPr lang="en-US" b="0" i="1" u="none" dirty="0">
                <a:solidFill>
                  <a:srgbClr val="000000"/>
                </a:solidFill>
                <a:latin typeface="Calibri" pitchFamily="-110" charset="0"/>
                <a:ea typeface="ＭＳ Ｐゴシック" pitchFamily="-110" charset="-128"/>
                <a:cs typeface="ＭＳ Ｐゴシック" pitchFamily="-110" charset="-128"/>
              </a:rPr>
              <a:t>Confidential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solidFill>
                  <a:srgbClr val="000000"/>
                </a:solidFill>
                <a:latin typeface="Calibri" pitchFamily="-110" charset="0"/>
                <a:ea typeface="ＭＳ Ｐゴシック" pitchFamily="-110" charset="-128"/>
                <a:cs typeface="ＭＳ Ｐゴシック" pitchFamily="-110" charset="-128"/>
              </a:defRPr>
            </a:lvl1pPr>
          </a:lstStyle>
          <a:p>
            <a:pPr>
              <a:defRPr/>
            </a:pPr>
            <a:fld id="{AF6CA722-7C95-42D1-8E63-DBECEA1E16F2}" type="slidenum">
              <a:rPr lang="en-US"/>
              <a:pPr>
                <a:defRPr/>
              </a:pPr>
              <a:t>‹#›</a:t>
            </a:fld>
            <a:endParaRPr lang="en-US" dirty="0"/>
          </a:p>
        </p:txBody>
      </p:sp>
      <p:sp>
        <p:nvSpPr>
          <p:cNvPr id="125974" name="Line 22"/>
          <p:cNvSpPr>
            <a:spLocks noChangeShapeType="1"/>
          </p:cNvSpPr>
          <p:nvPr/>
        </p:nvSpPr>
        <p:spPr bwMode="auto">
          <a:xfrm>
            <a:off x="393700" y="644525"/>
            <a:ext cx="8308975" cy="0"/>
          </a:xfrm>
          <a:prstGeom prst="line">
            <a:avLst/>
          </a:prstGeom>
          <a:noFill/>
          <a:ln w="28575">
            <a:solidFill>
              <a:schemeClr val="folHlink"/>
            </a:solidFill>
            <a:round/>
            <a:headEnd/>
            <a:tailEnd/>
          </a:ln>
          <a:effectLst/>
        </p:spPr>
        <p:txBody>
          <a:bodyPr lIns="74178" tIns="37088" rIns="74178" bIns="37088"/>
          <a:lstStyle/>
          <a:p>
            <a:pPr>
              <a:defRPr/>
            </a:pPr>
            <a:endParaRPr lang="en-US" dirty="0">
              <a:solidFill>
                <a:srgbClr val="000000"/>
              </a:solidFill>
              <a:latin typeface="Arial" pitchFamily="-108" charset="0"/>
              <a:ea typeface="ＭＳ Ｐゴシック" pitchFamily="-110" charset="-128"/>
              <a:cs typeface="ＭＳ Ｐゴシック" pitchFamily="-110" charset="-128"/>
            </a:endParaRPr>
          </a:p>
        </p:txBody>
      </p:sp>
      <p:sp>
        <p:nvSpPr>
          <p:cNvPr id="125978" name="Line 26"/>
          <p:cNvSpPr>
            <a:spLocks noChangeShapeType="1"/>
          </p:cNvSpPr>
          <p:nvPr/>
        </p:nvSpPr>
        <p:spPr bwMode="auto">
          <a:xfrm>
            <a:off x="393700" y="6334125"/>
            <a:ext cx="8308975" cy="0"/>
          </a:xfrm>
          <a:prstGeom prst="line">
            <a:avLst/>
          </a:prstGeom>
          <a:noFill/>
          <a:ln w="9525">
            <a:solidFill>
              <a:schemeClr val="folHlink"/>
            </a:solidFill>
            <a:round/>
            <a:headEnd/>
            <a:tailEnd/>
          </a:ln>
          <a:effectLst/>
        </p:spPr>
        <p:txBody>
          <a:bodyPr lIns="74178" tIns="37088" rIns="74178" bIns="37088"/>
          <a:lstStyle/>
          <a:p>
            <a:pPr>
              <a:defRPr/>
            </a:pPr>
            <a:endParaRPr lang="en-US" dirty="0">
              <a:solidFill>
                <a:srgbClr val="000000"/>
              </a:solidFill>
              <a:latin typeface="Arial" pitchFamily="-108" charset="0"/>
              <a:ea typeface="ＭＳ Ｐゴシック" pitchFamily="-110" charset="-128"/>
              <a:cs typeface="ＭＳ Ｐゴシック" pitchFamily="-110" charset="-128"/>
            </a:endParaRPr>
          </a:p>
        </p:txBody>
      </p:sp>
      <p:pic>
        <p:nvPicPr>
          <p:cNvPr id="4104" name="Picture 8" descr="Strategen Logo Final Hi-Res.jpg"/>
          <p:cNvPicPr>
            <a:picLocks noChangeAspect="1"/>
          </p:cNvPicPr>
          <p:nvPr/>
        </p:nvPicPr>
        <p:blipFill>
          <a:blip r:embed="rId10"/>
          <a:srcRect/>
          <a:stretch>
            <a:fillRect/>
          </a:stretch>
        </p:blipFill>
        <p:spPr bwMode="auto">
          <a:xfrm>
            <a:off x="7045325" y="6375400"/>
            <a:ext cx="1657350" cy="414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72" r:id="rId8"/>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883" algn="l" defTabSz="816449" rtl="0" eaLnBrk="1" fontAlgn="base" hangingPunct="1">
        <a:lnSpc>
          <a:spcPts val="2109"/>
        </a:lnSpc>
        <a:spcBef>
          <a:spcPct val="0"/>
        </a:spcBef>
        <a:spcAft>
          <a:spcPct val="0"/>
        </a:spcAft>
        <a:defRPr sz="2600">
          <a:solidFill>
            <a:schemeClr val="tx1"/>
          </a:solidFill>
          <a:latin typeface="Calibri" pitchFamily="-108" charset="0"/>
        </a:defRPr>
      </a:lvl6pPr>
      <a:lvl7pPr marL="741766" algn="l" defTabSz="816449" rtl="0" eaLnBrk="1" fontAlgn="base" hangingPunct="1">
        <a:lnSpc>
          <a:spcPts val="2109"/>
        </a:lnSpc>
        <a:spcBef>
          <a:spcPct val="0"/>
        </a:spcBef>
        <a:spcAft>
          <a:spcPct val="0"/>
        </a:spcAft>
        <a:defRPr sz="2600">
          <a:solidFill>
            <a:schemeClr val="tx1"/>
          </a:solidFill>
          <a:latin typeface="Calibri" pitchFamily="-108" charset="0"/>
        </a:defRPr>
      </a:lvl7pPr>
      <a:lvl8pPr marL="1112648" algn="l" defTabSz="816449" rtl="0" eaLnBrk="1" fontAlgn="base" hangingPunct="1">
        <a:lnSpc>
          <a:spcPts val="2109"/>
        </a:lnSpc>
        <a:spcBef>
          <a:spcPct val="0"/>
        </a:spcBef>
        <a:spcAft>
          <a:spcPct val="0"/>
        </a:spcAft>
        <a:defRPr sz="2600">
          <a:solidFill>
            <a:schemeClr val="tx1"/>
          </a:solidFill>
          <a:latin typeface="Calibri" pitchFamily="-108" charset="0"/>
        </a:defRPr>
      </a:lvl8pPr>
      <a:lvl9pPr marL="1483524" algn="l" defTabSz="816449" rtl="0" eaLnBrk="1" fontAlgn="base" hangingPunct="1">
        <a:lnSpc>
          <a:spcPts val="2109"/>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pitchFamily="2" charset="2"/>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5150" indent="-203200"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257" indent="-204758" algn="l" defTabSz="816449"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138" indent="-204758" algn="l" defTabSz="816449"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018" indent="-204758" algn="l" defTabSz="816449"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19899" indent="-204758" algn="l" defTabSz="816449"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883" rtl="0" eaLnBrk="1" latinLnBrk="0" hangingPunct="1">
        <a:defRPr sz="1500" kern="1200">
          <a:solidFill>
            <a:schemeClr val="tx1"/>
          </a:solidFill>
          <a:latin typeface="+mn-lt"/>
          <a:ea typeface="+mn-ea"/>
          <a:cs typeface="+mn-cs"/>
        </a:defRPr>
      </a:lvl1pPr>
      <a:lvl2pPr marL="370883" algn="l" defTabSz="370883" rtl="0" eaLnBrk="1" latinLnBrk="0" hangingPunct="1">
        <a:defRPr sz="1500" kern="1200">
          <a:solidFill>
            <a:schemeClr val="tx1"/>
          </a:solidFill>
          <a:latin typeface="+mn-lt"/>
          <a:ea typeface="+mn-ea"/>
          <a:cs typeface="+mn-cs"/>
        </a:defRPr>
      </a:lvl2pPr>
      <a:lvl3pPr marL="741766" algn="l" defTabSz="370883" rtl="0" eaLnBrk="1" latinLnBrk="0" hangingPunct="1">
        <a:defRPr sz="1500" kern="1200">
          <a:solidFill>
            <a:schemeClr val="tx1"/>
          </a:solidFill>
          <a:latin typeface="+mn-lt"/>
          <a:ea typeface="+mn-ea"/>
          <a:cs typeface="+mn-cs"/>
        </a:defRPr>
      </a:lvl3pPr>
      <a:lvl4pPr marL="1112648" algn="l" defTabSz="370883" rtl="0" eaLnBrk="1" latinLnBrk="0" hangingPunct="1">
        <a:defRPr sz="1500" kern="1200">
          <a:solidFill>
            <a:schemeClr val="tx1"/>
          </a:solidFill>
          <a:latin typeface="+mn-lt"/>
          <a:ea typeface="+mn-ea"/>
          <a:cs typeface="+mn-cs"/>
        </a:defRPr>
      </a:lvl4pPr>
      <a:lvl5pPr marL="1483524" algn="l" defTabSz="370883" rtl="0" eaLnBrk="1" latinLnBrk="0" hangingPunct="1">
        <a:defRPr sz="1500" kern="1200">
          <a:solidFill>
            <a:schemeClr val="tx1"/>
          </a:solidFill>
          <a:latin typeface="+mn-lt"/>
          <a:ea typeface="+mn-ea"/>
          <a:cs typeface="+mn-cs"/>
        </a:defRPr>
      </a:lvl5pPr>
      <a:lvl6pPr marL="1854407" algn="l" defTabSz="370883" rtl="0" eaLnBrk="1" latinLnBrk="0" hangingPunct="1">
        <a:defRPr sz="1500" kern="1200">
          <a:solidFill>
            <a:schemeClr val="tx1"/>
          </a:solidFill>
          <a:latin typeface="+mn-lt"/>
          <a:ea typeface="+mn-ea"/>
          <a:cs typeface="+mn-cs"/>
        </a:defRPr>
      </a:lvl6pPr>
      <a:lvl7pPr marL="2225285" algn="l" defTabSz="370883" rtl="0" eaLnBrk="1" latinLnBrk="0" hangingPunct="1">
        <a:defRPr sz="1500" kern="1200">
          <a:solidFill>
            <a:schemeClr val="tx1"/>
          </a:solidFill>
          <a:latin typeface="+mn-lt"/>
          <a:ea typeface="+mn-ea"/>
          <a:cs typeface="+mn-cs"/>
        </a:defRPr>
      </a:lvl7pPr>
      <a:lvl8pPr marL="2596164" algn="l" defTabSz="370883" rtl="0" eaLnBrk="1" latinLnBrk="0" hangingPunct="1">
        <a:defRPr sz="1500" kern="1200">
          <a:solidFill>
            <a:schemeClr val="tx1"/>
          </a:solidFill>
          <a:latin typeface="+mn-lt"/>
          <a:ea typeface="+mn-ea"/>
          <a:cs typeface="+mn-cs"/>
        </a:defRPr>
      </a:lvl8pPr>
      <a:lvl9pPr marL="2967048" algn="l" defTabSz="370883" rtl="0" eaLnBrk="1" latinLnBrk="0" hangingPunct="1">
        <a:defRPr sz="15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gray">
          <a:xfrm>
            <a:off x="393700" y="134938"/>
            <a:ext cx="8308975" cy="4778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smtClean="0"/>
              <a:t>Click to edit Master title style</a:t>
            </a:r>
            <a:endParaRPr lang="en-US" smtClean="0"/>
          </a:p>
        </p:txBody>
      </p:sp>
      <p:sp>
        <p:nvSpPr>
          <p:cNvPr id="5123" name="Rectangle 4"/>
          <p:cNvSpPr>
            <a:spLocks noGrp="1" noChangeArrowheads="1"/>
          </p:cNvSpPr>
          <p:nvPr>
            <p:ph type="body" idx="1"/>
          </p:nvPr>
        </p:nvSpPr>
        <p:spPr bwMode="gray">
          <a:xfrm>
            <a:off x="403225" y="1176338"/>
            <a:ext cx="8299450" cy="3938587"/>
          </a:xfrm>
          <a:prstGeom prst="rect">
            <a:avLst/>
          </a:prstGeom>
          <a:noFill/>
          <a:ln w="9525">
            <a:noFill/>
            <a:miter lim="800000"/>
            <a:headEnd/>
            <a:tailEnd/>
          </a:ln>
        </p:spPr>
        <p:txBody>
          <a:bodyPr vert="horz" wrap="square" lIns="182810" tIns="91406"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5957" name="Text Box 5"/>
          <p:cNvSpPr txBox="1">
            <a:spLocks noChangeArrowheads="1"/>
          </p:cNvSpPr>
          <p:nvPr/>
        </p:nvSpPr>
        <p:spPr bwMode="gray">
          <a:xfrm>
            <a:off x="4289425" y="6410325"/>
            <a:ext cx="625475" cy="138113"/>
          </a:xfrm>
          <a:prstGeom prst="rect">
            <a:avLst/>
          </a:prstGeom>
          <a:noFill/>
          <a:ln w="9525">
            <a:noFill/>
            <a:miter lim="800000"/>
            <a:headEnd/>
            <a:tailEnd/>
          </a:ln>
          <a:effectLst/>
        </p:spPr>
        <p:txBody>
          <a:bodyPr wrap="none" lIns="0" tIns="0" rIns="0" bIns="0" anchor="b">
            <a:spAutoFit/>
          </a:bodyPr>
          <a:lstStyle/>
          <a:p>
            <a:pPr defTabSz="816539">
              <a:lnSpc>
                <a:spcPct val="90000"/>
              </a:lnSpc>
              <a:defRPr/>
            </a:pPr>
            <a:r>
              <a:rPr lang="en-US" b="0" i="1" u="none" dirty="0">
                <a:solidFill>
                  <a:srgbClr val="000000"/>
                </a:solidFill>
                <a:latin typeface="Calibri" pitchFamily="-110" charset="0"/>
                <a:ea typeface="ＭＳ Ｐゴシック" pitchFamily="-110" charset="-128"/>
                <a:cs typeface="ＭＳ Ｐゴシック" pitchFamily="-110" charset="-128"/>
              </a:rPr>
              <a:t>Confidential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solidFill>
                  <a:srgbClr val="000000"/>
                </a:solidFill>
                <a:latin typeface="Calibri" pitchFamily="-110" charset="0"/>
                <a:ea typeface="ＭＳ Ｐゴシック" pitchFamily="-110" charset="-128"/>
                <a:cs typeface="ＭＳ Ｐゴシック" pitchFamily="-110" charset="-128"/>
              </a:defRPr>
            </a:lvl1pPr>
          </a:lstStyle>
          <a:p>
            <a:pPr>
              <a:defRPr/>
            </a:pPr>
            <a:fld id="{43714BE2-105F-4048-A397-DC292F8BF25D}" type="slidenum">
              <a:rPr lang="en-US"/>
              <a:pPr>
                <a:defRPr/>
              </a:pPr>
              <a:t>‹#›</a:t>
            </a:fld>
            <a:endParaRPr lang="en-US" dirty="0"/>
          </a:p>
        </p:txBody>
      </p:sp>
      <p:sp>
        <p:nvSpPr>
          <p:cNvPr id="125974" name="Line 22"/>
          <p:cNvSpPr>
            <a:spLocks noChangeShapeType="1"/>
          </p:cNvSpPr>
          <p:nvPr/>
        </p:nvSpPr>
        <p:spPr bwMode="auto">
          <a:xfrm>
            <a:off x="393700" y="644525"/>
            <a:ext cx="8308975" cy="0"/>
          </a:xfrm>
          <a:prstGeom prst="line">
            <a:avLst/>
          </a:prstGeom>
          <a:noFill/>
          <a:ln w="28575">
            <a:solidFill>
              <a:schemeClr val="folHlink"/>
            </a:solidFill>
            <a:round/>
            <a:headEnd/>
            <a:tailEnd/>
          </a:ln>
          <a:effectLst/>
        </p:spPr>
        <p:txBody>
          <a:bodyPr lIns="74186" tIns="37092" rIns="74186" bIns="37092"/>
          <a:lstStyle/>
          <a:p>
            <a:pPr>
              <a:defRPr/>
            </a:pPr>
            <a:endParaRPr lang="en-US" dirty="0">
              <a:solidFill>
                <a:srgbClr val="000000"/>
              </a:solidFill>
              <a:latin typeface="Arial" pitchFamily="-108" charset="0"/>
              <a:ea typeface="ＭＳ Ｐゴシック" pitchFamily="-110" charset="-128"/>
              <a:cs typeface="ＭＳ Ｐゴシック" pitchFamily="-110" charset="-128"/>
            </a:endParaRPr>
          </a:p>
        </p:txBody>
      </p:sp>
      <p:sp>
        <p:nvSpPr>
          <p:cNvPr id="125978" name="Line 26"/>
          <p:cNvSpPr>
            <a:spLocks noChangeShapeType="1"/>
          </p:cNvSpPr>
          <p:nvPr/>
        </p:nvSpPr>
        <p:spPr bwMode="auto">
          <a:xfrm>
            <a:off x="393700" y="6334125"/>
            <a:ext cx="8308975" cy="0"/>
          </a:xfrm>
          <a:prstGeom prst="line">
            <a:avLst/>
          </a:prstGeom>
          <a:noFill/>
          <a:ln w="9525">
            <a:solidFill>
              <a:schemeClr val="folHlink"/>
            </a:solidFill>
            <a:round/>
            <a:headEnd/>
            <a:tailEnd/>
          </a:ln>
          <a:effectLst/>
        </p:spPr>
        <p:txBody>
          <a:bodyPr lIns="74186" tIns="37092" rIns="74186" bIns="37092"/>
          <a:lstStyle/>
          <a:p>
            <a:pPr>
              <a:defRPr/>
            </a:pPr>
            <a:endParaRPr lang="en-US" dirty="0">
              <a:solidFill>
                <a:srgbClr val="000000"/>
              </a:solidFill>
              <a:latin typeface="Arial" pitchFamily="-108" charset="0"/>
              <a:ea typeface="ＭＳ Ｐゴシック" pitchFamily="-110" charset="-128"/>
              <a:cs typeface="ＭＳ Ｐゴシック" pitchFamily="-110" charset="-128"/>
            </a:endParaRPr>
          </a:p>
        </p:txBody>
      </p:sp>
      <p:pic>
        <p:nvPicPr>
          <p:cNvPr id="5128" name="Picture 8" descr="Strategen Logo Final Hi-Res.jpg"/>
          <p:cNvPicPr>
            <a:picLocks noChangeAspect="1"/>
          </p:cNvPicPr>
          <p:nvPr/>
        </p:nvPicPr>
        <p:blipFill>
          <a:blip r:embed="rId11"/>
          <a:srcRect/>
          <a:stretch>
            <a:fillRect/>
          </a:stretch>
        </p:blipFill>
        <p:spPr bwMode="auto">
          <a:xfrm>
            <a:off x="7045325" y="6375400"/>
            <a:ext cx="1657350" cy="414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3" r:id="rId1"/>
    <p:sldLayoutId id="2147483848" r:id="rId2"/>
    <p:sldLayoutId id="2147483849" r:id="rId3"/>
    <p:sldLayoutId id="2147483850" r:id="rId4"/>
    <p:sldLayoutId id="2147483851" r:id="rId5"/>
    <p:sldLayoutId id="2147483852" r:id="rId6"/>
    <p:sldLayoutId id="2147483853" r:id="rId7"/>
    <p:sldLayoutId id="2147483874" r:id="rId8"/>
    <p:sldLayoutId id="2147483875" r:id="rId9"/>
  </p:sldLayoutIdLst>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23" algn="l" defTabSz="816539" rtl="0" eaLnBrk="1" fontAlgn="base" hangingPunct="1">
        <a:lnSpc>
          <a:spcPts val="2109"/>
        </a:lnSpc>
        <a:spcBef>
          <a:spcPct val="0"/>
        </a:spcBef>
        <a:spcAft>
          <a:spcPct val="0"/>
        </a:spcAft>
        <a:defRPr sz="2600">
          <a:solidFill>
            <a:schemeClr val="tx1"/>
          </a:solidFill>
          <a:latin typeface="Calibri" pitchFamily="-108" charset="0"/>
        </a:defRPr>
      </a:lvl6pPr>
      <a:lvl7pPr marL="741845" algn="l" defTabSz="816539" rtl="0" eaLnBrk="1" fontAlgn="base" hangingPunct="1">
        <a:lnSpc>
          <a:spcPts val="2109"/>
        </a:lnSpc>
        <a:spcBef>
          <a:spcPct val="0"/>
        </a:spcBef>
        <a:spcAft>
          <a:spcPct val="0"/>
        </a:spcAft>
        <a:defRPr sz="2600">
          <a:solidFill>
            <a:schemeClr val="tx1"/>
          </a:solidFill>
          <a:latin typeface="Calibri" pitchFamily="-108" charset="0"/>
        </a:defRPr>
      </a:lvl7pPr>
      <a:lvl8pPr marL="1112768" algn="l" defTabSz="816539" rtl="0" eaLnBrk="1" fontAlgn="base" hangingPunct="1">
        <a:lnSpc>
          <a:spcPts val="2109"/>
        </a:lnSpc>
        <a:spcBef>
          <a:spcPct val="0"/>
        </a:spcBef>
        <a:spcAft>
          <a:spcPct val="0"/>
        </a:spcAft>
        <a:defRPr sz="2600">
          <a:solidFill>
            <a:schemeClr val="tx1"/>
          </a:solidFill>
          <a:latin typeface="Calibri" pitchFamily="-108" charset="0"/>
        </a:defRPr>
      </a:lvl8pPr>
      <a:lvl9pPr marL="1483685" algn="l" defTabSz="816539" rtl="0" eaLnBrk="1" fontAlgn="base" hangingPunct="1">
        <a:lnSpc>
          <a:spcPts val="2109"/>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pitchFamily="2" charset="2"/>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5150" indent="-203200"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497" indent="-204780" algn="l" defTabSz="816539"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418" indent="-204780" algn="l" defTabSz="816539"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339" indent="-204780" algn="l" defTabSz="816539"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260" indent="-204780" algn="l" defTabSz="816539"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23" rtl="0" eaLnBrk="1" latinLnBrk="0" hangingPunct="1">
        <a:defRPr sz="1500" kern="1200">
          <a:solidFill>
            <a:schemeClr val="tx1"/>
          </a:solidFill>
          <a:latin typeface="+mn-lt"/>
          <a:ea typeface="+mn-ea"/>
          <a:cs typeface="+mn-cs"/>
        </a:defRPr>
      </a:lvl1pPr>
      <a:lvl2pPr marL="370923" algn="l" defTabSz="370923" rtl="0" eaLnBrk="1" latinLnBrk="0" hangingPunct="1">
        <a:defRPr sz="1500" kern="1200">
          <a:solidFill>
            <a:schemeClr val="tx1"/>
          </a:solidFill>
          <a:latin typeface="+mn-lt"/>
          <a:ea typeface="+mn-ea"/>
          <a:cs typeface="+mn-cs"/>
        </a:defRPr>
      </a:lvl2pPr>
      <a:lvl3pPr marL="741845" algn="l" defTabSz="370923" rtl="0" eaLnBrk="1" latinLnBrk="0" hangingPunct="1">
        <a:defRPr sz="1500" kern="1200">
          <a:solidFill>
            <a:schemeClr val="tx1"/>
          </a:solidFill>
          <a:latin typeface="+mn-lt"/>
          <a:ea typeface="+mn-ea"/>
          <a:cs typeface="+mn-cs"/>
        </a:defRPr>
      </a:lvl3pPr>
      <a:lvl4pPr marL="1112768" algn="l" defTabSz="370923" rtl="0" eaLnBrk="1" latinLnBrk="0" hangingPunct="1">
        <a:defRPr sz="1500" kern="1200">
          <a:solidFill>
            <a:schemeClr val="tx1"/>
          </a:solidFill>
          <a:latin typeface="+mn-lt"/>
          <a:ea typeface="+mn-ea"/>
          <a:cs typeface="+mn-cs"/>
        </a:defRPr>
      </a:lvl4pPr>
      <a:lvl5pPr marL="1483685" algn="l" defTabSz="370923" rtl="0" eaLnBrk="1" latinLnBrk="0" hangingPunct="1">
        <a:defRPr sz="1500" kern="1200">
          <a:solidFill>
            <a:schemeClr val="tx1"/>
          </a:solidFill>
          <a:latin typeface="+mn-lt"/>
          <a:ea typeface="+mn-ea"/>
          <a:cs typeface="+mn-cs"/>
        </a:defRPr>
      </a:lvl5pPr>
      <a:lvl6pPr marL="1854609" algn="l" defTabSz="370923" rtl="0" eaLnBrk="1" latinLnBrk="0" hangingPunct="1">
        <a:defRPr sz="1500" kern="1200">
          <a:solidFill>
            <a:schemeClr val="tx1"/>
          </a:solidFill>
          <a:latin typeface="+mn-lt"/>
          <a:ea typeface="+mn-ea"/>
          <a:cs typeface="+mn-cs"/>
        </a:defRPr>
      </a:lvl6pPr>
      <a:lvl7pPr marL="2225528" algn="l" defTabSz="370923" rtl="0" eaLnBrk="1" latinLnBrk="0" hangingPunct="1">
        <a:defRPr sz="1500" kern="1200">
          <a:solidFill>
            <a:schemeClr val="tx1"/>
          </a:solidFill>
          <a:latin typeface="+mn-lt"/>
          <a:ea typeface="+mn-ea"/>
          <a:cs typeface="+mn-cs"/>
        </a:defRPr>
      </a:lvl7pPr>
      <a:lvl8pPr marL="2596447" algn="l" defTabSz="370923" rtl="0" eaLnBrk="1" latinLnBrk="0" hangingPunct="1">
        <a:defRPr sz="1500" kern="1200">
          <a:solidFill>
            <a:schemeClr val="tx1"/>
          </a:solidFill>
          <a:latin typeface="+mn-lt"/>
          <a:ea typeface="+mn-ea"/>
          <a:cs typeface="+mn-cs"/>
        </a:defRPr>
      </a:lvl8pPr>
      <a:lvl9pPr marL="2967371" algn="l" defTabSz="370923" rtl="0" eaLnBrk="1" latinLnBrk="0" hangingPunct="1">
        <a:defRPr sz="15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700" y="134938"/>
            <a:ext cx="830897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gray">
          <a:xfrm>
            <a:off x="600075" y="638175"/>
            <a:ext cx="7896225"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charset="0"/>
              </a:defRPr>
            </a:lvl1pPr>
          </a:lstStyle>
          <a:p>
            <a:pPr>
              <a:defRPr/>
            </a:pPr>
            <a:fld id="{86A33AB9-1BAD-411E-9DD9-6FFE436B1050}" type="slidenum">
              <a:rPr lang="en-US" smtClean="0"/>
              <a:pPr>
                <a:defRPr/>
              </a:pPr>
              <a:t>‹#›</a:t>
            </a:fld>
            <a:endParaRPr lang="en-US" dirty="0"/>
          </a:p>
        </p:txBody>
      </p:sp>
      <p:sp>
        <p:nvSpPr>
          <p:cNvPr id="125974" name="Line 22"/>
          <p:cNvSpPr>
            <a:spLocks noChangeShapeType="1"/>
          </p:cNvSpPr>
          <p:nvPr/>
        </p:nvSpPr>
        <p:spPr bwMode="auto">
          <a:xfrm>
            <a:off x="417513" y="644525"/>
            <a:ext cx="8308975" cy="0"/>
          </a:xfrm>
          <a:prstGeom prst="line">
            <a:avLst/>
          </a:prstGeom>
          <a:noFill/>
          <a:ln w="2857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sp>
        <p:nvSpPr>
          <p:cNvPr id="125978" name="Line 26"/>
          <p:cNvSpPr>
            <a:spLocks noChangeShapeType="1"/>
          </p:cNvSpPr>
          <p:nvPr/>
        </p:nvSpPr>
        <p:spPr bwMode="auto">
          <a:xfrm>
            <a:off x="417513" y="6334125"/>
            <a:ext cx="8308975" cy="0"/>
          </a:xfrm>
          <a:prstGeom prst="line">
            <a:avLst/>
          </a:prstGeom>
          <a:noFill/>
          <a:ln w="9525">
            <a:solidFill>
              <a:schemeClr val="folHlink"/>
            </a:solidFill>
            <a:round/>
            <a:headEnd/>
            <a:tailEnd/>
          </a:ln>
          <a:effectLst/>
        </p:spPr>
        <p:txBody>
          <a:bodyPr lIns="74195" tIns="37095" rIns="74195" bIns="37095"/>
          <a:lstStyle/>
          <a:p>
            <a:pPr>
              <a:defRPr/>
            </a:pPr>
            <a:endParaRPr lang="en-US" dirty="0">
              <a:latin typeface="Arial" pitchFamily="-108" charset="0"/>
              <a:ea typeface="+mn-ea"/>
              <a:cs typeface="+mn-cs"/>
            </a:endParaRPr>
          </a:p>
        </p:txBody>
      </p:sp>
      <p:pic>
        <p:nvPicPr>
          <p:cNvPr id="1031" name="Picture 25" descr="CESA Logo -- FIN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42200" y="6373813"/>
            <a:ext cx="1277938"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5"/>
          <p:cNvSpPr txBox="1">
            <a:spLocks noChangeArrowheads="1"/>
          </p:cNvSpPr>
          <p:nvPr/>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lvl1pPr defTabSz="815975" eaLnBrk="0" hangingPunct="0">
              <a:defRPr sz="1000" b="1" u="sng">
                <a:solidFill>
                  <a:schemeClr val="tx1"/>
                </a:solidFill>
                <a:latin typeface="Arial" charset="0"/>
                <a:ea typeface="ＭＳ Ｐゴシック" charset="0"/>
                <a:cs typeface="ＭＳ Ｐゴシック" charset="0"/>
              </a:defRPr>
            </a:lvl1pPr>
            <a:lvl2pPr marL="742950" indent="-285750" defTabSz="815975" eaLnBrk="0" hangingPunct="0">
              <a:defRPr sz="1000" b="1" u="sng">
                <a:solidFill>
                  <a:schemeClr val="tx1"/>
                </a:solidFill>
                <a:latin typeface="Arial" charset="0"/>
                <a:ea typeface="ＭＳ Ｐゴシック" charset="0"/>
              </a:defRPr>
            </a:lvl2pPr>
            <a:lvl3pPr marL="1143000" indent="-228600" defTabSz="815975" eaLnBrk="0" hangingPunct="0">
              <a:defRPr sz="1000" b="1" u="sng">
                <a:solidFill>
                  <a:schemeClr val="tx1"/>
                </a:solidFill>
                <a:latin typeface="Arial" charset="0"/>
                <a:ea typeface="ＭＳ Ｐゴシック" charset="0"/>
              </a:defRPr>
            </a:lvl3pPr>
            <a:lvl4pPr marL="1600200" indent="-228600" defTabSz="815975" eaLnBrk="0" hangingPunct="0">
              <a:defRPr sz="1000" b="1" u="sng">
                <a:solidFill>
                  <a:schemeClr val="tx1"/>
                </a:solidFill>
                <a:latin typeface="Arial" charset="0"/>
                <a:ea typeface="ＭＳ Ｐゴシック" charset="0"/>
              </a:defRPr>
            </a:lvl4pPr>
            <a:lvl5pPr marL="2057400" indent="-228600" defTabSz="815975" eaLnBrk="0" hangingPunct="0">
              <a:defRPr sz="1000" b="1" u="sng">
                <a:solidFill>
                  <a:schemeClr val="tx1"/>
                </a:solidFill>
                <a:latin typeface="Arial" charset="0"/>
                <a:ea typeface="ＭＳ Ｐゴシック" charset="0"/>
              </a:defRPr>
            </a:lvl5pPr>
            <a:lvl6pPr marL="2514600" indent="-228600" defTabSz="815975"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defTabSz="815975"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defTabSz="815975"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defTabSz="815975"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lnSpc>
                <a:spcPct val="90000"/>
              </a:lnSpc>
            </a:pPr>
            <a:r>
              <a:rPr lang="en-US" b="0" i="1" u="none">
                <a:latin typeface="Calibri" charset="0"/>
              </a:rPr>
              <a:t>© 2013 California Energy Storage Alliance</a:t>
            </a:r>
          </a:p>
        </p:txBody>
      </p:sp>
      <p:pic>
        <p:nvPicPr>
          <p:cNvPr id="10" name="Picture 25" descr="CESA Logo -- FINAL.jpg"/>
          <p:cNvPicPr>
            <a:picLocks noChangeAspect="1"/>
          </p:cNvPicPr>
          <p:nvPr userDrawn="1"/>
        </p:nvPicPr>
        <p:blipFill>
          <a:blip r:embed="rId8"/>
          <a:srcRect/>
          <a:stretch>
            <a:fillRect/>
          </a:stretch>
        </p:blipFill>
        <p:spPr bwMode="auto">
          <a:xfrm>
            <a:off x="7442200" y="6373813"/>
            <a:ext cx="1277938" cy="411162"/>
          </a:xfrm>
          <a:prstGeom prst="rect">
            <a:avLst/>
          </a:prstGeom>
          <a:noFill/>
          <a:ln w="9525">
            <a:noFill/>
            <a:miter lim="800000"/>
            <a:headEnd/>
            <a:tailEnd/>
          </a:ln>
        </p:spPr>
      </p:pic>
      <p:sp>
        <p:nvSpPr>
          <p:cNvPr id="11" name="Text Box 5"/>
          <p:cNvSpPr txBox="1">
            <a:spLocks noChangeArrowheads="1"/>
          </p:cNvSpPr>
          <p:nvPr userDrawn="1"/>
        </p:nvSpPr>
        <p:spPr bwMode="gray">
          <a:xfrm>
            <a:off x="3698875" y="6410325"/>
            <a:ext cx="2176463" cy="138113"/>
          </a:xfrm>
          <a:prstGeom prst="rect">
            <a:avLst/>
          </a:prstGeom>
          <a:noFill/>
          <a:ln w="9525">
            <a:noFill/>
            <a:miter lim="800000"/>
            <a:headEnd/>
            <a:tailEnd/>
          </a:ln>
          <a:effectLst/>
        </p:spPr>
        <p:txBody>
          <a:bodyPr wrap="none" lIns="0" tIns="0" rIns="0" bIns="0" anchor="b">
            <a:spAutoFit/>
          </a:bodyPr>
          <a:lstStyle/>
          <a:p>
            <a:pPr defTabSz="816620">
              <a:lnSpc>
                <a:spcPct val="90000"/>
              </a:lnSpc>
              <a:defRPr/>
            </a:pPr>
            <a:r>
              <a:rPr lang="en-US" b="0" i="1" u="none" dirty="0">
                <a:latin typeface="Calibri" pitchFamily="-110" charset="0"/>
                <a:ea typeface="ＭＳ Ｐゴシック" pitchFamily="-110" charset="-128"/>
                <a:cs typeface="ＭＳ Ｐゴシック" pitchFamily="-110" charset="-128"/>
              </a:rPr>
              <a:t>© </a:t>
            </a:r>
            <a:r>
              <a:rPr lang="en-US" b="0" i="1" u="none" dirty="0" smtClean="0">
                <a:latin typeface="Calibri" pitchFamily="-110" charset="0"/>
                <a:ea typeface="ＭＳ Ｐゴシック" pitchFamily="-110" charset="-128"/>
                <a:cs typeface="ＭＳ Ｐゴシック" pitchFamily="-110" charset="-128"/>
              </a:rPr>
              <a:t>2014 </a:t>
            </a:r>
            <a:r>
              <a:rPr lang="en-US" b="0" i="1" u="none" dirty="0">
                <a:latin typeface="Calibri" pitchFamily="-110" charset="0"/>
                <a:ea typeface="ＭＳ Ｐゴシック" pitchFamily="-110" charset="-128"/>
                <a:cs typeface="ＭＳ Ｐゴシック" pitchFamily="-110" charset="-128"/>
              </a:rPr>
              <a:t>California Energy Storage Alliance</a:t>
            </a:r>
          </a:p>
        </p:txBody>
      </p:sp>
    </p:spTree>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charset="0"/>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0961" rtl="0" eaLnBrk="1" latinLnBrk="0" hangingPunct="1">
        <a:defRPr sz="1500" kern="1200">
          <a:solidFill>
            <a:schemeClr val="tx1"/>
          </a:solidFill>
          <a:latin typeface="+mn-lt"/>
          <a:ea typeface="+mn-ea"/>
          <a:cs typeface="+mn-cs"/>
        </a:defRPr>
      </a:lvl1pPr>
      <a:lvl2pPr marL="370961" algn="l" defTabSz="370961" rtl="0" eaLnBrk="1" latinLnBrk="0" hangingPunct="1">
        <a:defRPr sz="1500" kern="1200">
          <a:solidFill>
            <a:schemeClr val="tx1"/>
          </a:solidFill>
          <a:latin typeface="+mn-lt"/>
          <a:ea typeface="+mn-ea"/>
          <a:cs typeface="+mn-cs"/>
        </a:defRPr>
      </a:lvl2pPr>
      <a:lvl3pPr marL="741920" algn="l" defTabSz="370961" rtl="0" eaLnBrk="1" latinLnBrk="0" hangingPunct="1">
        <a:defRPr sz="1500" kern="1200">
          <a:solidFill>
            <a:schemeClr val="tx1"/>
          </a:solidFill>
          <a:latin typeface="+mn-lt"/>
          <a:ea typeface="+mn-ea"/>
          <a:cs typeface="+mn-cs"/>
        </a:defRPr>
      </a:lvl3pPr>
      <a:lvl4pPr marL="1112879" algn="l" defTabSz="370961" rtl="0" eaLnBrk="1" latinLnBrk="0" hangingPunct="1">
        <a:defRPr sz="1500" kern="1200">
          <a:solidFill>
            <a:schemeClr val="tx1"/>
          </a:solidFill>
          <a:latin typeface="+mn-lt"/>
          <a:ea typeface="+mn-ea"/>
          <a:cs typeface="+mn-cs"/>
        </a:defRPr>
      </a:lvl4pPr>
      <a:lvl5pPr marL="1483834" algn="l" defTabSz="370961" rtl="0" eaLnBrk="1" latinLnBrk="0" hangingPunct="1">
        <a:defRPr sz="1500" kern="1200">
          <a:solidFill>
            <a:schemeClr val="tx1"/>
          </a:solidFill>
          <a:latin typeface="+mn-lt"/>
          <a:ea typeface="+mn-ea"/>
          <a:cs typeface="+mn-cs"/>
        </a:defRPr>
      </a:lvl5pPr>
      <a:lvl6pPr marL="1854793" algn="l" defTabSz="370961" rtl="0" eaLnBrk="1" latinLnBrk="0" hangingPunct="1">
        <a:defRPr sz="1500" kern="1200">
          <a:solidFill>
            <a:schemeClr val="tx1"/>
          </a:solidFill>
          <a:latin typeface="+mn-lt"/>
          <a:ea typeface="+mn-ea"/>
          <a:cs typeface="+mn-cs"/>
        </a:defRPr>
      </a:lvl6pPr>
      <a:lvl7pPr marL="2225750" algn="l" defTabSz="370961" rtl="0" eaLnBrk="1" latinLnBrk="0" hangingPunct="1">
        <a:defRPr sz="1500" kern="1200">
          <a:solidFill>
            <a:schemeClr val="tx1"/>
          </a:solidFill>
          <a:latin typeface="+mn-lt"/>
          <a:ea typeface="+mn-ea"/>
          <a:cs typeface="+mn-cs"/>
        </a:defRPr>
      </a:lvl7pPr>
      <a:lvl8pPr marL="2596707" algn="l" defTabSz="370961" rtl="0" eaLnBrk="1" latinLnBrk="0" hangingPunct="1">
        <a:defRPr sz="1500" kern="1200">
          <a:solidFill>
            <a:schemeClr val="tx1"/>
          </a:solidFill>
          <a:latin typeface="+mn-lt"/>
          <a:ea typeface="+mn-ea"/>
          <a:cs typeface="+mn-cs"/>
        </a:defRPr>
      </a:lvl8pPr>
      <a:lvl9pPr marL="2967667" algn="l" defTabSz="370961"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bwMode="gray">
          <a:xfrm>
            <a:off x="393700" y="134938"/>
            <a:ext cx="8308975" cy="4778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6147" name="Rectangle 4"/>
          <p:cNvSpPr>
            <a:spLocks noGrp="1" noChangeArrowheads="1"/>
          </p:cNvSpPr>
          <p:nvPr>
            <p:ph type="body" idx="1"/>
          </p:nvPr>
        </p:nvSpPr>
        <p:spPr bwMode="gray">
          <a:xfrm>
            <a:off x="600075" y="638175"/>
            <a:ext cx="7896225" cy="4546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5958" name="Rectangle 6"/>
          <p:cNvSpPr>
            <a:spLocks noGrp="1" noChangeArrowheads="1"/>
          </p:cNvSpPr>
          <p:nvPr>
            <p:ph type="sldNum" sz="quarter" idx="4"/>
          </p:nvPr>
        </p:nvSpPr>
        <p:spPr bwMode="gray">
          <a:xfrm>
            <a:off x="403225" y="6424613"/>
            <a:ext cx="444500" cy="1539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solidFill>
                  <a:srgbClr val="000000"/>
                </a:solidFill>
                <a:latin typeface="Calibri" pitchFamily="-110" charset="0"/>
                <a:ea typeface="ＭＳ Ｐゴシック" pitchFamily="-110" charset="-128"/>
                <a:cs typeface="ＭＳ Ｐゴシック" pitchFamily="-110" charset="-128"/>
              </a:defRPr>
            </a:lvl1pPr>
          </a:lstStyle>
          <a:p>
            <a:pPr>
              <a:defRPr/>
            </a:pPr>
            <a:fld id="{DFAC6371-9363-40A4-8810-51F02B9F36DA}" type="slidenum">
              <a:rPr lang="en-US"/>
              <a:pPr>
                <a:defRPr/>
              </a:pPr>
              <a:t>‹#›</a:t>
            </a:fld>
            <a:endParaRPr lang="en-US" dirty="0"/>
          </a:p>
        </p:txBody>
      </p:sp>
      <p:sp>
        <p:nvSpPr>
          <p:cNvPr id="125974" name="Line 22"/>
          <p:cNvSpPr>
            <a:spLocks noChangeShapeType="1"/>
          </p:cNvSpPr>
          <p:nvPr/>
        </p:nvSpPr>
        <p:spPr bwMode="auto">
          <a:xfrm>
            <a:off x="393700" y="644525"/>
            <a:ext cx="8308975" cy="0"/>
          </a:xfrm>
          <a:prstGeom prst="line">
            <a:avLst/>
          </a:prstGeom>
          <a:noFill/>
          <a:ln w="28575">
            <a:solidFill>
              <a:schemeClr val="folHlink"/>
            </a:solidFill>
            <a:round/>
            <a:headEnd/>
            <a:tailEnd/>
          </a:ln>
          <a:effectLst/>
        </p:spPr>
        <p:txBody>
          <a:bodyPr lIns="74202" tIns="37099" rIns="74202" bIns="37099"/>
          <a:lstStyle/>
          <a:p>
            <a:pPr>
              <a:defRPr/>
            </a:pPr>
            <a:endParaRPr lang="en-US" dirty="0">
              <a:solidFill>
                <a:srgbClr val="000000"/>
              </a:solidFill>
              <a:latin typeface="Arial" pitchFamily="-108" charset="0"/>
              <a:ea typeface="ＭＳ Ｐゴシック" pitchFamily="-110" charset="-128"/>
              <a:cs typeface="ＭＳ Ｐゴシック" pitchFamily="-110" charset="-128"/>
            </a:endParaRPr>
          </a:p>
        </p:txBody>
      </p:sp>
      <p:sp>
        <p:nvSpPr>
          <p:cNvPr id="125978" name="Line 26"/>
          <p:cNvSpPr>
            <a:spLocks noChangeShapeType="1"/>
          </p:cNvSpPr>
          <p:nvPr/>
        </p:nvSpPr>
        <p:spPr bwMode="auto">
          <a:xfrm>
            <a:off x="393700" y="6334125"/>
            <a:ext cx="8308975" cy="0"/>
          </a:xfrm>
          <a:prstGeom prst="line">
            <a:avLst/>
          </a:prstGeom>
          <a:noFill/>
          <a:ln w="9525">
            <a:solidFill>
              <a:schemeClr val="folHlink"/>
            </a:solidFill>
            <a:round/>
            <a:headEnd/>
            <a:tailEnd/>
          </a:ln>
          <a:effectLst/>
        </p:spPr>
        <p:txBody>
          <a:bodyPr lIns="74202" tIns="37099" rIns="74202" bIns="37099"/>
          <a:lstStyle/>
          <a:p>
            <a:pPr>
              <a:defRPr/>
            </a:pPr>
            <a:endParaRPr lang="en-US" dirty="0">
              <a:solidFill>
                <a:srgbClr val="000000"/>
              </a:solidFill>
              <a:latin typeface="Arial" pitchFamily="-108" charset="0"/>
              <a:ea typeface="ＭＳ Ｐゴシック" pitchFamily="-110" charset="-128"/>
              <a:cs typeface="ＭＳ Ｐゴシック" pitchFamily="-110" charset="-128"/>
            </a:endParaRPr>
          </a:p>
        </p:txBody>
      </p:sp>
      <p:pic>
        <p:nvPicPr>
          <p:cNvPr id="6151" name="Picture 8" descr="Strategen Logo Final Hi-Res.jpg"/>
          <p:cNvPicPr>
            <a:picLocks noChangeAspect="1"/>
          </p:cNvPicPr>
          <p:nvPr/>
        </p:nvPicPr>
        <p:blipFill>
          <a:blip r:embed="rId9"/>
          <a:srcRect/>
          <a:stretch>
            <a:fillRect/>
          </a:stretch>
        </p:blipFill>
        <p:spPr bwMode="auto">
          <a:xfrm>
            <a:off x="7045325" y="6375400"/>
            <a:ext cx="1657350" cy="414338"/>
          </a:xfrm>
          <a:prstGeom prst="rect">
            <a:avLst/>
          </a:prstGeom>
          <a:noFill/>
          <a:ln w="9525">
            <a:noFill/>
            <a:miter lim="800000"/>
            <a:headEnd/>
            <a:tailEnd/>
          </a:ln>
        </p:spPr>
      </p:pic>
      <p:sp>
        <p:nvSpPr>
          <p:cNvPr id="10" name="Text Box 5"/>
          <p:cNvSpPr txBox="1">
            <a:spLocks noChangeArrowheads="1"/>
          </p:cNvSpPr>
          <p:nvPr userDrawn="1"/>
        </p:nvSpPr>
        <p:spPr bwMode="gray">
          <a:xfrm>
            <a:off x="3698875" y="6410325"/>
            <a:ext cx="1746250" cy="138113"/>
          </a:xfrm>
          <a:prstGeom prst="rect">
            <a:avLst/>
          </a:prstGeom>
          <a:noFill/>
          <a:ln w="9525">
            <a:noFill/>
            <a:miter lim="800000"/>
            <a:headEnd/>
            <a:tailEnd/>
          </a:ln>
          <a:effectLst/>
        </p:spPr>
        <p:txBody>
          <a:bodyPr wrap="none" lIns="0" tIns="0" rIns="0" bIns="0" anchor="b">
            <a:spAutoFit/>
          </a:bodyPr>
          <a:lstStyle/>
          <a:p>
            <a:pPr defTabSz="816710">
              <a:lnSpc>
                <a:spcPct val="90000"/>
              </a:lnSpc>
              <a:defRPr/>
            </a:pPr>
            <a:r>
              <a:rPr lang="en-US" b="0" i="1" u="none" dirty="0">
                <a:solidFill>
                  <a:srgbClr val="000000"/>
                </a:solidFill>
                <a:latin typeface="Calibri" pitchFamily="-110" charset="0"/>
                <a:ea typeface="ＭＳ Ｐゴシック" pitchFamily="-110" charset="-128"/>
                <a:cs typeface="ＭＳ Ｐゴシック" pitchFamily="-110" charset="-128"/>
              </a:rPr>
              <a:t>© 2013 Strategen Consulting, LLC</a:t>
            </a:r>
          </a:p>
        </p:txBody>
      </p:sp>
    </p:spTree>
  </p:cSld>
  <p:clrMap bg1="lt1" tx1="dk1" bg2="lt2" tx2="dk2" accent1="accent1" accent2="accent2" accent3="accent3" accent4="accent4" accent5="accent5" accent6="accent6" hlink="hlink" folHlink="folHlink"/>
  <p:sldLayoutIdLst>
    <p:sldLayoutId id="2147483876" r:id="rId1"/>
    <p:sldLayoutId id="2147483854" r:id="rId2"/>
    <p:sldLayoutId id="2147483855" r:id="rId3"/>
    <p:sldLayoutId id="2147483856" r:id="rId4"/>
    <p:sldLayoutId id="2147483857" r:id="rId5"/>
    <p:sldLayoutId id="2147483858" r:id="rId6"/>
    <p:sldLayoutId id="2147483859" r:id="rId7"/>
  </p:sldLayoutIdLst>
  <p:timing>
    <p:tnLst>
      <p:par>
        <p:cTn id="1" dur="indefinite" restart="never" nodeType="tmRoot"/>
      </p:par>
    </p:tnLst>
  </p:timing>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1001" algn="l" defTabSz="816710" rtl="0" eaLnBrk="1" fontAlgn="base" hangingPunct="1">
        <a:lnSpc>
          <a:spcPts val="2110"/>
        </a:lnSpc>
        <a:spcBef>
          <a:spcPct val="0"/>
        </a:spcBef>
        <a:spcAft>
          <a:spcPct val="0"/>
        </a:spcAft>
        <a:defRPr sz="2600">
          <a:solidFill>
            <a:schemeClr val="tx1"/>
          </a:solidFill>
          <a:latin typeface="Calibri" pitchFamily="-108" charset="0"/>
        </a:defRPr>
      </a:lvl6pPr>
      <a:lvl7pPr marL="742001" algn="l" defTabSz="816710" rtl="0" eaLnBrk="1" fontAlgn="base" hangingPunct="1">
        <a:lnSpc>
          <a:spcPts val="2110"/>
        </a:lnSpc>
        <a:spcBef>
          <a:spcPct val="0"/>
        </a:spcBef>
        <a:spcAft>
          <a:spcPct val="0"/>
        </a:spcAft>
        <a:defRPr sz="2600">
          <a:solidFill>
            <a:schemeClr val="tx1"/>
          </a:solidFill>
          <a:latin typeface="Calibri" pitchFamily="-108" charset="0"/>
        </a:defRPr>
      </a:lvl7pPr>
      <a:lvl8pPr marL="1113002" algn="l" defTabSz="816710" rtl="0" eaLnBrk="1" fontAlgn="base" hangingPunct="1">
        <a:lnSpc>
          <a:spcPts val="2110"/>
        </a:lnSpc>
        <a:spcBef>
          <a:spcPct val="0"/>
        </a:spcBef>
        <a:spcAft>
          <a:spcPct val="0"/>
        </a:spcAft>
        <a:defRPr sz="2600">
          <a:solidFill>
            <a:schemeClr val="tx1"/>
          </a:solidFill>
          <a:latin typeface="Calibri" pitchFamily="-108" charset="0"/>
        </a:defRPr>
      </a:lvl8pPr>
      <a:lvl9pPr marL="1483995" algn="l" defTabSz="81671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pitchFamily="2" charset="2"/>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958" indent="-204823" algn="l" defTabSz="81671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955" indent="-204823" algn="l" defTabSz="81671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956" indent="-204823" algn="l" defTabSz="81671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953" indent="-204823" algn="l" defTabSz="81671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1001" rtl="0" eaLnBrk="1" latinLnBrk="0" hangingPunct="1">
        <a:defRPr sz="1500" kern="1200">
          <a:solidFill>
            <a:schemeClr val="tx1"/>
          </a:solidFill>
          <a:latin typeface="+mn-lt"/>
          <a:ea typeface="+mn-ea"/>
          <a:cs typeface="+mn-cs"/>
        </a:defRPr>
      </a:lvl1pPr>
      <a:lvl2pPr marL="371001" algn="l" defTabSz="371001" rtl="0" eaLnBrk="1" latinLnBrk="0" hangingPunct="1">
        <a:defRPr sz="1500" kern="1200">
          <a:solidFill>
            <a:schemeClr val="tx1"/>
          </a:solidFill>
          <a:latin typeface="+mn-lt"/>
          <a:ea typeface="+mn-ea"/>
          <a:cs typeface="+mn-cs"/>
        </a:defRPr>
      </a:lvl2pPr>
      <a:lvl3pPr marL="742001" algn="l" defTabSz="371001" rtl="0" eaLnBrk="1" latinLnBrk="0" hangingPunct="1">
        <a:defRPr sz="1500" kern="1200">
          <a:solidFill>
            <a:schemeClr val="tx1"/>
          </a:solidFill>
          <a:latin typeface="+mn-lt"/>
          <a:ea typeface="+mn-ea"/>
          <a:cs typeface="+mn-cs"/>
        </a:defRPr>
      </a:lvl3pPr>
      <a:lvl4pPr marL="1113002" algn="l" defTabSz="371001" rtl="0" eaLnBrk="1" latinLnBrk="0" hangingPunct="1">
        <a:defRPr sz="1500" kern="1200">
          <a:solidFill>
            <a:schemeClr val="tx1"/>
          </a:solidFill>
          <a:latin typeface="+mn-lt"/>
          <a:ea typeface="+mn-ea"/>
          <a:cs typeface="+mn-cs"/>
        </a:defRPr>
      </a:lvl4pPr>
      <a:lvl5pPr marL="1483995" algn="l" defTabSz="371001" rtl="0" eaLnBrk="1" latinLnBrk="0" hangingPunct="1">
        <a:defRPr sz="1500" kern="1200">
          <a:solidFill>
            <a:schemeClr val="tx1"/>
          </a:solidFill>
          <a:latin typeface="+mn-lt"/>
          <a:ea typeface="+mn-ea"/>
          <a:cs typeface="+mn-cs"/>
        </a:defRPr>
      </a:lvl5pPr>
      <a:lvl6pPr marL="1854992" algn="l" defTabSz="371001" rtl="0" eaLnBrk="1" latinLnBrk="0" hangingPunct="1">
        <a:defRPr sz="1500" kern="1200">
          <a:solidFill>
            <a:schemeClr val="tx1"/>
          </a:solidFill>
          <a:latin typeface="+mn-lt"/>
          <a:ea typeface="+mn-ea"/>
          <a:cs typeface="+mn-cs"/>
        </a:defRPr>
      </a:lvl6pPr>
      <a:lvl7pPr marL="2225993" algn="l" defTabSz="371001" rtl="0" eaLnBrk="1" latinLnBrk="0" hangingPunct="1">
        <a:defRPr sz="1500" kern="1200">
          <a:solidFill>
            <a:schemeClr val="tx1"/>
          </a:solidFill>
          <a:latin typeface="+mn-lt"/>
          <a:ea typeface="+mn-ea"/>
          <a:cs typeface="+mn-cs"/>
        </a:defRPr>
      </a:lvl7pPr>
      <a:lvl8pPr marL="2596990" algn="l" defTabSz="371001" rtl="0" eaLnBrk="1" latinLnBrk="0" hangingPunct="1">
        <a:defRPr sz="1500" kern="1200">
          <a:solidFill>
            <a:schemeClr val="tx1"/>
          </a:solidFill>
          <a:latin typeface="+mn-lt"/>
          <a:ea typeface="+mn-ea"/>
          <a:cs typeface="+mn-cs"/>
        </a:defRPr>
      </a:lvl8pPr>
      <a:lvl9pPr marL="2967990" algn="l" defTabSz="371001"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gray">
          <a:xfrm>
            <a:off x="393700" y="0"/>
            <a:ext cx="8308975" cy="819150"/>
          </a:xfrm>
          <a:prstGeom prst="rect">
            <a:avLst/>
          </a:prstGeom>
          <a:noFill/>
          <a:ln w="9525">
            <a:noFill/>
            <a:miter lim="800000"/>
            <a:headEnd/>
            <a:tailEnd/>
          </a:ln>
        </p:spPr>
        <p:txBody>
          <a:bodyPr vert="horz" wrap="square" lIns="83105" tIns="41552" rIns="83105" bIns="41552" numCol="1" anchor="b" anchorCtr="0" compatLnSpc="1">
            <a:prstTxWarp prst="textNoShape">
              <a:avLst/>
            </a:prstTxWarp>
          </a:bodyPr>
          <a:lstStyle/>
          <a:p>
            <a:pPr lvl="0"/>
            <a:r>
              <a:rPr lang="en-US" smtClean="0"/>
              <a:t>Click to edit Master title style</a:t>
            </a:r>
          </a:p>
        </p:txBody>
      </p:sp>
      <p:sp>
        <p:nvSpPr>
          <p:cNvPr id="7171" name="Rectangle 4"/>
          <p:cNvSpPr>
            <a:spLocks noGrp="1" noChangeArrowheads="1"/>
          </p:cNvSpPr>
          <p:nvPr>
            <p:ph type="body" idx="1"/>
          </p:nvPr>
        </p:nvSpPr>
        <p:spPr bwMode="gray">
          <a:xfrm>
            <a:off x="393700" y="1987550"/>
            <a:ext cx="8308975" cy="3989388"/>
          </a:xfrm>
          <a:prstGeom prst="rect">
            <a:avLst/>
          </a:prstGeom>
          <a:noFill/>
          <a:ln w="9525">
            <a:noFill/>
            <a:miter lim="800000"/>
            <a:headEnd/>
            <a:tailEnd/>
          </a:ln>
        </p:spPr>
        <p:txBody>
          <a:bodyPr vert="horz" wrap="square" lIns="83105" tIns="41552" rIns="83105" bIns="415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5958" name="Rectangle 6"/>
          <p:cNvSpPr>
            <a:spLocks noGrp="1" noChangeArrowheads="1"/>
          </p:cNvSpPr>
          <p:nvPr>
            <p:ph type="sldNum" sz="quarter" idx="4"/>
          </p:nvPr>
        </p:nvSpPr>
        <p:spPr bwMode="gray">
          <a:xfrm>
            <a:off x="403225" y="6326188"/>
            <a:ext cx="444500" cy="252412"/>
          </a:xfrm>
          <a:prstGeom prst="rect">
            <a:avLst/>
          </a:prstGeom>
          <a:noFill/>
          <a:ln w="9525">
            <a:noFill/>
            <a:miter lim="800000"/>
            <a:headEnd/>
            <a:tailEnd/>
          </a:ln>
          <a:effectLst/>
        </p:spPr>
        <p:txBody>
          <a:bodyPr vert="horz" wrap="square" lIns="83105" tIns="41552" rIns="83105" bIns="41552" numCol="1" anchor="ctr" anchorCtr="0" compatLnSpc="1">
            <a:prstTxWarp prst="textNoShape">
              <a:avLst/>
            </a:prstTxWarp>
            <a:spAutoFit/>
          </a:bodyPr>
          <a:lstStyle>
            <a:lvl1pPr>
              <a:defRPr sz="1100" b="0" u="none">
                <a:solidFill>
                  <a:srgbClr val="000000"/>
                </a:solidFill>
                <a:latin typeface="Calibri" pitchFamily="34" charset="0"/>
              </a:defRPr>
            </a:lvl1pPr>
          </a:lstStyle>
          <a:p>
            <a:fld id="{2435486B-223D-48C5-85A3-4D19D93D3A1A}" type="slidenum">
              <a:rPr lang="en-US"/>
              <a:pPr/>
              <a:t>‹#›</a:t>
            </a:fld>
            <a:endParaRPr lang="en-US"/>
          </a:p>
        </p:txBody>
      </p:sp>
      <p:sp>
        <p:nvSpPr>
          <p:cNvPr id="6149" name="Line 22"/>
          <p:cNvSpPr>
            <a:spLocks noChangeShapeType="1"/>
          </p:cNvSpPr>
          <p:nvPr/>
        </p:nvSpPr>
        <p:spPr bwMode="auto">
          <a:xfrm>
            <a:off x="393700" y="850900"/>
            <a:ext cx="8308975" cy="0"/>
          </a:xfrm>
          <a:prstGeom prst="line">
            <a:avLst/>
          </a:prstGeom>
          <a:noFill/>
          <a:ln w="28575">
            <a:solidFill>
              <a:srgbClr val="000000"/>
            </a:solidFill>
            <a:round/>
            <a:headEnd/>
            <a:tailEnd/>
          </a:ln>
          <a:extLst/>
        </p:spPr>
        <p:txBody>
          <a:bodyPr lIns="83105" tIns="41552" rIns="83105" bIns="41552"/>
          <a:lstStyle/>
          <a:p>
            <a:pPr defTabSz="457118">
              <a:defRPr/>
            </a:pPr>
            <a:endParaRPr lang="en-US" sz="1800" b="0" u="none" dirty="0">
              <a:solidFill>
                <a:srgbClr val="000000"/>
              </a:solidFill>
              <a:latin typeface="Calibri" charset="0"/>
              <a:ea typeface="ＭＳ Ｐゴシック" charset="0"/>
              <a:cs typeface="ＭＳ Ｐゴシック" charset="0"/>
            </a:endParaRPr>
          </a:p>
        </p:txBody>
      </p:sp>
      <p:sp>
        <p:nvSpPr>
          <p:cNvPr id="6150" name="Line 26"/>
          <p:cNvSpPr>
            <a:spLocks noChangeShapeType="1"/>
          </p:cNvSpPr>
          <p:nvPr/>
        </p:nvSpPr>
        <p:spPr bwMode="auto">
          <a:xfrm>
            <a:off x="393700" y="6334125"/>
            <a:ext cx="8308975" cy="0"/>
          </a:xfrm>
          <a:prstGeom prst="line">
            <a:avLst/>
          </a:prstGeom>
          <a:noFill/>
          <a:ln w="9525">
            <a:solidFill>
              <a:schemeClr val="tx1"/>
            </a:solidFill>
            <a:round/>
            <a:headEnd/>
            <a:tailEnd/>
          </a:ln>
          <a:extLst/>
        </p:spPr>
        <p:txBody>
          <a:bodyPr lIns="83105" tIns="41552" rIns="83105" bIns="41552"/>
          <a:lstStyle/>
          <a:p>
            <a:pPr defTabSz="457118">
              <a:defRPr/>
            </a:pPr>
            <a:endParaRPr lang="en-US" sz="1800" b="0" u="none" dirty="0">
              <a:solidFill>
                <a:srgbClr val="000000"/>
              </a:solidFill>
              <a:latin typeface="Calibri" charset="0"/>
              <a:ea typeface="ＭＳ Ｐゴシック" charset="0"/>
              <a:cs typeface="ＭＳ Ｐゴシック" charset="0"/>
            </a:endParaRPr>
          </a:p>
        </p:txBody>
      </p:sp>
      <p:pic>
        <p:nvPicPr>
          <p:cNvPr id="7175" name="Picture 28" descr="CESA Logo -- FINAL"/>
          <p:cNvPicPr>
            <a:picLocks noChangeAspect="1" noChangeArrowheads="1"/>
          </p:cNvPicPr>
          <p:nvPr/>
        </p:nvPicPr>
        <p:blipFill>
          <a:blip r:embed="rId9"/>
          <a:srcRect/>
          <a:stretch>
            <a:fillRect/>
          </a:stretch>
        </p:blipFill>
        <p:spPr bwMode="auto">
          <a:xfrm>
            <a:off x="7431088" y="6367463"/>
            <a:ext cx="1271587" cy="422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Lst>
  <p:hf hdr="0" ftr="0" dt="0"/>
  <p:txStyles>
    <p:titleStyle>
      <a:lvl1pPr algn="l" rtl="0" fontAlgn="base">
        <a:lnSpc>
          <a:spcPts val="2363"/>
        </a:lnSpc>
        <a:spcBef>
          <a:spcPct val="0"/>
        </a:spcBef>
        <a:spcAft>
          <a:spcPct val="0"/>
        </a:spcAft>
        <a:defRPr sz="2900" b="1">
          <a:solidFill>
            <a:srgbClr val="508644"/>
          </a:solidFill>
          <a:latin typeface="+mj-lt"/>
          <a:ea typeface="ＭＳ Ｐゴシック" charset="-128"/>
          <a:cs typeface="ＭＳ Ｐゴシック" charset="-128"/>
        </a:defRPr>
      </a:lvl1pPr>
      <a:lvl2pPr algn="l" rtl="0" fontAlgn="base">
        <a:lnSpc>
          <a:spcPts val="2363"/>
        </a:lnSpc>
        <a:spcBef>
          <a:spcPct val="0"/>
        </a:spcBef>
        <a:spcAft>
          <a:spcPct val="0"/>
        </a:spcAft>
        <a:defRPr sz="2900" b="1">
          <a:solidFill>
            <a:srgbClr val="508644"/>
          </a:solidFill>
          <a:latin typeface="Calibri" pitchFamily="-65" charset="0"/>
          <a:ea typeface="ＭＳ Ｐゴシック" charset="-128"/>
          <a:cs typeface="ＭＳ Ｐゴシック" charset="-128"/>
        </a:defRPr>
      </a:lvl2pPr>
      <a:lvl3pPr algn="l" rtl="0" fontAlgn="base">
        <a:lnSpc>
          <a:spcPts val="2363"/>
        </a:lnSpc>
        <a:spcBef>
          <a:spcPct val="0"/>
        </a:spcBef>
        <a:spcAft>
          <a:spcPct val="0"/>
        </a:spcAft>
        <a:defRPr sz="2900" b="1">
          <a:solidFill>
            <a:srgbClr val="508644"/>
          </a:solidFill>
          <a:latin typeface="Calibri" pitchFamily="-65" charset="0"/>
          <a:ea typeface="ＭＳ Ｐゴシック" charset="-128"/>
          <a:cs typeface="ＭＳ Ｐゴシック" charset="-128"/>
        </a:defRPr>
      </a:lvl3pPr>
      <a:lvl4pPr algn="l" rtl="0" fontAlgn="base">
        <a:lnSpc>
          <a:spcPts val="2363"/>
        </a:lnSpc>
        <a:spcBef>
          <a:spcPct val="0"/>
        </a:spcBef>
        <a:spcAft>
          <a:spcPct val="0"/>
        </a:spcAft>
        <a:defRPr sz="2900" b="1">
          <a:solidFill>
            <a:srgbClr val="508644"/>
          </a:solidFill>
          <a:latin typeface="Calibri" pitchFamily="-65" charset="0"/>
          <a:ea typeface="ＭＳ Ｐゴシック" charset="-128"/>
          <a:cs typeface="ＭＳ Ｐゴシック" charset="-128"/>
        </a:defRPr>
      </a:lvl4pPr>
      <a:lvl5pPr algn="l" rtl="0" fontAlgn="base">
        <a:lnSpc>
          <a:spcPts val="2363"/>
        </a:lnSpc>
        <a:spcBef>
          <a:spcPct val="0"/>
        </a:spcBef>
        <a:spcAft>
          <a:spcPct val="0"/>
        </a:spcAft>
        <a:defRPr sz="2900" b="1">
          <a:solidFill>
            <a:srgbClr val="508644"/>
          </a:solidFill>
          <a:latin typeface="Calibri" pitchFamily="-65" charset="0"/>
          <a:ea typeface="ＭＳ Ｐゴシック" charset="-128"/>
          <a:cs typeface="ＭＳ Ｐゴシック" charset="-128"/>
        </a:defRPr>
      </a:lvl5pPr>
      <a:lvl6pPr marL="415522" algn="l" defTabSz="914729" rtl="0" eaLnBrk="1" fontAlgn="base" hangingPunct="1">
        <a:lnSpc>
          <a:spcPts val="2363"/>
        </a:lnSpc>
        <a:spcBef>
          <a:spcPct val="0"/>
        </a:spcBef>
        <a:spcAft>
          <a:spcPct val="0"/>
        </a:spcAft>
        <a:defRPr sz="2900" b="1">
          <a:solidFill>
            <a:srgbClr val="6EAE60"/>
          </a:solidFill>
          <a:latin typeface="Calibri" pitchFamily="-65" charset="0"/>
        </a:defRPr>
      </a:lvl6pPr>
      <a:lvl7pPr marL="831044" algn="l" defTabSz="914729" rtl="0" eaLnBrk="1" fontAlgn="base" hangingPunct="1">
        <a:lnSpc>
          <a:spcPts val="2363"/>
        </a:lnSpc>
        <a:spcBef>
          <a:spcPct val="0"/>
        </a:spcBef>
        <a:spcAft>
          <a:spcPct val="0"/>
        </a:spcAft>
        <a:defRPr sz="2900" b="1">
          <a:solidFill>
            <a:srgbClr val="6EAE60"/>
          </a:solidFill>
          <a:latin typeface="Calibri" pitchFamily="-65" charset="0"/>
        </a:defRPr>
      </a:lvl7pPr>
      <a:lvl8pPr marL="1246567" algn="l" defTabSz="914729" rtl="0" eaLnBrk="1" fontAlgn="base" hangingPunct="1">
        <a:lnSpc>
          <a:spcPts val="2363"/>
        </a:lnSpc>
        <a:spcBef>
          <a:spcPct val="0"/>
        </a:spcBef>
        <a:spcAft>
          <a:spcPct val="0"/>
        </a:spcAft>
        <a:defRPr sz="2900" b="1">
          <a:solidFill>
            <a:srgbClr val="6EAE60"/>
          </a:solidFill>
          <a:latin typeface="Calibri" pitchFamily="-65" charset="0"/>
        </a:defRPr>
      </a:lvl8pPr>
      <a:lvl9pPr marL="1662086" algn="l" defTabSz="914729" rtl="0" eaLnBrk="1" fontAlgn="base" hangingPunct="1">
        <a:lnSpc>
          <a:spcPts val="2363"/>
        </a:lnSpc>
        <a:spcBef>
          <a:spcPct val="0"/>
        </a:spcBef>
        <a:spcAft>
          <a:spcPct val="0"/>
        </a:spcAft>
        <a:defRPr sz="2900" b="1">
          <a:solidFill>
            <a:srgbClr val="6EAE60"/>
          </a:solidFill>
          <a:latin typeface="Calibri" pitchFamily="-65" charset="0"/>
        </a:defRPr>
      </a:lvl9pPr>
    </p:titleStyle>
    <p:bodyStyle>
      <a:lvl1pPr marL="211138" indent="-211138" algn="l" rtl="0" fontAlgn="base">
        <a:spcBef>
          <a:spcPct val="0"/>
        </a:spcBef>
        <a:spcAft>
          <a:spcPct val="0"/>
        </a:spcAft>
        <a:buClr>
          <a:srgbClr val="508644"/>
        </a:buClr>
        <a:buFont typeface="Arial" charset="0"/>
        <a:buChar char="»"/>
        <a:defRPr sz="2000">
          <a:solidFill>
            <a:schemeClr val="tx1"/>
          </a:solidFill>
          <a:latin typeface="+mn-lt"/>
          <a:ea typeface="ＭＳ Ｐゴシック" charset="-128"/>
          <a:cs typeface="ＭＳ Ｐゴシック" charset="-128"/>
        </a:defRPr>
      </a:lvl1pPr>
      <a:lvl2pPr marL="571500" indent="-254000" algn="l" rtl="0" fontAlgn="base">
        <a:spcBef>
          <a:spcPct val="0"/>
        </a:spcBef>
        <a:spcAft>
          <a:spcPct val="0"/>
        </a:spcAft>
        <a:buClr>
          <a:srgbClr val="508644"/>
        </a:buClr>
        <a:buFont typeface="Arial" charset="0"/>
        <a:buChar char="–"/>
        <a:defRPr>
          <a:solidFill>
            <a:schemeClr val="tx1"/>
          </a:solidFill>
          <a:latin typeface="+mn-lt"/>
          <a:ea typeface="ＭＳ Ｐゴシック" pitchFamily="-65" charset="-128"/>
        </a:defRPr>
      </a:lvl2pPr>
      <a:lvl3pPr marL="885825" indent="-207963" algn="l" rtl="0" fontAlgn="base">
        <a:spcBef>
          <a:spcPct val="0"/>
        </a:spcBef>
        <a:spcAft>
          <a:spcPct val="0"/>
        </a:spcAft>
        <a:buClr>
          <a:srgbClr val="508644"/>
        </a:buClr>
        <a:buChar char="•"/>
        <a:defRPr>
          <a:solidFill>
            <a:schemeClr val="tx1"/>
          </a:solidFill>
          <a:latin typeface="+mn-lt"/>
          <a:ea typeface="ＭＳ Ｐゴシック" pitchFamily="-65" charset="-128"/>
        </a:defRPr>
      </a:lvl3pPr>
      <a:lvl4pPr marL="1201738" indent="-207963" algn="l" rtl="0" fontAlgn="base">
        <a:spcBef>
          <a:spcPct val="0"/>
        </a:spcBef>
        <a:spcAft>
          <a:spcPct val="0"/>
        </a:spcAft>
        <a:buClr>
          <a:srgbClr val="508644"/>
        </a:buClr>
        <a:buFont typeface="Arial" charset="0"/>
        <a:buChar char="-"/>
        <a:defRPr sz="1500">
          <a:solidFill>
            <a:schemeClr val="tx1"/>
          </a:solidFill>
          <a:latin typeface="+mn-lt"/>
          <a:ea typeface="ＭＳ Ｐゴシック" pitchFamily="-65" charset="-128"/>
        </a:defRPr>
      </a:lvl4pPr>
      <a:lvl5pPr marL="2055813" indent="-227013" algn="l" rtl="0" fontAlgn="base">
        <a:spcBef>
          <a:spcPct val="0"/>
        </a:spcBef>
        <a:spcAft>
          <a:spcPct val="0"/>
        </a:spcAft>
        <a:buClr>
          <a:schemeClr val="accent1"/>
        </a:buClr>
        <a:defRPr sz="1500">
          <a:solidFill>
            <a:schemeClr val="tx1"/>
          </a:solidFill>
          <a:latin typeface="Arial" pitchFamily="-65" charset="0"/>
          <a:ea typeface="ＭＳ Ｐゴシック" pitchFamily="-65" charset="-128"/>
        </a:defRPr>
      </a:lvl5pPr>
      <a:lvl6pPr marL="2472935" indent="-229401" algn="l" defTabSz="914729" rtl="0" eaLnBrk="1" fontAlgn="base" hangingPunct="1">
        <a:spcBef>
          <a:spcPct val="0"/>
        </a:spcBef>
        <a:spcAft>
          <a:spcPct val="0"/>
        </a:spcAft>
        <a:buClr>
          <a:schemeClr val="accent1"/>
        </a:buClr>
        <a:defRPr sz="1500">
          <a:solidFill>
            <a:schemeClr val="tx1"/>
          </a:solidFill>
          <a:latin typeface="Arial" pitchFamily="-65" charset="0"/>
          <a:ea typeface="ＭＳ Ｐゴシック" pitchFamily="-65" charset="-128"/>
        </a:defRPr>
      </a:lvl6pPr>
      <a:lvl7pPr marL="2888457" indent="-229401" algn="l" defTabSz="914729" rtl="0" eaLnBrk="1" fontAlgn="base" hangingPunct="1">
        <a:spcBef>
          <a:spcPct val="0"/>
        </a:spcBef>
        <a:spcAft>
          <a:spcPct val="0"/>
        </a:spcAft>
        <a:buClr>
          <a:schemeClr val="accent1"/>
        </a:buClr>
        <a:defRPr sz="1500">
          <a:solidFill>
            <a:schemeClr val="tx1"/>
          </a:solidFill>
          <a:latin typeface="Arial" pitchFamily="-65" charset="0"/>
          <a:ea typeface="ＭＳ Ｐゴシック" pitchFamily="-65" charset="-128"/>
        </a:defRPr>
      </a:lvl7pPr>
      <a:lvl8pPr marL="3303979" indent="-229401" algn="l" defTabSz="914729" rtl="0" eaLnBrk="1" fontAlgn="base" hangingPunct="1">
        <a:spcBef>
          <a:spcPct val="0"/>
        </a:spcBef>
        <a:spcAft>
          <a:spcPct val="0"/>
        </a:spcAft>
        <a:buClr>
          <a:schemeClr val="accent1"/>
        </a:buClr>
        <a:defRPr sz="1500">
          <a:solidFill>
            <a:schemeClr val="tx1"/>
          </a:solidFill>
          <a:latin typeface="Arial" pitchFamily="-65" charset="0"/>
          <a:ea typeface="ＭＳ Ｐゴシック" pitchFamily="-65" charset="-128"/>
        </a:defRPr>
      </a:lvl8pPr>
      <a:lvl9pPr marL="3719500" indent="-229401" algn="l" defTabSz="914729" rtl="0" eaLnBrk="1" fontAlgn="base" hangingPunct="1">
        <a:spcBef>
          <a:spcPct val="0"/>
        </a:spcBef>
        <a:spcAft>
          <a:spcPct val="0"/>
        </a:spcAft>
        <a:buClr>
          <a:schemeClr val="accent1"/>
        </a:buClr>
        <a:defRPr sz="1500">
          <a:solidFill>
            <a:schemeClr val="tx1"/>
          </a:solidFill>
          <a:latin typeface="Arial" pitchFamily="-65" charset="0"/>
          <a:ea typeface="ＭＳ Ｐゴシック" pitchFamily="-65" charset="-128"/>
        </a:defRPr>
      </a:lvl9pPr>
    </p:bodyStyle>
    <p:otherStyle>
      <a:defPPr>
        <a:defRPr lang="en-US"/>
      </a:defPPr>
      <a:lvl1pPr marL="0" algn="l" defTabSz="415522" rtl="0" eaLnBrk="1" latinLnBrk="0" hangingPunct="1">
        <a:defRPr sz="1600" kern="1200">
          <a:solidFill>
            <a:schemeClr val="tx1"/>
          </a:solidFill>
          <a:latin typeface="+mn-lt"/>
          <a:ea typeface="+mn-ea"/>
          <a:cs typeface="+mn-cs"/>
        </a:defRPr>
      </a:lvl1pPr>
      <a:lvl2pPr marL="415522" algn="l" defTabSz="415522" rtl="0" eaLnBrk="1" latinLnBrk="0" hangingPunct="1">
        <a:defRPr sz="1600" kern="1200">
          <a:solidFill>
            <a:schemeClr val="tx1"/>
          </a:solidFill>
          <a:latin typeface="+mn-lt"/>
          <a:ea typeface="+mn-ea"/>
          <a:cs typeface="+mn-cs"/>
        </a:defRPr>
      </a:lvl2pPr>
      <a:lvl3pPr marL="831044" algn="l" defTabSz="415522" rtl="0" eaLnBrk="1" latinLnBrk="0" hangingPunct="1">
        <a:defRPr sz="1600" kern="1200">
          <a:solidFill>
            <a:schemeClr val="tx1"/>
          </a:solidFill>
          <a:latin typeface="+mn-lt"/>
          <a:ea typeface="+mn-ea"/>
          <a:cs typeface="+mn-cs"/>
        </a:defRPr>
      </a:lvl3pPr>
      <a:lvl4pPr marL="1246567" algn="l" defTabSz="415522" rtl="0" eaLnBrk="1" latinLnBrk="0" hangingPunct="1">
        <a:defRPr sz="1600" kern="1200">
          <a:solidFill>
            <a:schemeClr val="tx1"/>
          </a:solidFill>
          <a:latin typeface="+mn-lt"/>
          <a:ea typeface="+mn-ea"/>
          <a:cs typeface="+mn-cs"/>
        </a:defRPr>
      </a:lvl4pPr>
      <a:lvl5pPr marL="1662086" algn="l" defTabSz="415522" rtl="0" eaLnBrk="1" latinLnBrk="0" hangingPunct="1">
        <a:defRPr sz="1600" kern="1200">
          <a:solidFill>
            <a:schemeClr val="tx1"/>
          </a:solidFill>
          <a:latin typeface="+mn-lt"/>
          <a:ea typeface="+mn-ea"/>
          <a:cs typeface="+mn-cs"/>
        </a:defRPr>
      </a:lvl5pPr>
      <a:lvl6pPr marL="2077610" algn="l" defTabSz="415522" rtl="0" eaLnBrk="1" latinLnBrk="0" hangingPunct="1">
        <a:defRPr sz="1600" kern="1200">
          <a:solidFill>
            <a:schemeClr val="tx1"/>
          </a:solidFill>
          <a:latin typeface="+mn-lt"/>
          <a:ea typeface="+mn-ea"/>
          <a:cs typeface="+mn-cs"/>
        </a:defRPr>
      </a:lvl6pPr>
      <a:lvl7pPr marL="2493135" algn="l" defTabSz="415522" rtl="0" eaLnBrk="1" latinLnBrk="0" hangingPunct="1">
        <a:defRPr sz="1600" kern="1200">
          <a:solidFill>
            <a:schemeClr val="tx1"/>
          </a:solidFill>
          <a:latin typeface="+mn-lt"/>
          <a:ea typeface="+mn-ea"/>
          <a:cs typeface="+mn-cs"/>
        </a:defRPr>
      </a:lvl7pPr>
      <a:lvl8pPr marL="2908658" algn="l" defTabSz="415522" rtl="0" eaLnBrk="1" latinLnBrk="0" hangingPunct="1">
        <a:defRPr sz="1600" kern="1200">
          <a:solidFill>
            <a:schemeClr val="tx1"/>
          </a:solidFill>
          <a:latin typeface="+mn-lt"/>
          <a:ea typeface="+mn-ea"/>
          <a:cs typeface="+mn-cs"/>
        </a:defRPr>
      </a:lvl8pPr>
      <a:lvl9pPr marL="3324177" algn="l" defTabSz="415522"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bwMode="gray">
          <a:xfrm>
            <a:off x="393700" y="0"/>
            <a:ext cx="8308975" cy="819150"/>
          </a:xfrm>
          <a:prstGeom prst="rect">
            <a:avLst/>
          </a:prstGeom>
          <a:noFill/>
          <a:ln w="9525">
            <a:noFill/>
            <a:miter lim="800000"/>
            <a:headEnd/>
            <a:tailEnd/>
          </a:ln>
        </p:spPr>
        <p:txBody>
          <a:bodyPr vert="horz" wrap="square" lIns="83105" tIns="41552" rIns="83105" bIns="41552" numCol="1" anchor="b" anchorCtr="0" compatLnSpc="1">
            <a:prstTxWarp prst="textNoShape">
              <a:avLst/>
            </a:prstTxWarp>
          </a:bodyPr>
          <a:lstStyle/>
          <a:p>
            <a:pPr lvl="0"/>
            <a:r>
              <a:rPr lang="en-US" smtClean="0"/>
              <a:t>Click to edit Master title style</a:t>
            </a:r>
          </a:p>
        </p:txBody>
      </p:sp>
      <p:sp>
        <p:nvSpPr>
          <p:cNvPr id="8195" name="Rectangle 4"/>
          <p:cNvSpPr>
            <a:spLocks noGrp="1" noChangeArrowheads="1"/>
          </p:cNvSpPr>
          <p:nvPr>
            <p:ph type="body" idx="1"/>
          </p:nvPr>
        </p:nvSpPr>
        <p:spPr bwMode="gray">
          <a:xfrm>
            <a:off x="393700" y="1987550"/>
            <a:ext cx="8308975" cy="3989388"/>
          </a:xfrm>
          <a:prstGeom prst="rect">
            <a:avLst/>
          </a:prstGeom>
          <a:noFill/>
          <a:ln w="9525">
            <a:noFill/>
            <a:miter lim="800000"/>
            <a:headEnd/>
            <a:tailEnd/>
          </a:ln>
        </p:spPr>
        <p:txBody>
          <a:bodyPr vert="horz" wrap="square" lIns="83105" tIns="41552" rIns="83105" bIns="415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5958" name="Rectangle 6"/>
          <p:cNvSpPr>
            <a:spLocks noGrp="1" noChangeArrowheads="1"/>
          </p:cNvSpPr>
          <p:nvPr>
            <p:ph type="sldNum" sz="quarter" idx="4"/>
          </p:nvPr>
        </p:nvSpPr>
        <p:spPr bwMode="gray">
          <a:xfrm>
            <a:off x="403225" y="6326188"/>
            <a:ext cx="444500" cy="252412"/>
          </a:xfrm>
          <a:prstGeom prst="rect">
            <a:avLst/>
          </a:prstGeom>
          <a:noFill/>
          <a:ln w="9525">
            <a:noFill/>
            <a:miter lim="800000"/>
            <a:headEnd/>
            <a:tailEnd/>
          </a:ln>
          <a:effectLst/>
        </p:spPr>
        <p:txBody>
          <a:bodyPr vert="horz" wrap="square" lIns="83105" tIns="41552" rIns="83105" bIns="41552" numCol="1" anchor="ctr" anchorCtr="0" compatLnSpc="1">
            <a:prstTxWarp prst="textNoShape">
              <a:avLst/>
            </a:prstTxWarp>
            <a:spAutoFit/>
          </a:bodyPr>
          <a:lstStyle>
            <a:lvl1pPr>
              <a:defRPr sz="1100" b="0" u="none">
                <a:solidFill>
                  <a:srgbClr val="000000"/>
                </a:solidFill>
                <a:latin typeface="Calibri" pitchFamily="34" charset="0"/>
              </a:defRPr>
            </a:lvl1pPr>
          </a:lstStyle>
          <a:p>
            <a:fld id="{F3C437BA-65DE-4C38-B1F9-A45D19951B6A}" type="slidenum">
              <a:rPr lang="en-US"/>
              <a:pPr/>
              <a:t>‹#›</a:t>
            </a:fld>
            <a:endParaRPr lang="en-US"/>
          </a:p>
        </p:txBody>
      </p:sp>
      <p:sp>
        <p:nvSpPr>
          <p:cNvPr id="6149" name="Line 22"/>
          <p:cNvSpPr>
            <a:spLocks noChangeShapeType="1"/>
          </p:cNvSpPr>
          <p:nvPr/>
        </p:nvSpPr>
        <p:spPr bwMode="auto">
          <a:xfrm>
            <a:off x="393700" y="850900"/>
            <a:ext cx="8308975" cy="0"/>
          </a:xfrm>
          <a:prstGeom prst="line">
            <a:avLst/>
          </a:prstGeom>
          <a:noFill/>
          <a:ln w="28575">
            <a:solidFill>
              <a:srgbClr val="000000"/>
            </a:solidFill>
            <a:round/>
            <a:headEnd/>
            <a:tailEnd/>
          </a:ln>
          <a:extLst/>
        </p:spPr>
        <p:txBody>
          <a:bodyPr lIns="83105" tIns="41552" rIns="83105" bIns="41552"/>
          <a:lstStyle/>
          <a:p>
            <a:pPr defTabSz="457118">
              <a:defRPr/>
            </a:pPr>
            <a:endParaRPr lang="en-US" sz="1800" b="0" u="none" dirty="0">
              <a:solidFill>
                <a:srgbClr val="000000"/>
              </a:solidFill>
              <a:latin typeface="Calibri" charset="0"/>
              <a:ea typeface="ＭＳ Ｐゴシック" charset="0"/>
              <a:cs typeface="ＭＳ Ｐゴシック" charset="0"/>
            </a:endParaRPr>
          </a:p>
        </p:txBody>
      </p:sp>
      <p:sp>
        <p:nvSpPr>
          <p:cNvPr id="6150" name="Line 26"/>
          <p:cNvSpPr>
            <a:spLocks noChangeShapeType="1"/>
          </p:cNvSpPr>
          <p:nvPr/>
        </p:nvSpPr>
        <p:spPr bwMode="auto">
          <a:xfrm>
            <a:off x="393700" y="6334125"/>
            <a:ext cx="8308975" cy="0"/>
          </a:xfrm>
          <a:prstGeom prst="line">
            <a:avLst/>
          </a:prstGeom>
          <a:noFill/>
          <a:ln w="9525">
            <a:solidFill>
              <a:schemeClr val="tx1"/>
            </a:solidFill>
            <a:round/>
            <a:headEnd/>
            <a:tailEnd/>
          </a:ln>
          <a:extLst/>
        </p:spPr>
        <p:txBody>
          <a:bodyPr lIns="83105" tIns="41552" rIns="83105" bIns="41552"/>
          <a:lstStyle/>
          <a:p>
            <a:pPr defTabSz="457118">
              <a:defRPr/>
            </a:pPr>
            <a:endParaRPr lang="en-US" sz="1800" b="0" u="none" dirty="0">
              <a:solidFill>
                <a:srgbClr val="000000"/>
              </a:solidFill>
              <a:latin typeface="Calibri" charset="0"/>
              <a:ea typeface="ＭＳ Ｐゴシック" charset="0"/>
              <a:cs typeface="ＭＳ Ｐゴシック" charset="0"/>
            </a:endParaRPr>
          </a:p>
        </p:txBody>
      </p:sp>
      <p:pic>
        <p:nvPicPr>
          <p:cNvPr id="8199" name="Picture 28" descr="CESA Logo -- FINAL"/>
          <p:cNvPicPr>
            <a:picLocks noChangeAspect="1" noChangeArrowheads="1"/>
          </p:cNvPicPr>
          <p:nvPr/>
        </p:nvPicPr>
        <p:blipFill>
          <a:blip r:embed="rId9"/>
          <a:srcRect/>
          <a:stretch>
            <a:fillRect/>
          </a:stretch>
        </p:blipFill>
        <p:spPr bwMode="auto">
          <a:xfrm>
            <a:off x="7431088" y="6367463"/>
            <a:ext cx="1271587" cy="422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Lst>
  <p:hf hdr="0" ftr="0" dt="0"/>
  <p:txStyles>
    <p:titleStyle>
      <a:lvl1pPr algn="l" rtl="0" fontAlgn="base">
        <a:lnSpc>
          <a:spcPts val="2363"/>
        </a:lnSpc>
        <a:spcBef>
          <a:spcPct val="0"/>
        </a:spcBef>
        <a:spcAft>
          <a:spcPct val="0"/>
        </a:spcAft>
        <a:defRPr sz="2900" b="1">
          <a:solidFill>
            <a:srgbClr val="508644"/>
          </a:solidFill>
          <a:latin typeface="+mj-lt"/>
          <a:ea typeface="ＭＳ Ｐゴシック" charset="-128"/>
          <a:cs typeface="ＭＳ Ｐゴシック" charset="-128"/>
        </a:defRPr>
      </a:lvl1pPr>
      <a:lvl2pPr algn="l" rtl="0" fontAlgn="base">
        <a:lnSpc>
          <a:spcPts val="2363"/>
        </a:lnSpc>
        <a:spcBef>
          <a:spcPct val="0"/>
        </a:spcBef>
        <a:spcAft>
          <a:spcPct val="0"/>
        </a:spcAft>
        <a:defRPr sz="2900" b="1">
          <a:solidFill>
            <a:srgbClr val="508644"/>
          </a:solidFill>
          <a:latin typeface="Calibri" pitchFamily="-65" charset="0"/>
          <a:ea typeface="ＭＳ Ｐゴシック" charset="-128"/>
          <a:cs typeface="ＭＳ Ｐゴシック" charset="-128"/>
        </a:defRPr>
      </a:lvl2pPr>
      <a:lvl3pPr algn="l" rtl="0" fontAlgn="base">
        <a:lnSpc>
          <a:spcPts val="2363"/>
        </a:lnSpc>
        <a:spcBef>
          <a:spcPct val="0"/>
        </a:spcBef>
        <a:spcAft>
          <a:spcPct val="0"/>
        </a:spcAft>
        <a:defRPr sz="2900" b="1">
          <a:solidFill>
            <a:srgbClr val="508644"/>
          </a:solidFill>
          <a:latin typeface="Calibri" pitchFamily="-65" charset="0"/>
          <a:ea typeface="ＭＳ Ｐゴシック" charset="-128"/>
          <a:cs typeface="ＭＳ Ｐゴシック" charset="-128"/>
        </a:defRPr>
      </a:lvl3pPr>
      <a:lvl4pPr algn="l" rtl="0" fontAlgn="base">
        <a:lnSpc>
          <a:spcPts val="2363"/>
        </a:lnSpc>
        <a:spcBef>
          <a:spcPct val="0"/>
        </a:spcBef>
        <a:spcAft>
          <a:spcPct val="0"/>
        </a:spcAft>
        <a:defRPr sz="2900" b="1">
          <a:solidFill>
            <a:srgbClr val="508644"/>
          </a:solidFill>
          <a:latin typeface="Calibri" pitchFamily="-65" charset="0"/>
          <a:ea typeface="ＭＳ Ｐゴシック" charset="-128"/>
          <a:cs typeface="ＭＳ Ｐゴシック" charset="-128"/>
        </a:defRPr>
      </a:lvl4pPr>
      <a:lvl5pPr algn="l" rtl="0" fontAlgn="base">
        <a:lnSpc>
          <a:spcPts val="2363"/>
        </a:lnSpc>
        <a:spcBef>
          <a:spcPct val="0"/>
        </a:spcBef>
        <a:spcAft>
          <a:spcPct val="0"/>
        </a:spcAft>
        <a:defRPr sz="2900" b="1">
          <a:solidFill>
            <a:srgbClr val="508644"/>
          </a:solidFill>
          <a:latin typeface="Calibri" pitchFamily="-65" charset="0"/>
          <a:ea typeface="ＭＳ Ｐゴシック" charset="-128"/>
          <a:cs typeface="ＭＳ Ｐゴシック" charset="-128"/>
        </a:defRPr>
      </a:lvl5pPr>
      <a:lvl6pPr marL="415522" algn="l" defTabSz="914729" rtl="0" eaLnBrk="1" fontAlgn="base" hangingPunct="1">
        <a:lnSpc>
          <a:spcPts val="2363"/>
        </a:lnSpc>
        <a:spcBef>
          <a:spcPct val="0"/>
        </a:spcBef>
        <a:spcAft>
          <a:spcPct val="0"/>
        </a:spcAft>
        <a:defRPr sz="2900" b="1">
          <a:solidFill>
            <a:srgbClr val="6EAE60"/>
          </a:solidFill>
          <a:latin typeface="Calibri" pitchFamily="-65" charset="0"/>
        </a:defRPr>
      </a:lvl6pPr>
      <a:lvl7pPr marL="831044" algn="l" defTabSz="914729" rtl="0" eaLnBrk="1" fontAlgn="base" hangingPunct="1">
        <a:lnSpc>
          <a:spcPts val="2363"/>
        </a:lnSpc>
        <a:spcBef>
          <a:spcPct val="0"/>
        </a:spcBef>
        <a:spcAft>
          <a:spcPct val="0"/>
        </a:spcAft>
        <a:defRPr sz="2900" b="1">
          <a:solidFill>
            <a:srgbClr val="6EAE60"/>
          </a:solidFill>
          <a:latin typeface="Calibri" pitchFamily="-65" charset="0"/>
        </a:defRPr>
      </a:lvl7pPr>
      <a:lvl8pPr marL="1246567" algn="l" defTabSz="914729" rtl="0" eaLnBrk="1" fontAlgn="base" hangingPunct="1">
        <a:lnSpc>
          <a:spcPts val="2363"/>
        </a:lnSpc>
        <a:spcBef>
          <a:spcPct val="0"/>
        </a:spcBef>
        <a:spcAft>
          <a:spcPct val="0"/>
        </a:spcAft>
        <a:defRPr sz="2900" b="1">
          <a:solidFill>
            <a:srgbClr val="6EAE60"/>
          </a:solidFill>
          <a:latin typeface="Calibri" pitchFamily="-65" charset="0"/>
        </a:defRPr>
      </a:lvl8pPr>
      <a:lvl9pPr marL="1662086" algn="l" defTabSz="914729" rtl="0" eaLnBrk="1" fontAlgn="base" hangingPunct="1">
        <a:lnSpc>
          <a:spcPts val="2363"/>
        </a:lnSpc>
        <a:spcBef>
          <a:spcPct val="0"/>
        </a:spcBef>
        <a:spcAft>
          <a:spcPct val="0"/>
        </a:spcAft>
        <a:defRPr sz="2900" b="1">
          <a:solidFill>
            <a:srgbClr val="6EAE60"/>
          </a:solidFill>
          <a:latin typeface="Calibri" pitchFamily="-65" charset="0"/>
        </a:defRPr>
      </a:lvl9pPr>
    </p:titleStyle>
    <p:bodyStyle>
      <a:lvl1pPr marL="211138" indent="-211138" algn="l" rtl="0" fontAlgn="base">
        <a:spcBef>
          <a:spcPct val="0"/>
        </a:spcBef>
        <a:spcAft>
          <a:spcPct val="0"/>
        </a:spcAft>
        <a:buClr>
          <a:srgbClr val="508644"/>
        </a:buClr>
        <a:buFont typeface="Arial" charset="0"/>
        <a:buChar char="»"/>
        <a:defRPr sz="2000">
          <a:solidFill>
            <a:schemeClr val="tx1"/>
          </a:solidFill>
          <a:latin typeface="+mn-lt"/>
          <a:ea typeface="ＭＳ Ｐゴシック" charset="-128"/>
          <a:cs typeface="ＭＳ Ｐゴシック" charset="-128"/>
        </a:defRPr>
      </a:lvl1pPr>
      <a:lvl2pPr marL="571500" indent="-254000" algn="l" rtl="0" fontAlgn="base">
        <a:spcBef>
          <a:spcPct val="0"/>
        </a:spcBef>
        <a:spcAft>
          <a:spcPct val="0"/>
        </a:spcAft>
        <a:buClr>
          <a:srgbClr val="508644"/>
        </a:buClr>
        <a:buFont typeface="Arial" charset="0"/>
        <a:buChar char="–"/>
        <a:defRPr>
          <a:solidFill>
            <a:schemeClr val="tx1"/>
          </a:solidFill>
          <a:latin typeface="+mn-lt"/>
          <a:ea typeface="ＭＳ Ｐゴシック" pitchFamily="-65" charset="-128"/>
        </a:defRPr>
      </a:lvl2pPr>
      <a:lvl3pPr marL="885825" indent="-207963" algn="l" rtl="0" fontAlgn="base">
        <a:spcBef>
          <a:spcPct val="0"/>
        </a:spcBef>
        <a:spcAft>
          <a:spcPct val="0"/>
        </a:spcAft>
        <a:buClr>
          <a:srgbClr val="508644"/>
        </a:buClr>
        <a:buChar char="•"/>
        <a:defRPr>
          <a:solidFill>
            <a:schemeClr val="tx1"/>
          </a:solidFill>
          <a:latin typeface="+mn-lt"/>
          <a:ea typeface="ＭＳ Ｐゴシック" pitchFamily="-65" charset="-128"/>
        </a:defRPr>
      </a:lvl3pPr>
      <a:lvl4pPr marL="1201738" indent="-207963" algn="l" rtl="0" fontAlgn="base">
        <a:spcBef>
          <a:spcPct val="0"/>
        </a:spcBef>
        <a:spcAft>
          <a:spcPct val="0"/>
        </a:spcAft>
        <a:buClr>
          <a:srgbClr val="508644"/>
        </a:buClr>
        <a:buFont typeface="Arial" charset="0"/>
        <a:buChar char="-"/>
        <a:defRPr sz="1500">
          <a:solidFill>
            <a:schemeClr val="tx1"/>
          </a:solidFill>
          <a:latin typeface="+mn-lt"/>
          <a:ea typeface="ＭＳ Ｐゴシック" pitchFamily="-65" charset="-128"/>
        </a:defRPr>
      </a:lvl4pPr>
      <a:lvl5pPr marL="2055813" indent="-227013" algn="l" rtl="0" fontAlgn="base">
        <a:spcBef>
          <a:spcPct val="0"/>
        </a:spcBef>
        <a:spcAft>
          <a:spcPct val="0"/>
        </a:spcAft>
        <a:buClr>
          <a:schemeClr val="accent1"/>
        </a:buClr>
        <a:defRPr sz="1500">
          <a:solidFill>
            <a:schemeClr val="tx1"/>
          </a:solidFill>
          <a:latin typeface="Arial" pitchFamily="-65" charset="0"/>
          <a:ea typeface="ＭＳ Ｐゴシック" pitchFamily="-65" charset="-128"/>
        </a:defRPr>
      </a:lvl5pPr>
      <a:lvl6pPr marL="2472935" indent="-229401" algn="l" defTabSz="914729" rtl="0" eaLnBrk="1" fontAlgn="base" hangingPunct="1">
        <a:spcBef>
          <a:spcPct val="0"/>
        </a:spcBef>
        <a:spcAft>
          <a:spcPct val="0"/>
        </a:spcAft>
        <a:buClr>
          <a:schemeClr val="accent1"/>
        </a:buClr>
        <a:defRPr sz="1500">
          <a:solidFill>
            <a:schemeClr val="tx1"/>
          </a:solidFill>
          <a:latin typeface="Arial" pitchFamily="-65" charset="0"/>
          <a:ea typeface="ＭＳ Ｐゴシック" pitchFamily="-65" charset="-128"/>
        </a:defRPr>
      </a:lvl6pPr>
      <a:lvl7pPr marL="2888457" indent="-229401" algn="l" defTabSz="914729" rtl="0" eaLnBrk="1" fontAlgn="base" hangingPunct="1">
        <a:spcBef>
          <a:spcPct val="0"/>
        </a:spcBef>
        <a:spcAft>
          <a:spcPct val="0"/>
        </a:spcAft>
        <a:buClr>
          <a:schemeClr val="accent1"/>
        </a:buClr>
        <a:defRPr sz="1500">
          <a:solidFill>
            <a:schemeClr val="tx1"/>
          </a:solidFill>
          <a:latin typeface="Arial" pitchFamily="-65" charset="0"/>
          <a:ea typeface="ＭＳ Ｐゴシック" pitchFamily="-65" charset="-128"/>
        </a:defRPr>
      </a:lvl7pPr>
      <a:lvl8pPr marL="3303979" indent="-229401" algn="l" defTabSz="914729" rtl="0" eaLnBrk="1" fontAlgn="base" hangingPunct="1">
        <a:spcBef>
          <a:spcPct val="0"/>
        </a:spcBef>
        <a:spcAft>
          <a:spcPct val="0"/>
        </a:spcAft>
        <a:buClr>
          <a:schemeClr val="accent1"/>
        </a:buClr>
        <a:defRPr sz="1500">
          <a:solidFill>
            <a:schemeClr val="tx1"/>
          </a:solidFill>
          <a:latin typeface="Arial" pitchFamily="-65" charset="0"/>
          <a:ea typeface="ＭＳ Ｐゴシック" pitchFamily="-65" charset="-128"/>
        </a:defRPr>
      </a:lvl8pPr>
      <a:lvl9pPr marL="3719500" indent="-229401" algn="l" defTabSz="914729" rtl="0" eaLnBrk="1" fontAlgn="base" hangingPunct="1">
        <a:spcBef>
          <a:spcPct val="0"/>
        </a:spcBef>
        <a:spcAft>
          <a:spcPct val="0"/>
        </a:spcAft>
        <a:buClr>
          <a:schemeClr val="accent1"/>
        </a:buClr>
        <a:defRPr sz="1500">
          <a:solidFill>
            <a:schemeClr val="tx1"/>
          </a:solidFill>
          <a:latin typeface="Arial" pitchFamily="-65" charset="0"/>
          <a:ea typeface="ＭＳ Ｐゴシック" pitchFamily="-65" charset="-128"/>
        </a:defRPr>
      </a:lvl9pPr>
    </p:bodyStyle>
    <p:otherStyle>
      <a:defPPr>
        <a:defRPr lang="en-US"/>
      </a:defPPr>
      <a:lvl1pPr marL="0" algn="l" defTabSz="415522" rtl="0" eaLnBrk="1" latinLnBrk="0" hangingPunct="1">
        <a:defRPr sz="1600" kern="1200">
          <a:solidFill>
            <a:schemeClr val="tx1"/>
          </a:solidFill>
          <a:latin typeface="+mn-lt"/>
          <a:ea typeface="+mn-ea"/>
          <a:cs typeface="+mn-cs"/>
        </a:defRPr>
      </a:lvl1pPr>
      <a:lvl2pPr marL="415522" algn="l" defTabSz="415522" rtl="0" eaLnBrk="1" latinLnBrk="0" hangingPunct="1">
        <a:defRPr sz="1600" kern="1200">
          <a:solidFill>
            <a:schemeClr val="tx1"/>
          </a:solidFill>
          <a:latin typeface="+mn-lt"/>
          <a:ea typeface="+mn-ea"/>
          <a:cs typeface="+mn-cs"/>
        </a:defRPr>
      </a:lvl2pPr>
      <a:lvl3pPr marL="831044" algn="l" defTabSz="415522" rtl="0" eaLnBrk="1" latinLnBrk="0" hangingPunct="1">
        <a:defRPr sz="1600" kern="1200">
          <a:solidFill>
            <a:schemeClr val="tx1"/>
          </a:solidFill>
          <a:latin typeface="+mn-lt"/>
          <a:ea typeface="+mn-ea"/>
          <a:cs typeface="+mn-cs"/>
        </a:defRPr>
      </a:lvl3pPr>
      <a:lvl4pPr marL="1246567" algn="l" defTabSz="415522" rtl="0" eaLnBrk="1" latinLnBrk="0" hangingPunct="1">
        <a:defRPr sz="1600" kern="1200">
          <a:solidFill>
            <a:schemeClr val="tx1"/>
          </a:solidFill>
          <a:latin typeface="+mn-lt"/>
          <a:ea typeface="+mn-ea"/>
          <a:cs typeface="+mn-cs"/>
        </a:defRPr>
      </a:lvl4pPr>
      <a:lvl5pPr marL="1662086" algn="l" defTabSz="415522" rtl="0" eaLnBrk="1" latinLnBrk="0" hangingPunct="1">
        <a:defRPr sz="1600" kern="1200">
          <a:solidFill>
            <a:schemeClr val="tx1"/>
          </a:solidFill>
          <a:latin typeface="+mn-lt"/>
          <a:ea typeface="+mn-ea"/>
          <a:cs typeface="+mn-cs"/>
        </a:defRPr>
      </a:lvl5pPr>
      <a:lvl6pPr marL="2077610" algn="l" defTabSz="415522" rtl="0" eaLnBrk="1" latinLnBrk="0" hangingPunct="1">
        <a:defRPr sz="1600" kern="1200">
          <a:solidFill>
            <a:schemeClr val="tx1"/>
          </a:solidFill>
          <a:latin typeface="+mn-lt"/>
          <a:ea typeface="+mn-ea"/>
          <a:cs typeface="+mn-cs"/>
        </a:defRPr>
      </a:lvl6pPr>
      <a:lvl7pPr marL="2493135" algn="l" defTabSz="415522" rtl="0" eaLnBrk="1" latinLnBrk="0" hangingPunct="1">
        <a:defRPr sz="1600" kern="1200">
          <a:solidFill>
            <a:schemeClr val="tx1"/>
          </a:solidFill>
          <a:latin typeface="+mn-lt"/>
          <a:ea typeface="+mn-ea"/>
          <a:cs typeface="+mn-cs"/>
        </a:defRPr>
      </a:lvl7pPr>
      <a:lvl8pPr marL="2908658" algn="l" defTabSz="415522" rtl="0" eaLnBrk="1" latinLnBrk="0" hangingPunct="1">
        <a:defRPr sz="1600" kern="1200">
          <a:solidFill>
            <a:schemeClr val="tx1"/>
          </a:solidFill>
          <a:latin typeface="+mn-lt"/>
          <a:ea typeface="+mn-ea"/>
          <a:cs typeface="+mn-cs"/>
        </a:defRPr>
      </a:lvl8pPr>
      <a:lvl9pPr marL="3324177" algn="l" defTabSz="41552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gray">
          <a:xfrm>
            <a:off x="393700" y="134938"/>
            <a:ext cx="8308975" cy="4778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smtClean="0"/>
              <a:t>Click to edit Master title style</a:t>
            </a:r>
            <a:endParaRPr lang="en-US" smtClean="0"/>
          </a:p>
        </p:txBody>
      </p:sp>
      <p:sp>
        <p:nvSpPr>
          <p:cNvPr id="9219" name="Rectangle 4"/>
          <p:cNvSpPr>
            <a:spLocks noGrp="1" noChangeArrowheads="1"/>
          </p:cNvSpPr>
          <p:nvPr>
            <p:ph type="body" idx="1"/>
          </p:nvPr>
        </p:nvSpPr>
        <p:spPr bwMode="gray">
          <a:xfrm>
            <a:off x="600075" y="638175"/>
            <a:ext cx="7896225" cy="4546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5957" name="Text Box 5"/>
          <p:cNvSpPr txBox="1">
            <a:spLocks noChangeArrowheads="1"/>
          </p:cNvSpPr>
          <p:nvPr/>
        </p:nvSpPr>
        <p:spPr bwMode="gray">
          <a:xfrm>
            <a:off x="4289425" y="6410325"/>
            <a:ext cx="625475" cy="138113"/>
          </a:xfrm>
          <a:prstGeom prst="rect">
            <a:avLst/>
          </a:prstGeom>
          <a:noFill/>
          <a:ln w="9525">
            <a:noFill/>
            <a:miter lim="800000"/>
            <a:headEnd/>
            <a:tailEnd/>
          </a:ln>
          <a:effectLst/>
        </p:spPr>
        <p:txBody>
          <a:bodyPr wrap="none" lIns="0" tIns="0" rIns="0" bIns="0" anchor="b">
            <a:spAutoFit/>
          </a:bodyPr>
          <a:lstStyle/>
          <a:p>
            <a:pPr defTabSz="816710">
              <a:lnSpc>
                <a:spcPct val="90000"/>
              </a:lnSpc>
              <a:defRPr/>
            </a:pPr>
            <a:r>
              <a:rPr lang="en-US" b="0" i="1" u="none" dirty="0">
                <a:solidFill>
                  <a:srgbClr val="000000"/>
                </a:solidFill>
                <a:latin typeface="Calibri"/>
                <a:ea typeface="ＭＳ Ｐゴシック" pitchFamily="-110" charset="-128"/>
                <a:cs typeface="ＭＳ Ｐゴシック" pitchFamily="-110" charset="-128"/>
              </a:rPr>
              <a:t>Confidential</a:t>
            </a:r>
          </a:p>
        </p:txBody>
      </p:sp>
      <p:sp>
        <p:nvSpPr>
          <p:cNvPr id="125974" name="Line 22"/>
          <p:cNvSpPr>
            <a:spLocks noChangeShapeType="1"/>
          </p:cNvSpPr>
          <p:nvPr/>
        </p:nvSpPr>
        <p:spPr bwMode="auto">
          <a:xfrm>
            <a:off x="393700" y="644525"/>
            <a:ext cx="8308975" cy="0"/>
          </a:xfrm>
          <a:prstGeom prst="line">
            <a:avLst/>
          </a:prstGeom>
          <a:noFill/>
          <a:ln w="28575">
            <a:solidFill>
              <a:schemeClr val="folHlink"/>
            </a:solidFill>
            <a:round/>
            <a:headEnd/>
            <a:tailEnd/>
          </a:ln>
          <a:effectLst/>
        </p:spPr>
        <p:txBody>
          <a:bodyPr lIns="74202" tIns="37099" rIns="74202" bIns="37099"/>
          <a:lstStyle/>
          <a:p>
            <a:pPr>
              <a:defRPr/>
            </a:pPr>
            <a:endParaRPr lang="en-US" dirty="0">
              <a:solidFill>
                <a:srgbClr val="000000"/>
              </a:solidFill>
              <a:latin typeface="Arial" pitchFamily="-108" charset="0"/>
              <a:ea typeface="ＭＳ Ｐゴシック" pitchFamily="-110" charset="-128"/>
              <a:cs typeface="ＭＳ Ｐゴシック" pitchFamily="-110" charset="-128"/>
            </a:endParaRPr>
          </a:p>
        </p:txBody>
      </p:sp>
      <p:sp>
        <p:nvSpPr>
          <p:cNvPr id="125978" name="Line 26"/>
          <p:cNvSpPr>
            <a:spLocks noChangeShapeType="1"/>
          </p:cNvSpPr>
          <p:nvPr/>
        </p:nvSpPr>
        <p:spPr bwMode="auto">
          <a:xfrm>
            <a:off x="393700" y="6334125"/>
            <a:ext cx="8308975" cy="0"/>
          </a:xfrm>
          <a:prstGeom prst="line">
            <a:avLst/>
          </a:prstGeom>
          <a:noFill/>
          <a:ln w="9525">
            <a:solidFill>
              <a:schemeClr val="folHlink"/>
            </a:solidFill>
            <a:round/>
            <a:headEnd/>
            <a:tailEnd/>
          </a:ln>
          <a:effectLst/>
        </p:spPr>
        <p:txBody>
          <a:bodyPr lIns="74202" tIns="37099" rIns="74202" bIns="37099"/>
          <a:lstStyle/>
          <a:p>
            <a:pPr>
              <a:defRPr/>
            </a:pPr>
            <a:endParaRPr lang="en-US" dirty="0">
              <a:solidFill>
                <a:srgbClr val="000000"/>
              </a:solidFill>
              <a:latin typeface="Arial" pitchFamily="-108" charset="0"/>
              <a:ea typeface="ＭＳ Ｐゴシック" pitchFamily="-110" charset="-128"/>
              <a:cs typeface="ＭＳ Ｐゴシック" pitchFamily="-110" charset="-128"/>
            </a:endParaRPr>
          </a:p>
        </p:txBody>
      </p:sp>
      <p:pic>
        <p:nvPicPr>
          <p:cNvPr id="9223" name="Picture 25" descr="CESA Logo -- FINAL.jpg"/>
          <p:cNvPicPr>
            <a:picLocks noChangeAspect="1"/>
          </p:cNvPicPr>
          <p:nvPr userDrawn="1"/>
        </p:nvPicPr>
        <p:blipFill>
          <a:blip r:embed="rId8"/>
          <a:srcRect/>
          <a:stretch>
            <a:fillRect/>
          </a:stretch>
        </p:blipFill>
        <p:spPr bwMode="auto">
          <a:xfrm>
            <a:off x="7789863" y="6373813"/>
            <a:ext cx="930275" cy="411162"/>
          </a:xfrm>
          <a:prstGeom prst="rect">
            <a:avLst/>
          </a:prstGeom>
          <a:noFill/>
          <a:ln w="9525">
            <a:noFill/>
            <a:miter lim="800000"/>
            <a:headEnd/>
            <a:tailEnd/>
          </a:ln>
        </p:spPr>
      </p:pic>
      <p:sp>
        <p:nvSpPr>
          <p:cNvPr id="11" name="Rectangle 6"/>
          <p:cNvSpPr>
            <a:spLocks noGrp="1" noChangeArrowheads="1"/>
          </p:cNvSpPr>
          <p:nvPr>
            <p:ph type="sldNum" sz="quarter" idx="4"/>
          </p:nvPr>
        </p:nvSpPr>
        <p:spPr bwMode="gray">
          <a:xfrm>
            <a:off x="403225" y="6348413"/>
            <a:ext cx="444500" cy="1539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b="0" u="none">
                <a:solidFill>
                  <a:srgbClr val="000000"/>
                </a:solidFill>
                <a:latin typeface="Calibri" pitchFamily="-110" charset="0"/>
                <a:ea typeface="ＭＳ Ｐゴシック" pitchFamily="-110" charset="-128"/>
                <a:cs typeface="ＭＳ Ｐゴシック" pitchFamily="-110" charset="-128"/>
              </a:defRPr>
            </a:lvl1pPr>
          </a:lstStyle>
          <a:p>
            <a:pPr>
              <a:defRPr/>
            </a:pPr>
            <a:fld id="{0220CE29-81B5-4961-B73D-F85A9B22A39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1" r:id="rId1"/>
    <p:sldLayoutId id="2147483860" r:id="rId2"/>
    <p:sldLayoutId id="2147483861" r:id="rId3"/>
    <p:sldLayoutId id="2147483906" r:id="rId4"/>
    <p:sldLayoutId id="2147483907" r:id="rId5"/>
    <p:sldLayoutId id="2147484223" r:id="rId6"/>
  </p:sldLayoutIdLst>
  <p:hf hdr="0" ftr="0" dt="0"/>
  <p:txStyles>
    <p:titleStyle>
      <a:lvl1pPr algn="l" defTabSz="815975" rtl="0" fontAlgn="base">
        <a:lnSpc>
          <a:spcPts val="2113"/>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5975" rtl="0" fontAlgn="base">
        <a:lnSpc>
          <a:spcPts val="2113"/>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1001" algn="l" defTabSz="816710" rtl="0" eaLnBrk="1" fontAlgn="base" hangingPunct="1">
        <a:lnSpc>
          <a:spcPts val="2110"/>
        </a:lnSpc>
        <a:spcBef>
          <a:spcPct val="0"/>
        </a:spcBef>
        <a:spcAft>
          <a:spcPct val="0"/>
        </a:spcAft>
        <a:defRPr sz="2600">
          <a:solidFill>
            <a:schemeClr val="tx1"/>
          </a:solidFill>
          <a:latin typeface="Calibri" pitchFamily="-108" charset="0"/>
        </a:defRPr>
      </a:lvl6pPr>
      <a:lvl7pPr marL="742001" algn="l" defTabSz="816710" rtl="0" eaLnBrk="1" fontAlgn="base" hangingPunct="1">
        <a:lnSpc>
          <a:spcPts val="2110"/>
        </a:lnSpc>
        <a:spcBef>
          <a:spcPct val="0"/>
        </a:spcBef>
        <a:spcAft>
          <a:spcPct val="0"/>
        </a:spcAft>
        <a:defRPr sz="2600">
          <a:solidFill>
            <a:schemeClr val="tx1"/>
          </a:solidFill>
          <a:latin typeface="Calibri" pitchFamily="-108" charset="0"/>
        </a:defRPr>
      </a:lvl7pPr>
      <a:lvl8pPr marL="1113002" algn="l" defTabSz="816710" rtl="0" eaLnBrk="1" fontAlgn="base" hangingPunct="1">
        <a:lnSpc>
          <a:spcPts val="2110"/>
        </a:lnSpc>
        <a:spcBef>
          <a:spcPct val="0"/>
        </a:spcBef>
        <a:spcAft>
          <a:spcPct val="0"/>
        </a:spcAft>
        <a:defRPr sz="2600">
          <a:solidFill>
            <a:schemeClr val="tx1"/>
          </a:solidFill>
          <a:latin typeface="Calibri" pitchFamily="-108" charset="0"/>
        </a:defRPr>
      </a:lvl8pPr>
      <a:lvl9pPr marL="1483995" algn="l" defTabSz="816710" rtl="0" eaLnBrk="1" fontAlgn="base" hangingPunct="1">
        <a:lnSpc>
          <a:spcPts val="2110"/>
        </a:lnSpc>
        <a:spcBef>
          <a:spcPct val="0"/>
        </a:spcBef>
        <a:spcAft>
          <a:spcPct val="0"/>
        </a:spcAft>
        <a:defRPr sz="2600">
          <a:solidFill>
            <a:schemeClr val="tx1"/>
          </a:solidFill>
          <a:latin typeface="Calibri" pitchFamily="-108" charset="0"/>
        </a:defRPr>
      </a:lvl9pPr>
    </p:titleStyle>
    <p:bodyStyle>
      <a:lvl1pPr marL="190500" indent="-190500" algn="l" defTabSz="815975" rtl="0" fontAlgn="base">
        <a:spcBef>
          <a:spcPct val="0"/>
        </a:spcBef>
        <a:spcAft>
          <a:spcPct val="0"/>
        </a:spcAft>
        <a:buClr>
          <a:schemeClr val="folHlink"/>
        </a:buClr>
        <a:buFont typeface="Arial" charset="0"/>
        <a:buChar char="»"/>
        <a:defRPr sz="1900">
          <a:solidFill>
            <a:schemeClr val="tx1"/>
          </a:solidFill>
          <a:latin typeface="+mn-lt"/>
          <a:ea typeface="ＭＳ Ｐゴシック" pitchFamily="-110" charset="-128"/>
          <a:cs typeface="ＭＳ Ｐゴシック" pitchFamily="-110" charset="-128"/>
        </a:defRPr>
      </a:lvl1pPr>
      <a:lvl2pPr marL="511175" indent="-228600" algn="l" defTabSz="815975" rtl="0" fontAlgn="base">
        <a:spcBef>
          <a:spcPct val="0"/>
        </a:spcBef>
        <a:spcAft>
          <a:spcPct val="0"/>
        </a:spcAft>
        <a:buClr>
          <a:schemeClr val="folHlink"/>
        </a:buClr>
        <a:buFont typeface="Wingdings" pitchFamily="2" charset="2"/>
        <a:buChar char="§"/>
        <a:defRPr sz="1900">
          <a:solidFill>
            <a:schemeClr val="tx1"/>
          </a:solidFill>
          <a:latin typeface="+mn-lt"/>
          <a:ea typeface="ＭＳ Ｐゴシック" pitchFamily="-108" charset="-128"/>
        </a:defRPr>
      </a:lvl2pPr>
      <a:lvl3pPr marL="792163" indent="-187325" algn="l" defTabSz="815975" rtl="0" fontAlgn="base">
        <a:spcBef>
          <a:spcPct val="0"/>
        </a:spcBef>
        <a:spcAft>
          <a:spcPct val="0"/>
        </a:spcAft>
        <a:buClr>
          <a:schemeClr val="folHlink"/>
        </a:buClr>
        <a:buChar char="•"/>
        <a:defRPr sz="1600">
          <a:solidFill>
            <a:schemeClr val="tx1"/>
          </a:solidFill>
          <a:latin typeface="+mn-lt"/>
          <a:ea typeface="ＭＳ Ｐゴシック" pitchFamily="-108" charset="-128"/>
        </a:defRPr>
      </a:lvl3pPr>
      <a:lvl4pPr marL="1073150" indent="-187325" algn="l" defTabSz="815975" rtl="0" fontAlgn="base">
        <a:spcBef>
          <a:spcPct val="0"/>
        </a:spcBef>
        <a:spcAft>
          <a:spcPct val="0"/>
        </a:spcAft>
        <a:buClr>
          <a:schemeClr val="folHlink"/>
        </a:buClr>
        <a:buFont typeface="Arial" charset="0"/>
        <a:buChar char="-"/>
        <a:defRPr sz="1600">
          <a:solidFill>
            <a:schemeClr val="tx1"/>
          </a:solidFill>
          <a:latin typeface="+mn-lt"/>
          <a:ea typeface="ＭＳ Ｐゴシック" pitchFamily="-108" charset="-128"/>
        </a:defRPr>
      </a:lvl4pPr>
      <a:lvl5pPr marL="1836738" indent="-204788" algn="l" defTabSz="815975" rtl="0" fontAlgn="base">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958" indent="-204823" algn="l" defTabSz="81671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955" indent="-204823" algn="l" defTabSz="81671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956" indent="-204823" algn="l" defTabSz="81671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953" indent="-204823" algn="l" defTabSz="81671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p:bodyStyle>
    <p:otherStyle>
      <a:defPPr>
        <a:defRPr lang="en-US"/>
      </a:defPPr>
      <a:lvl1pPr marL="0" algn="l" defTabSz="371001" rtl="0" eaLnBrk="1" latinLnBrk="0" hangingPunct="1">
        <a:defRPr sz="1500" kern="1200">
          <a:solidFill>
            <a:schemeClr val="tx1"/>
          </a:solidFill>
          <a:latin typeface="+mn-lt"/>
          <a:ea typeface="+mn-ea"/>
          <a:cs typeface="+mn-cs"/>
        </a:defRPr>
      </a:lvl1pPr>
      <a:lvl2pPr marL="371001" algn="l" defTabSz="371001" rtl="0" eaLnBrk="1" latinLnBrk="0" hangingPunct="1">
        <a:defRPr sz="1500" kern="1200">
          <a:solidFill>
            <a:schemeClr val="tx1"/>
          </a:solidFill>
          <a:latin typeface="+mn-lt"/>
          <a:ea typeface="+mn-ea"/>
          <a:cs typeface="+mn-cs"/>
        </a:defRPr>
      </a:lvl2pPr>
      <a:lvl3pPr marL="742001" algn="l" defTabSz="371001" rtl="0" eaLnBrk="1" latinLnBrk="0" hangingPunct="1">
        <a:defRPr sz="1500" kern="1200">
          <a:solidFill>
            <a:schemeClr val="tx1"/>
          </a:solidFill>
          <a:latin typeface="+mn-lt"/>
          <a:ea typeface="+mn-ea"/>
          <a:cs typeface="+mn-cs"/>
        </a:defRPr>
      </a:lvl3pPr>
      <a:lvl4pPr marL="1113002" algn="l" defTabSz="371001" rtl="0" eaLnBrk="1" latinLnBrk="0" hangingPunct="1">
        <a:defRPr sz="1500" kern="1200">
          <a:solidFill>
            <a:schemeClr val="tx1"/>
          </a:solidFill>
          <a:latin typeface="+mn-lt"/>
          <a:ea typeface="+mn-ea"/>
          <a:cs typeface="+mn-cs"/>
        </a:defRPr>
      </a:lvl4pPr>
      <a:lvl5pPr marL="1483995" algn="l" defTabSz="371001" rtl="0" eaLnBrk="1" latinLnBrk="0" hangingPunct="1">
        <a:defRPr sz="1500" kern="1200">
          <a:solidFill>
            <a:schemeClr val="tx1"/>
          </a:solidFill>
          <a:latin typeface="+mn-lt"/>
          <a:ea typeface="+mn-ea"/>
          <a:cs typeface="+mn-cs"/>
        </a:defRPr>
      </a:lvl5pPr>
      <a:lvl6pPr marL="1854992" algn="l" defTabSz="371001" rtl="0" eaLnBrk="1" latinLnBrk="0" hangingPunct="1">
        <a:defRPr sz="1500" kern="1200">
          <a:solidFill>
            <a:schemeClr val="tx1"/>
          </a:solidFill>
          <a:latin typeface="+mn-lt"/>
          <a:ea typeface="+mn-ea"/>
          <a:cs typeface="+mn-cs"/>
        </a:defRPr>
      </a:lvl6pPr>
      <a:lvl7pPr marL="2225993" algn="l" defTabSz="371001" rtl="0" eaLnBrk="1" latinLnBrk="0" hangingPunct="1">
        <a:defRPr sz="1500" kern="1200">
          <a:solidFill>
            <a:schemeClr val="tx1"/>
          </a:solidFill>
          <a:latin typeface="+mn-lt"/>
          <a:ea typeface="+mn-ea"/>
          <a:cs typeface="+mn-cs"/>
        </a:defRPr>
      </a:lvl7pPr>
      <a:lvl8pPr marL="2596990" algn="l" defTabSz="371001" rtl="0" eaLnBrk="1" latinLnBrk="0" hangingPunct="1">
        <a:defRPr sz="1500" kern="1200">
          <a:solidFill>
            <a:schemeClr val="tx1"/>
          </a:solidFill>
          <a:latin typeface="+mn-lt"/>
          <a:ea typeface="+mn-ea"/>
          <a:cs typeface="+mn-cs"/>
        </a:defRPr>
      </a:lvl8pPr>
      <a:lvl9pPr marL="2967990" algn="l" defTabSz="37100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6.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7.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11.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pge.com/en/b2b/energysupply/wholesaleelectricsuppliersolicitation/RFO/ES_RFO2014/index.page" TargetMode="External"/><Relationship Id="rId1" Type="http://schemas.openxmlformats.org/officeDocument/2006/relationships/slideLayout" Target="../slideLayouts/slideLayout211.xml"/></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www.sce.com/wps/portal/home/procurement/solicitation/energy-storage%20rfo/!ut/p/b1/hc_BDoIwDAbgZ_EBpMUZHcchE4pGREzEXQwqThJkBo28vpDgUe2tyfc3_UFBCqrKXoXOnoWpsrLb1eQQkidsfzyiyLUlioS4JwOJyYK1YN8C_DIC_%20V3oH6R2XLSA5v7IqAECadLB8ldb6SzdRifsh44PsogjJD8bcyQWIyrRAiG-Lnw48kQlC7NsS28c0Hx8OzNRFdNVEfGNag6v%20R1XltX83hC2jSNpY3RZW6dzA3utxQLGqq5Hgze_yPrFw!!/dl4/d5/L2dBISEvZ0FBIS9nQSEh/" TargetMode="External"/><Relationship Id="rId1" Type="http://schemas.openxmlformats.org/officeDocument/2006/relationships/slideLayout" Target="../slideLayouts/slideLayout211.xml"/></Relationships>
</file>

<file path=ppt/slides/_rels/slide17.xml.rels><?xml version="1.0" encoding="UTF-8" standalone="yes"?>
<Relationships xmlns="http://schemas.openxmlformats.org/package/2006/relationships"><Relationship Id="rId3" Type="http://schemas.openxmlformats.org/officeDocument/2006/relationships/hyperlink" Target="http://www.sdge.com/sdge-energy-storage-system-%E2%80%9Cess%E2%80%9D-2014-distribution-reliability-power-quality-program-request" TargetMode="External"/><Relationship Id="rId2" Type="http://schemas.openxmlformats.org/officeDocument/2006/relationships/hyperlink" Target="http://www.sdge.com/sdge-2014-request-offers-seeking-storage-power-purchase-agreements" TargetMode="External"/><Relationship Id="rId1" Type="http://schemas.openxmlformats.org/officeDocument/2006/relationships/slideLayout" Target="../slideLayouts/slideLayout211.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02.xml"/><Relationship Id="rId1" Type="http://schemas.openxmlformats.org/officeDocument/2006/relationships/themeOverride" Target="../theme/themeOverride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29.xml"/><Relationship Id="rId1" Type="http://schemas.openxmlformats.org/officeDocument/2006/relationships/themeOverride" Target="../theme/themeOverride7.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emf"/><Relationship Id="rId3" Type="http://schemas.openxmlformats.org/officeDocument/2006/relationships/image" Target="../media/image16.png"/><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notesSlide" Target="../notesSlides/notesSlide2.xml"/><Relationship Id="rId16" Type="http://schemas.openxmlformats.org/officeDocument/2006/relationships/image" Target="../media/image1.jpeg"/><Relationship Id="rId1" Type="http://schemas.openxmlformats.org/officeDocument/2006/relationships/slideLayout" Target="../slideLayouts/slideLayout6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emf"/><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17.png"/><Relationship Id="rId9" Type="http://schemas.openxmlformats.org/officeDocument/2006/relationships/image" Target="../media/image22.emf"/><Relationship Id="rId14" Type="http://schemas.openxmlformats.org/officeDocument/2006/relationships/image" Target="../media/image27.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35.xml"/><Relationship Id="rId1" Type="http://schemas.openxmlformats.org/officeDocument/2006/relationships/themeOverride" Target="../theme/themeOverride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89.xml"/><Relationship Id="rId1" Type="http://schemas.openxmlformats.org/officeDocument/2006/relationships/themeOverride" Target="../theme/themeOverride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53.xml"/><Relationship Id="rId2" Type="http://schemas.openxmlformats.org/officeDocument/2006/relationships/vmlDrawing" Target="../drawings/vmlDrawing1.vml"/><Relationship Id="rId1" Type="http://schemas.openxmlformats.org/officeDocument/2006/relationships/themeOverride" Target="../theme/themeOverride10.xml"/><Relationship Id="rId6" Type="http://schemas.openxmlformats.org/officeDocument/2006/relationships/image" Target="../media/image52.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71.xml"/><Relationship Id="rId2" Type="http://schemas.openxmlformats.org/officeDocument/2006/relationships/vmlDrawing" Target="../drawings/vmlDrawing2.vml"/><Relationship Id="rId1" Type="http://schemas.openxmlformats.org/officeDocument/2006/relationships/themeOverride" Target="../theme/themeOverride11.xml"/><Relationship Id="rId6" Type="http://schemas.openxmlformats.org/officeDocument/2006/relationships/image" Target="../media/image53.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95.xml"/><Relationship Id="rId1" Type="http://schemas.openxmlformats.org/officeDocument/2006/relationships/themeOverride" Target="../theme/themeOverride1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13.xml"/><Relationship Id="rId1" Type="http://schemas.openxmlformats.org/officeDocument/2006/relationships/themeOverride" Target="../theme/themeOverride13.xml"/></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63.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07.xml"/><Relationship Id="rId1" Type="http://schemas.openxmlformats.org/officeDocument/2006/relationships/themeOverride" Target="../theme/themeOverr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25.xml"/><Relationship Id="rId1" Type="http://schemas.openxmlformats.org/officeDocument/2006/relationships/themeOverride" Target="../theme/themeOverride15.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6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7.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3.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ctrTitle"/>
          </p:nvPr>
        </p:nvSpPr>
        <p:spPr>
          <a:xfrm>
            <a:off x="111124" y="728663"/>
            <a:ext cx="9032875" cy="1046162"/>
          </a:xfrm>
        </p:spPr>
        <p:txBody>
          <a:bodyPr/>
          <a:lstStyle/>
          <a:p>
            <a:pPr>
              <a:lnSpc>
                <a:spcPct val="90000"/>
              </a:lnSpc>
            </a:pPr>
            <a:r>
              <a:rPr lang="en-US" sz="3600" dirty="0" smtClean="0">
                <a:latin typeface="Arial"/>
                <a:ea typeface="ＭＳ Ｐゴシック" pitchFamily="34" charset="-128"/>
              </a:rPr>
              <a:t>Procurement of Grid-Scale Energy Storage</a:t>
            </a:r>
            <a:endParaRPr lang="en-US" sz="3600" dirty="0" smtClean="0">
              <a:solidFill>
                <a:srgbClr val="FF0000"/>
              </a:solidFill>
              <a:latin typeface="Arial"/>
              <a:ea typeface="ＭＳ Ｐゴシック" pitchFamily="34" charset="-128"/>
            </a:endParaRPr>
          </a:p>
        </p:txBody>
      </p:sp>
      <p:sp>
        <p:nvSpPr>
          <p:cNvPr id="57347" name="Text Box 5"/>
          <p:cNvSpPr txBox="1">
            <a:spLocks noChangeArrowheads="1"/>
          </p:cNvSpPr>
          <p:nvPr/>
        </p:nvSpPr>
        <p:spPr bwMode="auto">
          <a:xfrm>
            <a:off x="838200" y="4564063"/>
            <a:ext cx="6323013" cy="984885"/>
          </a:xfrm>
          <a:prstGeom prst="rect">
            <a:avLst/>
          </a:prstGeom>
          <a:noFill/>
          <a:ln w="9525">
            <a:noFill/>
            <a:miter lim="800000"/>
            <a:headEnd/>
            <a:tailEnd/>
          </a:ln>
        </p:spPr>
        <p:txBody>
          <a:bodyPr lIns="0" tIns="0" rIns="0" bIns="0">
            <a:spAutoFit/>
          </a:bodyPr>
          <a:lstStyle/>
          <a:p>
            <a:pPr defTabSz="815975"/>
            <a:endParaRPr lang="en-US" sz="1600" u="none" dirty="0" smtClean="0">
              <a:solidFill>
                <a:srgbClr val="252B69"/>
              </a:solidFill>
              <a:latin typeface="Calibri" pitchFamily="34" charset="0"/>
            </a:endParaRPr>
          </a:p>
          <a:p>
            <a:pPr defTabSz="815975"/>
            <a:r>
              <a:rPr lang="en-US" sz="1600" u="none" dirty="0" smtClean="0">
                <a:solidFill>
                  <a:srgbClr val="252B69"/>
                </a:solidFill>
                <a:latin typeface="Calibri" pitchFamily="34" charset="0"/>
              </a:rPr>
              <a:t>Don Liddell</a:t>
            </a:r>
            <a:r>
              <a:rPr lang="en-US" sz="1600" b="0" u="none" dirty="0" smtClean="0">
                <a:solidFill>
                  <a:srgbClr val="252B69"/>
                </a:solidFill>
                <a:latin typeface="Calibri" pitchFamily="34" charset="0"/>
              </a:rPr>
              <a:t>, </a:t>
            </a:r>
            <a:r>
              <a:rPr lang="en-US" sz="1600" u="none" dirty="0" smtClean="0">
                <a:solidFill>
                  <a:srgbClr val="252B69"/>
                </a:solidFill>
                <a:latin typeface="Calibri" pitchFamily="34" charset="0"/>
              </a:rPr>
              <a:t>Douglass &amp; Liddell</a:t>
            </a:r>
          </a:p>
          <a:p>
            <a:pPr defTabSz="815975"/>
            <a:r>
              <a:rPr lang="en-US" sz="1600" b="0" u="none" dirty="0" smtClean="0">
                <a:solidFill>
                  <a:srgbClr val="252B69"/>
                </a:solidFill>
                <a:latin typeface="Calibri" pitchFamily="34" charset="0"/>
              </a:rPr>
              <a:t>Co-Founder and General Counsel,</a:t>
            </a:r>
            <a:r>
              <a:rPr lang="en-US" sz="1600" u="none" dirty="0" smtClean="0">
                <a:solidFill>
                  <a:srgbClr val="252B69"/>
                </a:solidFill>
                <a:latin typeface="Calibri" pitchFamily="34" charset="0"/>
              </a:rPr>
              <a:t> California Energy Storage Alliance ​</a:t>
            </a:r>
          </a:p>
          <a:p>
            <a:pPr defTabSz="815975"/>
            <a:endParaRPr lang="en-US" sz="1600" b="0" u="none" dirty="0">
              <a:solidFill>
                <a:srgbClr val="252B69"/>
              </a:solidFill>
              <a:latin typeface="Calibri" pitchFamily="34" charset="0"/>
            </a:endParaRPr>
          </a:p>
        </p:txBody>
      </p:sp>
      <p:pic>
        <p:nvPicPr>
          <p:cNvPr id="20" name="Picture 25" descr="CESA Logo -- FINAL.jpg"/>
          <p:cNvPicPr>
            <a:picLocks noChangeAspect="1"/>
          </p:cNvPicPr>
          <p:nvPr/>
        </p:nvPicPr>
        <p:blipFill>
          <a:blip r:embed="rId3"/>
          <a:srcRect/>
          <a:stretch>
            <a:fillRect/>
          </a:stretch>
        </p:blipFill>
        <p:spPr bwMode="auto">
          <a:xfrm>
            <a:off x="731838" y="2600325"/>
            <a:ext cx="4600575" cy="153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a:latin typeface="Arial"/>
                <a:ea typeface="ＭＳ Ｐゴシック" charset="0"/>
                <a:cs typeface="ＭＳ Ｐゴシック" charset="0"/>
              </a:rPr>
              <a:t>Overview </a:t>
            </a:r>
            <a:r>
              <a:rPr lang="en-US" dirty="0" smtClean="0">
                <a:latin typeface="Arial"/>
                <a:ea typeface="ＭＳ Ｐゴシック" charset="0"/>
                <a:cs typeface="ＭＳ Ｐゴシック" charset="0"/>
              </a:rPr>
              <a:t>of </a:t>
            </a:r>
            <a:r>
              <a:rPr lang="en-US" dirty="0">
                <a:latin typeface="Arial"/>
                <a:ea typeface="ＭＳ Ｐゴシック" charset="0"/>
                <a:cs typeface="ＭＳ Ｐゴシック" charset="0"/>
              </a:rPr>
              <a:t>Energy Storage </a:t>
            </a:r>
            <a:r>
              <a:rPr lang="en-US" dirty="0" smtClean="0">
                <a:latin typeface="Arial"/>
                <a:ea typeface="ＭＳ Ｐゴシック" charset="0"/>
                <a:cs typeface="ＭＳ Ｐゴシック" charset="0"/>
              </a:rPr>
              <a:t>Framework Decision</a:t>
            </a:r>
            <a:endParaRPr lang="en-US" dirty="0">
              <a:latin typeface="Arial"/>
              <a:ea typeface="ＭＳ Ｐゴシック" charset="0"/>
              <a:cs typeface="ＭＳ Ｐゴシック" charset="0"/>
            </a:endParaRPr>
          </a:p>
        </p:txBody>
      </p:sp>
      <p:sp>
        <p:nvSpPr>
          <p:cNvPr id="60419" name="Content Placeholder 2"/>
          <p:cNvSpPr>
            <a:spLocks noGrp="1"/>
          </p:cNvSpPr>
          <p:nvPr>
            <p:ph idx="1"/>
          </p:nvPr>
        </p:nvSpPr>
        <p:spPr>
          <a:xfrm>
            <a:off x="600075" y="885825"/>
            <a:ext cx="8102600" cy="5384800"/>
          </a:xfrm>
        </p:spPr>
        <p:txBody>
          <a:bodyPr/>
          <a:lstStyle/>
          <a:p>
            <a:pPr marL="225425" indent="-225425" algn="just">
              <a:spcAft>
                <a:spcPts val="1200"/>
              </a:spcAft>
            </a:pPr>
            <a:r>
              <a:rPr lang="en-US" sz="2000" dirty="0" smtClean="0">
                <a:latin typeface="Arial"/>
                <a:ea typeface="ＭＳ Ｐゴシック" charset="0"/>
                <a:cs typeface="Arial"/>
              </a:rPr>
              <a:t>D.14-10-040, issued October 17, 2014, established CPUC’s </a:t>
            </a:r>
            <a:r>
              <a:rPr lang="en-US" sz="2000" dirty="0">
                <a:latin typeface="Arial"/>
                <a:ea typeface="ＭＳ Ｐゴシック" charset="0"/>
                <a:cs typeface="Arial"/>
              </a:rPr>
              <a:t>policies and mechanisms for procurement of energy storage </a:t>
            </a:r>
            <a:r>
              <a:rPr lang="en-US" sz="2000" dirty="0" smtClean="0">
                <a:latin typeface="Arial"/>
                <a:ea typeface="ＭＳ Ｐゴシック" charset="0"/>
                <a:cs typeface="Arial"/>
              </a:rPr>
              <a:t>under AB </a:t>
            </a:r>
            <a:r>
              <a:rPr lang="en-US" sz="2000" dirty="0">
                <a:latin typeface="Arial"/>
                <a:ea typeface="ＭＳ Ｐゴシック" charset="0"/>
                <a:cs typeface="Arial"/>
              </a:rPr>
              <a:t>2514</a:t>
            </a:r>
            <a:r>
              <a:rPr lang="en-US" sz="2000" dirty="0" smtClean="0">
                <a:latin typeface="Arial"/>
                <a:ea typeface="ＭＳ Ｐゴシック" charset="0"/>
                <a:cs typeface="Arial"/>
              </a:rPr>
              <a:t>.</a:t>
            </a:r>
            <a:endParaRPr lang="en-US" sz="2000" dirty="0">
              <a:latin typeface="Arial"/>
              <a:ea typeface="ＭＳ Ｐゴシック" charset="0"/>
              <a:cs typeface="Arial"/>
            </a:endParaRPr>
          </a:p>
          <a:p>
            <a:pPr marL="569913" lvl="1" indent="-225425" algn="just">
              <a:spcAft>
                <a:spcPts val="1200"/>
              </a:spcAft>
            </a:pPr>
            <a:r>
              <a:rPr lang="en-US" sz="2000" dirty="0">
                <a:latin typeface="Arial"/>
                <a:ea typeface="ＭＳ Ｐゴシック" charset="0"/>
                <a:cs typeface="Arial"/>
              </a:rPr>
              <a:t>Procurement targets for </a:t>
            </a:r>
            <a:r>
              <a:rPr lang="en-US" sz="2000" dirty="0" smtClean="0">
                <a:latin typeface="Arial"/>
                <a:ea typeface="ＭＳ Ｐゴシック" charset="0"/>
                <a:cs typeface="Arial"/>
              </a:rPr>
              <a:t>each investor owned utility </a:t>
            </a:r>
            <a:r>
              <a:rPr lang="en-US" sz="2000" dirty="0">
                <a:latin typeface="Arial"/>
                <a:ea typeface="ＭＳ Ｐゴシック" charset="0"/>
                <a:cs typeface="Arial"/>
              </a:rPr>
              <a:t>and procurement requirements for other load serving entities.</a:t>
            </a:r>
          </a:p>
          <a:p>
            <a:pPr marL="569913" lvl="1" indent="-225425" algn="just">
              <a:spcAft>
                <a:spcPts val="1200"/>
              </a:spcAft>
            </a:pPr>
            <a:r>
              <a:rPr lang="en-US" sz="2000" dirty="0">
                <a:latin typeface="Arial"/>
                <a:ea typeface="ＭＳ Ｐゴシック" charset="0"/>
                <a:cs typeface="Arial"/>
              </a:rPr>
              <a:t>Mechanisms to procure energy storage and means to adjust </a:t>
            </a:r>
            <a:r>
              <a:rPr lang="en-US" sz="2000" dirty="0" smtClean="0">
                <a:latin typeface="Arial"/>
                <a:ea typeface="ＭＳ Ｐゴシック" charset="0"/>
                <a:cs typeface="Arial"/>
              </a:rPr>
              <a:t>targets</a:t>
            </a:r>
            <a:r>
              <a:rPr lang="en-US" sz="2000" dirty="0">
                <a:latin typeface="Arial"/>
                <a:ea typeface="ＭＳ Ｐゴシック" charset="0"/>
                <a:cs typeface="Arial"/>
              </a:rPr>
              <a:t>, as necessary.</a:t>
            </a:r>
          </a:p>
          <a:p>
            <a:pPr marL="569913" lvl="1" indent="-225425" algn="just">
              <a:spcAft>
                <a:spcPts val="1200"/>
              </a:spcAft>
            </a:pPr>
            <a:r>
              <a:rPr lang="en-US" sz="2000" dirty="0">
                <a:latin typeface="Arial"/>
                <a:ea typeface="ＭＳ Ｐゴシック" charset="0"/>
                <a:cs typeface="Arial"/>
              </a:rPr>
              <a:t>Program evaluation criteria</a:t>
            </a:r>
            <a:r>
              <a:rPr lang="en-US" sz="2000" dirty="0" smtClean="0">
                <a:latin typeface="Arial"/>
                <a:ea typeface="ＭＳ Ｐゴシック" charset="0"/>
                <a:cs typeface="Arial"/>
              </a:rPr>
              <a:t>.</a:t>
            </a:r>
          </a:p>
          <a:p>
            <a:pPr marL="569913" lvl="1" indent="-225425" algn="just">
              <a:spcAft>
                <a:spcPts val="1200"/>
              </a:spcAft>
            </a:pPr>
            <a:r>
              <a:rPr lang="en-US" sz="2000" dirty="0">
                <a:latin typeface="Arial"/>
                <a:ea typeface="ＭＳ Ｐゴシック" charset="0"/>
                <a:cs typeface="Arial"/>
              </a:rPr>
              <a:t>A target of 1,325 megawatts of energy storage must be procured by investor owned utilities by 2020, and a schedule is set for solicitation of energy storage every two years beginning in 2014</a:t>
            </a:r>
            <a:r>
              <a:rPr lang="en-US" sz="2000" dirty="0" smtClean="0">
                <a:latin typeface="Arial"/>
                <a:ea typeface="ＭＳ Ｐゴシック" charset="0"/>
                <a:cs typeface="Arial"/>
              </a:rPr>
              <a:t>.</a:t>
            </a:r>
          </a:p>
          <a:p>
            <a:pPr marL="569913" lvl="1" indent="-225425" algn="just">
              <a:spcAft>
                <a:spcPts val="1200"/>
              </a:spcAft>
            </a:pPr>
            <a:endParaRPr lang="en-US" sz="2000" dirty="0">
              <a:latin typeface="Arial"/>
              <a:ea typeface="ＭＳ Ｐゴシック" charset="0"/>
              <a:cs typeface="Arial"/>
            </a:endParaRPr>
          </a:p>
          <a:p>
            <a:pPr marL="225425" indent="-225425" algn="just">
              <a:spcAft>
                <a:spcPts val="1200"/>
              </a:spcAft>
            </a:pPr>
            <a:r>
              <a:rPr lang="en-US" sz="2000" dirty="0">
                <a:latin typeface="Arial"/>
                <a:ea typeface="ＭＳ Ｐゴシック" charset="0"/>
                <a:cs typeface="Arial"/>
              </a:rPr>
              <a:t>Utilities </a:t>
            </a:r>
            <a:r>
              <a:rPr lang="en-US" sz="2000" dirty="0" smtClean="0">
                <a:latin typeface="Arial"/>
                <a:ea typeface="ＭＳ Ｐゴシック" charset="0"/>
                <a:cs typeface="Arial"/>
              </a:rPr>
              <a:t>required to </a:t>
            </a:r>
            <a:r>
              <a:rPr lang="en-US" sz="2000" dirty="0">
                <a:latin typeface="Arial"/>
                <a:ea typeface="ＭＳ Ｐゴシック" charset="0"/>
                <a:cs typeface="Arial"/>
              </a:rPr>
              <a:t>file separate applications containing proposals for their first energy storage solicitations by </a:t>
            </a:r>
            <a:r>
              <a:rPr lang="en-US" sz="2000" dirty="0" smtClean="0">
                <a:latin typeface="Arial"/>
                <a:ea typeface="ＭＳ Ｐゴシック" charset="0"/>
                <a:cs typeface="Arial"/>
              </a:rPr>
              <a:t>March </a:t>
            </a:r>
            <a:r>
              <a:rPr lang="en-US" sz="2000" dirty="0">
                <a:latin typeface="Arial"/>
                <a:ea typeface="ＭＳ Ｐゴシック" charset="0"/>
                <a:cs typeface="Arial"/>
              </a:rPr>
              <a:t>1, 2014.</a:t>
            </a:r>
          </a:p>
        </p:txBody>
      </p:sp>
      <p:sp>
        <p:nvSpPr>
          <p:cNvPr id="6042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u="sng">
                <a:solidFill>
                  <a:schemeClr val="tx1"/>
                </a:solidFill>
                <a:latin typeface="Arial" charset="0"/>
                <a:ea typeface="ＭＳ Ｐゴシック" charset="0"/>
                <a:cs typeface="ＭＳ Ｐゴシック" charset="0"/>
              </a:defRPr>
            </a:lvl1pPr>
            <a:lvl2pPr marL="742950" indent="-285750" eaLnBrk="0" hangingPunct="0">
              <a:defRPr sz="1000" b="1" u="sng">
                <a:solidFill>
                  <a:schemeClr val="tx1"/>
                </a:solidFill>
                <a:latin typeface="Arial" charset="0"/>
                <a:ea typeface="ＭＳ Ｐゴシック" charset="0"/>
              </a:defRPr>
            </a:lvl2pPr>
            <a:lvl3pPr marL="1143000" indent="-228600" eaLnBrk="0" hangingPunct="0">
              <a:defRPr sz="1000" b="1" u="sng">
                <a:solidFill>
                  <a:schemeClr val="tx1"/>
                </a:solidFill>
                <a:latin typeface="Arial" charset="0"/>
                <a:ea typeface="ＭＳ Ｐゴシック" charset="0"/>
              </a:defRPr>
            </a:lvl3pPr>
            <a:lvl4pPr marL="1600200" indent="-228600" eaLnBrk="0" hangingPunct="0">
              <a:defRPr sz="1000" b="1" u="sng">
                <a:solidFill>
                  <a:schemeClr val="tx1"/>
                </a:solidFill>
                <a:latin typeface="Arial" charset="0"/>
                <a:ea typeface="ＭＳ Ｐゴシック" charset="0"/>
              </a:defRPr>
            </a:lvl4pPr>
            <a:lvl5pPr marL="2057400" indent="-228600" eaLnBrk="0" hangingPunct="0">
              <a:defRPr sz="10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10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10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10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1000" b="1" u="sng">
                <a:solidFill>
                  <a:schemeClr val="tx1"/>
                </a:solidFill>
                <a:latin typeface="Arial" charset="0"/>
                <a:ea typeface="ＭＳ Ｐゴシック" charset="0"/>
              </a:defRPr>
            </a:lvl9pPr>
          </a:lstStyle>
          <a:p>
            <a:pPr eaLnBrk="1" hangingPunct="1"/>
            <a:fld id="{E58CD01F-E02D-7B48-8C18-0B11A2A38E6D}" type="slidenum">
              <a:rPr lang="en-US" b="0" u="none">
                <a:latin typeface="Calibri" charset="0"/>
              </a:rPr>
              <a:pPr eaLnBrk="1" hangingPunct="1"/>
              <a:t>9</a:t>
            </a:fld>
            <a:endParaRPr lang="en-US" b="0" u="none">
              <a:latin typeface="Calibri"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latin typeface="Arial"/>
                <a:ea typeface="ＭＳ Ｐゴシック" pitchFamily="34" charset="-128"/>
              </a:rPr>
              <a:t>Overview of Energy Storage Procurement Process</a:t>
            </a:r>
          </a:p>
        </p:txBody>
      </p:sp>
      <p:sp>
        <p:nvSpPr>
          <p:cNvPr id="61443" name="Content Placeholder 2"/>
          <p:cNvSpPr>
            <a:spLocks noGrp="1"/>
          </p:cNvSpPr>
          <p:nvPr>
            <p:ph idx="1"/>
          </p:nvPr>
        </p:nvSpPr>
        <p:spPr>
          <a:xfrm>
            <a:off x="190501" y="831850"/>
            <a:ext cx="8778874" cy="4545013"/>
          </a:xfrm>
        </p:spPr>
        <p:txBody>
          <a:bodyPr/>
          <a:lstStyle/>
          <a:p>
            <a:pPr marL="225425" indent="-225425" algn="just">
              <a:spcAft>
                <a:spcPts val="600"/>
              </a:spcAft>
            </a:pPr>
            <a:r>
              <a:rPr lang="en-US" sz="2000" dirty="0" smtClean="0">
                <a:latin typeface="Arial"/>
                <a:ea typeface="ＭＳ Ｐゴシック" pitchFamily="34" charset="-128"/>
              </a:rPr>
              <a:t>Procurement methodology</a:t>
            </a:r>
          </a:p>
          <a:p>
            <a:pPr marL="569913" lvl="1" indent="-225425" algn="just">
              <a:spcAft>
                <a:spcPts val="600"/>
              </a:spcAft>
            </a:pPr>
            <a:r>
              <a:rPr lang="en-US" sz="2000" dirty="0" smtClean="0">
                <a:solidFill>
                  <a:srgbClr val="000000"/>
                </a:solidFill>
                <a:latin typeface="Arial"/>
                <a:ea typeface="ＭＳ Ｐゴシック" pitchFamily="34" charset="-128"/>
              </a:rPr>
              <a:t>Utilities must procure energy storage through competitive solicitations.</a:t>
            </a:r>
          </a:p>
          <a:p>
            <a:pPr marL="569913" lvl="1" indent="-225425" algn="just">
              <a:spcAft>
                <a:spcPts val="600"/>
              </a:spcAft>
            </a:pPr>
            <a:r>
              <a:rPr lang="en-US" sz="2000" dirty="0" smtClean="0">
                <a:solidFill>
                  <a:srgbClr val="000000"/>
                </a:solidFill>
                <a:latin typeface="Arial"/>
                <a:ea typeface="ＭＳ Ｐゴシック" pitchFamily="34" charset="-128"/>
              </a:rPr>
              <a:t>First competitive solicitation must be held by December 1, 2014.</a:t>
            </a:r>
          </a:p>
          <a:p>
            <a:pPr marL="569913" lvl="1" indent="-225425" algn="just">
              <a:spcAft>
                <a:spcPts val="600"/>
              </a:spcAft>
            </a:pPr>
            <a:r>
              <a:rPr lang="en-US" sz="2000" dirty="0" smtClean="0">
                <a:solidFill>
                  <a:srgbClr val="000000"/>
                </a:solidFill>
                <a:latin typeface="Arial"/>
                <a:ea typeface="ＭＳ Ｐゴシック" pitchFamily="34" charset="-128"/>
              </a:rPr>
              <a:t>Additional biennial solicitations must be held in 2016, 2018, and 2020. </a:t>
            </a:r>
          </a:p>
          <a:p>
            <a:pPr marL="569913" lvl="1" indent="-225425" algn="just">
              <a:spcAft>
                <a:spcPts val="3600"/>
              </a:spcAft>
            </a:pPr>
            <a:r>
              <a:rPr lang="en-US" sz="2000" dirty="0" smtClean="0">
                <a:solidFill>
                  <a:srgbClr val="000000"/>
                </a:solidFill>
                <a:latin typeface="Arial"/>
                <a:ea typeface="ＭＳ Ｐゴシック" pitchFamily="34" charset="-128"/>
              </a:rPr>
              <a:t>ESPs and CCAs must procure storage equivalent to 1% of peak load by 2020 with an initial solicitation in 2016.</a:t>
            </a:r>
            <a:endParaRPr lang="en-US" sz="2000" dirty="0" smtClean="0">
              <a:latin typeface="Arial"/>
              <a:ea typeface="ＭＳ Ｐゴシック" pitchFamily="34" charset="-128"/>
            </a:endParaRPr>
          </a:p>
          <a:p>
            <a:pPr marL="225425" indent="-225425" algn="just">
              <a:spcAft>
                <a:spcPts val="600"/>
              </a:spcAft>
            </a:pPr>
            <a:r>
              <a:rPr lang="en-US" sz="2000" dirty="0" smtClean="0">
                <a:solidFill>
                  <a:srgbClr val="000000"/>
                </a:solidFill>
                <a:latin typeface="Arial"/>
                <a:ea typeface="ＭＳ Ｐゴシック" pitchFamily="34" charset="-128"/>
              </a:rPr>
              <a:t>Energy storage grid domains</a:t>
            </a:r>
          </a:p>
          <a:p>
            <a:pPr marL="569913" lvl="1" indent="-225425" algn="just">
              <a:spcAft>
                <a:spcPts val="600"/>
              </a:spcAft>
            </a:pPr>
            <a:r>
              <a:rPr lang="en-US" sz="2000" dirty="0" smtClean="0">
                <a:solidFill>
                  <a:srgbClr val="000000"/>
                </a:solidFill>
                <a:latin typeface="Arial"/>
                <a:ea typeface="ＭＳ Ｐゴシック" pitchFamily="34" charset="-128"/>
              </a:rPr>
              <a:t>Procurement targets split into three interconnection grid domains.</a:t>
            </a:r>
          </a:p>
          <a:p>
            <a:pPr marL="569913" lvl="1" indent="-225425" algn="just">
              <a:spcAft>
                <a:spcPts val="600"/>
              </a:spcAft>
            </a:pPr>
            <a:r>
              <a:rPr lang="en-US" sz="2000" dirty="0" smtClean="0">
                <a:solidFill>
                  <a:srgbClr val="000000"/>
                </a:solidFill>
                <a:latin typeface="Arial"/>
                <a:ea typeface="ＭＳ Ｐゴシック" pitchFamily="34" charset="-128"/>
              </a:rPr>
              <a:t>Specific targets per domain for each utilities’ biennial target.</a:t>
            </a:r>
          </a:p>
          <a:p>
            <a:pPr marL="569913" lvl="1" indent="-225425" algn="just">
              <a:spcAft>
                <a:spcPts val="600"/>
              </a:spcAft>
            </a:pPr>
            <a:r>
              <a:rPr lang="en-US" sz="2000" dirty="0" smtClean="0">
                <a:solidFill>
                  <a:srgbClr val="000000"/>
                </a:solidFill>
                <a:latin typeface="Arial"/>
                <a:ea typeface="ＭＳ Ｐゴシック" pitchFamily="34" charset="-128"/>
              </a:rPr>
              <a:t>Some flexibility between domains (certain restrictions apply).</a:t>
            </a:r>
          </a:p>
          <a:p>
            <a:pPr marL="569913" lvl="1" indent="-225425" algn="just">
              <a:spcAft>
                <a:spcPts val="600"/>
              </a:spcAft>
            </a:pPr>
            <a:r>
              <a:rPr lang="en-US" sz="2000" dirty="0" smtClean="0">
                <a:solidFill>
                  <a:srgbClr val="000000"/>
                </a:solidFill>
                <a:latin typeface="Arial"/>
                <a:ea typeface="ＭＳ Ｐゴシック" pitchFamily="34" charset="-128"/>
              </a:rPr>
              <a:t>Pumped hydro over 50 MW not eligible to count toward targets.</a:t>
            </a:r>
          </a:p>
        </p:txBody>
      </p:sp>
      <p:sp>
        <p:nvSpPr>
          <p:cNvPr id="61444" name="Slide Number Placeholder 3"/>
          <p:cNvSpPr>
            <a:spLocks noGrp="1"/>
          </p:cNvSpPr>
          <p:nvPr>
            <p:ph type="sldNum" sz="quarter" idx="10"/>
          </p:nvPr>
        </p:nvSpPr>
        <p:spPr>
          <a:noFill/>
        </p:spPr>
        <p:txBody>
          <a:bodyPr/>
          <a:lstStyle/>
          <a:p>
            <a:fld id="{CC9D853A-00CE-4393-B174-410011EA4BC0}" type="slidenum">
              <a:rPr lang="en-US" smtClean="0">
                <a:latin typeface="Calibri" pitchFamily="34" charset="0"/>
                <a:ea typeface="ＭＳ Ｐゴシック" pitchFamily="34" charset="-128"/>
              </a:rPr>
              <a:pPr/>
              <a:t>10</a:t>
            </a:fld>
            <a:endParaRPr lang="en-US" smtClean="0">
              <a:latin typeface="Calibri" pitchFamily="34" charset="0"/>
              <a:ea typeface="ＭＳ Ｐゴシック" pitchFamily="34" charset="-128"/>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10218675"/>
              </p:ext>
            </p:extLst>
          </p:nvPr>
        </p:nvGraphicFramePr>
        <p:xfrm>
          <a:off x="600075" y="841041"/>
          <a:ext cx="7920038" cy="5241549"/>
        </p:xfrm>
        <a:graphic>
          <a:graphicData uri="http://schemas.openxmlformats.org/drawingml/2006/table">
            <a:tbl>
              <a:tblPr firstRow="1" bandRow="1">
                <a:tableStyleId>{5C22544A-7EE6-4342-B048-85BDC9FD1C3A}</a:tableStyleId>
              </a:tblPr>
              <a:tblGrid>
                <a:gridCol w="2240196"/>
                <a:gridCol w="2215047"/>
                <a:gridCol w="3464795"/>
              </a:tblGrid>
              <a:tr h="789314">
                <a:tc>
                  <a:txBody>
                    <a:bodyPr/>
                    <a:lstStyle/>
                    <a:p>
                      <a:pPr algn="ctr"/>
                      <a:r>
                        <a:rPr lang="en-US" sz="1600" dirty="0" smtClean="0">
                          <a:solidFill>
                            <a:srgbClr val="000000"/>
                          </a:solidFill>
                        </a:rPr>
                        <a:t>STORAGE GRID DOMAIN (Grid Interconnection Point)</a:t>
                      </a:r>
                      <a:endParaRPr lang="en-US" sz="1600" dirty="0">
                        <a:solidFill>
                          <a:srgbClr val="000000"/>
                        </a:solidFill>
                      </a:endParaRPr>
                    </a:p>
                  </a:txBody>
                  <a:tcPr marT="60960" marB="60960" anchor="ctr">
                    <a:lnL w="1905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8C4F2"/>
                    </a:solidFill>
                  </a:tcPr>
                </a:tc>
                <a:tc>
                  <a:txBody>
                    <a:bodyPr/>
                    <a:lstStyle/>
                    <a:p>
                      <a:pPr algn="ctr"/>
                      <a:r>
                        <a:rPr lang="en-US" sz="1600" dirty="0" smtClean="0">
                          <a:solidFill>
                            <a:srgbClr val="000000"/>
                          </a:solidFill>
                        </a:rPr>
                        <a:t>REGULATORY FUNCTION</a:t>
                      </a:r>
                      <a:endParaRPr lang="en-US" sz="1600" dirty="0">
                        <a:solidFill>
                          <a:srgbClr val="000000"/>
                        </a:solidFill>
                      </a:endParaRPr>
                    </a:p>
                  </a:txBody>
                  <a:tcPr marT="60960" marB="6096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8C4F2"/>
                    </a:solidFill>
                  </a:tcPr>
                </a:tc>
                <a:tc>
                  <a:txBody>
                    <a:bodyPr/>
                    <a:lstStyle/>
                    <a:p>
                      <a:pPr algn="ctr"/>
                      <a:r>
                        <a:rPr lang="en-US" sz="1600" dirty="0" smtClean="0">
                          <a:solidFill>
                            <a:srgbClr val="000000"/>
                          </a:solidFill>
                        </a:rPr>
                        <a:t>USE-CASE</a:t>
                      </a:r>
                      <a:r>
                        <a:rPr lang="en-US" sz="1600" baseline="0" dirty="0" smtClean="0">
                          <a:solidFill>
                            <a:srgbClr val="000000"/>
                          </a:solidFill>
                        </a:rPr>
                        <a:t> EXAMPLES</a:t>
                      </a:r>
                      <a:endParaRPr lang="en-US" sz="1600" dirty="0">
                        <a:solidFill>
                          <a:srgbClr val="000000"/>
                        </a:solidFill>
                      </a:endParaRPr>
                    </a:p>
                  </a:txBody>
                  <a:tcPr marT="60960" marB="60960" anchor="ctr">
                    <a:lnL w="12700" cap="flat" cmpd="sng" algn="ctr">
                      <a:solidFill>
                        <a:scrgbClr r="0" g="0" b="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8C4F2"/>
                    </a:solidFill>
                  </a:tcPr>
                </a:tc>
              </a:tr>
              <a:tr h="840237">
                <a:tc rowSpan="3">
                  <a:txBody>
                    <a:bodyPr/>
                    <a:lstStyle/>
                    <a:p>
                      <a:pPr algn="ctr"/>
                      <a:r>
                        <a:rPr lang="en-US" sz="1800" b="1" dirty="0" smtClean="0"/>
                        <a:t>Transmission-Connected</a:t>
                      </a:r>
                      <a:endParaRPr lang="en-US" sz="1800" b="1" dirty="0"/>
                    </a:p>
                  </a:txBody>
                  <a:tcPr marT="60960" marB="60960" anchor="ctr">
                    <a:lnL w="1905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r>
                        <a:rPr lang="en-US" sz="1800" dirty="0" smtClean="0"/>
                        <a:t>Generation/Market</a:t>
                      </a:r>
                      <a:endParaRPr lang="en-US" sz="1800" dirty="0"/>
                    </a:p>
                  </a:txBody>
                  <a:tcPr marT="60960" marB="6096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a:r>
                        <a:rPr lang="en-US" sz="1400" dirty="0" smtClean="0"/>
                        <a:t>Co-Located Energy Storage</a:t>
                      </a:r>
                      <a:r>
                        <a:rPr lang="en-US" sz="1200" dirty="0" smtClean="0"/>
                        <a:t/>
                      </a:r>
                      <a:br>
                        <a:rPr lang="en-US" sz="1200" dirty="0" smtClean="0"/>
                      </a:br>
                      <a:r>
                        <a:rPr lang="en-US" sz="1200" dirty="0" smtClean="0"/>
                        <a:t>Concentrated</a:t>
                      </a:r>
                      <a:r>
                        <a:rPr lang="en-US" sz="1200" baseline="0" dirty="0" smtClean="0"/>
                        <a:t> Solar Power, Wind + Energy Storage, Gas Fired Generation + Thermal Energy Storage</a:t>
                      </a:r>
                      <a:r>
                        <a:rPr lang="en-US" sz="1200" dirty="0" smtClean="0"/>
                        <a:t> </a:t>
                      </a:r>
                      <a:endParaRPr lang="en-US" sz="1200" dirty="0"/>
                    </a:p>
                  </a:txBody>
                  <a:tcPr marT="60960" marB="60960" anchor="ctr">
                    <a:lnL w="12700" cap="flat" cmpd="sng" algn="ctr">
                      <a:solidFill>
                        <a:scrgbClr r="0" g="0" b="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483773">
                <a:tc vMerge="1">
                  <a:txBody>
                    <a:bodyPr/>
                    <a:lstStyle/>
                    <a:p>
                      <a:endParaRPr lang="en-US"/>
                    </a:p>
                  </a:txBody>
                  <a:tcPr/>
                </a:tc>
                <a:tc vMerge="1">
                  <a:txBody>
                    <a:bodyPr/>
                    <a:lstStyle/>
                    <a:p>
                      <a:endParaRPr lang="en-US"/>
                    </a:p>
                  </a:txBody>
                  <a:tcPr/>
                </a:tc>
                <a:tc>
                  <a:txBody>
                    <a:bodyPr/>
                    <a:lstStyle/>
                    <a:p>
                      <a:pPr algn="ctr"/>
                      <a:r>
                        <a:rPr lang="en-US" sz="1400" dirty="0" smtClean="0"/>
                        <a:t>Stand-Alone</a:t>
                      </a:r>
                      <a:r>
                        <a:rPr lang="en-US" sz="1400" baseline="0" dirty="0" smtClean="0"/>
                        <a:t> Energy Storage</a:t>
                      </a:r>
                      <a:r>
                        <a:rPr lang="en-US" sz="1200" baseline="0" dirty="0" smtClean="0"/>
                        <a:t/>
                      </a:r>
                      <a:br>
                        <a:rPr lang="en-US" sz="1200" baseline="0" dirty="0" smtClean="0"/>
                      </a:br>
                      <a:r>
                        <a:rPr lang="en-US" sz="1200" baseline="0" dirty="0" smtClean="0"/>
                        <a:t>Ancillary Services, Peaker, Load-Following</a:t>
                      </a:r>
                      <a:endParaRPr lang="en-US" sz="1200" dirty="0"/>
                    </a:p>
                  </a:txBody>
                  <a:tcPr marT="60960" marB="60960" anchor="ctr">
                    <a:lnL w="12700" cap="flat" cmpd="sng" algn="ctr">
                      <a:solidFill>
                        <a:scrgbClr r="0" g="0" b="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611082">
                <a:tc vMerge="1">
                  <a:txBody>
                    <a:bodyPr/>
                    <a:lstStyle/>
                    <a:p>
                      <a:endParaRPr lang="en-US"/>
                    </a:p>
                  </a:txBody>
                  <a:tcPr/>
                </a:tc>
                <a:tc>
                  <a:txBody>
                    <a:bodyPr/>
                    <a:lstStyle/>
                    <a:p>
                      <a:pPr algn="ctr"/>
                      <a:r>
                        <a:rPr lang="en-US" sz="1800" dirty="0" smtClean="0"/>
                        <a:t>Transmission Reliability (FERC)</a:t>
                      </a:r>
                      <a:endParaRPr lang="en-US" sz="1800" dirty="0"/>
                    </a:p>
                  </a:txBody>
                  <a:tcPr marT="60960" marB="6096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smtClean="0"/>
                        <a:t>Voltage Support</a:t>
                      </a:r>
                      <a:endParaRPr lang="en-US" sz="1400" dirty="0"/>
                    </a:p>
                  </a:txBody>
                  <a:tcPr marT="60960" marB="60960" anchor="ctr">
                    <a:lnL w="12700" cap="flat" cmpd="sng" algn="ctr">
                      <a:solidFill>
                        <a:scrgbClr r="0" g="0" b="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r>
              <a:tr h="611082">
                <a:tc rowSpan="3">
                  <a:txBody>
                    <a:bodyPr/>
                    <a:lstStyle/>
                    <a:p>
                      <a:pPr algn="ctr"/>
                      <a:r>
                        <a:rPr lang="en-US" sz="1800" b="1" dirty="0" smtClean="0"/>
                        <a:t>Distribution-Connected</a:t>
                      </a:r>
                      <a:endParaRPr lang="en-US" sz="1800" b="1" dirty="0"/>
                    </a:p>
                  </a:txBody>
                  <a:tcPr marT="60960" marB="60960" anchor="ctr">
                    <a:lnL w="1905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800" dirty="0" smtClean="0"/>
                        <a:t>Distribution Reliability</a:t>
                      </a:r>
                      <a:endParaRPr lang="en-US" sz="1800" dirty="0"/>
                    </a:p>
                  </a:txBody>
                  <a:tcPr marT="60960" marB="6096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a:r>
                        <a:rPr lang="en-US" sz="1400" dirty="0" smtClean="0"/>
                        <a:t>Substation Energy Storage (Deferral)</a:t>
                      </a:r>
                    </a:p>
                  </a:txBody>
                  <a:tcPr marT="60960" marB="60960" anchor="ctr">
                    <a:lnL w="12700" cap="flat" cmpd="sng" algn="ctr">
                      <a:solidFill>
                        <a:scrgbClr r="0" g="0" b="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356464">
                <a:tc vMerge="1">
                  <a:txBody>
                    <a:bodyPr/>
                    <a:lstStyle/>
                    <a:p>
                      <a:endParaRPr lang="en-US"/>
                    </a:p>
                  </a:txBody>
                  <a:tcPr/>
                </a:tc>
                <a:tc>
                  <a:txBody>
                    <a:bodyPr/>
                    <a:lstStyle/>
                    <a:p>
                      <a:pPr algn="ctr"/>
                      <a:r>
                        <a:rPr lang="en-US" sz="1800" dirty="0" smtClean="0"/>
                        <a:t>Generation/Market</a:t>
                      </a:r>
                      <a:endParaRPr lang="en-US" sz="1800" dirty="0"/>
                    </a:p>
                  </a:txBody>
                  <a:tcPr marT="60960" marB="6096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a:r>
                        <a:rPr lang="en-US" sz="1400" dirty="0" smtClean="0"/>
                        <a:t>Distributed Generation + Energy Storage</a:t>
                      </a:r>
                      <a:endParaRPr lang="en-US" sz="1400" dirty="0"/>
                    </a:p>
                  </a:txBody>
                  <a:tcPr marT="60960" marB="60960" anchor="ctr">
                    <a:lnL w="12700" cap="flat" cmpd="sng" algn="ctr">
                      <a:solidFill>
                        <a:scrgbClr r="0" g="0" b="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611082">
                <a:tc vMerge="1">
                  <a:txBody>
                    <a:bodyPr/>
                    <a:lstStyle/>
                    <a:p>
                      <a:endParaRPr lang="en-US"/>
                    </a:p>
                  </a:txBody>
                  <a:tcPr/>
                </a:tc>
                <a:tc>
                  <a:txBody>
                    <a:bodyPr/>
                    <a:lstStyle/>
                    <a:p>
                      <a:pPr algn="ctr"/>
                      <a:r>
                        <a:rPr lang="en-US" sz="1800" dirty="0" smtClean="0"/>
                        <a:t>Dual-Use (Reliability &amp; Market)</a:t>
                      </a:r>
                      <a:endParaRPr lang="en-US" sz="1800" dirty="0"/>
                    </a:p>
                  </a:txBody>
                  <a:tcPr marT="60960" marB="6096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smtClean="0"/>
                        <a:t>Distributed Peaker</a:t>
                      </a:r>
                      <a:endParaRPr lang="en-US" sz="1400" dirty="0"/>
                    </a:p>
                  </a:txBody>
                  <a:tcPr marT="60960" marB="60960" anchor="ctr">
                    <a:lnL w="12700" cap="flat" cmpd="sng" algn="ctr">
                      <a:solidFill>
                        <a:scrgbClr r="0" g="0" b="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r>
              <a:tr h="570343">
                <a:tc>
                  <a:txBody>
                    <a:bodyPr/>
                    <a:lstStyle/>
                    <a:p>
                      <a:pPr algn="ctr"/>
                      <a:r>
                        <a:rPr lang="en-US" sz="1800" b="1" dirty="0" smtClean="0"/>
                        <a:t>Behind-The-Meter</a:t>
                      </a:r>
                      <a:endParaRPr lang="en-US" sz="1800" b="1" dirty="0"/>
                    </a:p>
                  </a:txBody>
                  <a:tcPr marT="60960" marB="60960" anchor="ctr">
                    <a:lnL w="1905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800" dirty="0" smtClean="0"/>
                        <a:t>Customer Sited Storage</a:t>
                      </a:r>
                      <a:endParaRPr lang="en-US" sz="1800" dirty="0"/>
                    </a:p>
                  </a:txBody>
                  <a:tcPr marL="36576" marR="36576" marT="36576" marB="3657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smtClean="0"/>
                        <a:t>Bill Mgt/Permanent Load Shifting, Power Quality, Electric Vehicle Charging</a:t>
                      </a:r>
                      <a:endParaRPr lang="en-US" sz="1400" dirty="0"/>
                    </a:p>
                  </a:txBody>
                  <a:tcPr marT="60960" marB="60960" anchor="ctr">
                    <a:lnL w="12700" cap="flat" cmpd="sng" algn="ctr">
                      <a:solidFill>
                        <a:scrgbClr r="0" g="0" b="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3" name="Title 2"/>
          <p:cNvSpPr>
            <a:spLocks noGrp="1"/>
          </p:cNvSpPr>
          <p:nvPr>
            <p:ph type="title"/>
          </p:nvPr>
        </p:nvSpPr>
        <p:spPr/>
        <p:txBody>
          <a:bodyPr/>
          <a:lstStyle/>
          <a:p>
            <a:pPr defTabSz="816620">
              <a:lnSpc>
                <a:spcPts val="2110"/>
              </a:lnSpc>
              <a:defRPr/>
            </a:pPr>
            <a:r>
              <a:rPr lang="en-US" dirty="0" smtClean="0">
                <a:latin typeface="Arial"/>
              </a:rPr>
              <a:t>Energy Storage Grid Domains</a:t>
            </a:r>
            <a:endParaRPr lang="en-US" dirty="0">
              <a:latin typeface="Arial"/>
            </a:endParaRPr>
          </a:p>
        </p:txBody>
      </p:sp>
      <p:sp>
        <p:nvSpPr>
          <p:cNvPr id="4" name="Slide Number Placeholder 2"/>
          <p:cNvSpPr>
            <a:spLocks noGrp="1"/>
          </p:cNvSpPr>
          <p:nvPr>
            <p:ph type="sldNum" sz="quarter" idx="10"/>
          </p:nvPr>
        </p:nvSpPr>
        <p:spPr/>
        <p:txBody>
          <a:bodyPr/>
          <a:lstStyle/>
          <a:p>
            <a:pPr>
              <a:defRPr/>
            </a:pPr>
            <a:fld id="{C7CAA700-FC6F-495A-9978-5AFF98B1AD6E}" type="slidenum">
              <a:rPr lang="en-US" smtClean="0">
                <a:latin typeface="+mn-lt"/>
              </a:rPr>
              <a:pPr>
                <a:defRPr/>
              </a:pPr>
              <a:t>11</a:t>
            </a:fld>
            <a:endParaRPr lang="en-US" dirty="0">
              <a:latin typeface="+mn-l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pPr defTabSz="816620">
              <a:lnSpc>
                <a:spcPts val="2110"/>
              </a:lnSpc>
              <a:defRPr/>
            </a:pPr>
            <a:r>
              <a:rPr lang="en-US" dirty="0" smtClean="0">
                <a:latin typeface="Arial"/>
              </a:rPr>
              <a:t>Energy Storage Procurement Targets</a:t>
            </a:r>
            <a:endParaRPr lang="en-US" dirty="0">
              <a:latin typeface="Arial"/>
            </a:endParaRPr>
          </a:p>
        </p:txBody>
      </p:sp>
      <p:sp>
        <p:nvSpPr>
          <p:cNvPr id="4" name="Slide Number Placeholder 2"/>
          <p:cNvSpPr>
            <a:spLocks noGrp="1"/>
          </p:cNvSpPr>
          <p:nvPr>
            <p:ph type="sldNum" sz="quarter" idx="10"/>
          </p:nvPr>
        </p:nvSpPr>
        <p:spPr/>
        <p:txBody>
          <a:bodyPr/>
          <a:lstStyle/>
          <a:p>
            <a:pPr>
              <a:defRPr/>
            </a:pPr>
            <a:fld id="{7BF8A7EA-D923-4596-A480-3F30C89BEF29}" type="slidenum">
              <a:rPr lang="en-US" smtClean="0">
                <a:latin typeface="+mn-lt"/>
              </a:rPr>
              <a:pPr>
                <a:defRPr/>
              </a:pPr>
              <a:t>12</a:t>
            </a:fld>
            <a:endParaRPr lang="en-US" dirty="0">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231841759"/>
              </p:ext>
            </p:extLst>
          </p:nvPr>
        </p:nvGraphicFramePr>
        <p:xfrm>
          <a:off x="709760" y="910916"/>
          <a:ext cx="7724480" cy="5309003"/>
        </p:xfrm>
        <a:graphic>
          <a:graphicData uri="http://schemas.openxmlformats.org/drawingml/2006/table">
            <a:tbl>
              <a:tblPr firstRow="1" bandRow="1">
                <a:tableStyleId>{93296810-A885-4BE3-A3E7-6D5BEEA58F35}</a:tableStyleId>
              </a:tblPr>
              <a:tblGrid>
                <a:gridCol w="3042975"/>
                <a:gridCol w="936301"/>
                <a:gridCol w="936301"/>
                <a:gridCol w="936301"/>
                <a:gridCol w="936301"/>
                <a:gridCol w="936301"/>
              </a:tblGrid>
              <a:tr h="633070">
                <a:tc>
                  <a:txBody>
                    <a:bodyPr/>
                    <a:lstStyle/>
                    <a:p>
                      <a:r>
                        <a:rPr lang="en-US" sz="1800" dirty="0" smtClean="0"/>
                        <a:t>Storage Grid Domain</a:t>
                      </a:r>
                      <a:r>
                        <a:rPr lang="en-US" sz="1800" baseline="0" dirty="0" smtClean="0"/>
                        <a:t> </a:t>
                      </a:r>
                    </a:p>
                    <a:p>
                      <a:r>
                        <a:rPr lang="en-US" sz="1800" baseline="0" dirty="0" smtClean="0"/>
                        <a:t>Point of Interconnection</a:t>
                      </a:r>
                      <a:endParaRPr lang="en-US" sz="1800" dirty="0"/>
                    </a:p>
                  </a:txBody>
                  <a:tcPr anchor="ctr"/>
                </a:tc>
                <a:tc>
                  <a:txBody>
                    <a:bodyPr/>
                    <a:lstStyle/>
                    <a:p>
                      <a:pPr algn="ctr"/>
                      <a:r>
                        <a:rPr lang="en-US" sz="1800" dirty="0" smtClean="0"/>
                        <a:t>2014</a:t>
                      </a:r>
                      <a:endParaRPr lang="en-US" sz="1800" dirty="0"/>
                    </a:p>
                  </a:txBody>
                  <a:tcPr anchor="ctr"/>
                </a:tc>
                <a:tc>
                  <a:txBody>
                    <a:bodyPr/>
                    <a:lstStyle/>
                    <a:p>
                      <a:pPr algn="ctr"/>
                      <a:r>
                        <a:rPr lang="en-US" sz="1800" dirty="0" smtClean="0"/>
                        <a:t>2016</a:t>
                      </a:r>
                      <a:endParaRPr lang="en-US" sz="1800" dirty="0"/>
                    </a:p>
                  </a:txBody>
                  <a:tcPr anchor="ctr"/>
                </a:tc>
                <a:tc>
                  <a:txBody>
                    <a:bodyPr/>
                    <a:lstStyle/>
                    <a:p>
                      <a:pPr algn="ctr"/>
                      <a:r>
                        <a:rPr lang="en-US" sz="1800" dirty="0" smtClean="0"/>
                        <a:t>2018</a:t>
                      </a:r>
                      <a:endParaRPr lang="en-US" sz="1800" dirty="0"/>
                    </a:p>
                  </a:txBody>
                  <a:tcPr anchor="ctr"/>
                </a:tc>
                <a:tc>
                  <a:txBody>
                    <a:bodyPr/>
                    <a:lstStyle/>
                    <a:p>
                      <a:pPr algn="ctr"/>
                      <a:r>
                        <a:rPr lang="en-US" sz="1800" dirty="0" smtClean="0"/>
                        <a:t>2020</a:t>
                      </a:r>
                      <a:endParaRPr lang="en-US" sz="1800" dirty="0"/>
                    </a:p>
                  </a:txBody>
                  <a:tcPr anchor="ctr"/>
                </a:tc>
                <a:tc>
                  <a:txBody>
                    <a:bodyPr/>
                    <a:lstStyle/>
                    <a:p>
                      <a:pPr algn="ctr"/>
                      <a:r>
                        <a:rPr lang="en-US" sz="1800" dirty="0" smtClean="0"/>
                        <a:t>Total</a:t>
                      </a:r>
                      <a:endParaRPr lang="en-US" sz="1800" dirty="0"/>
                    </a:p>
                  </a:txBody>
                  <a:tcPr anchor="ctr"/>
                </a:tc>
              </a:tr>
              <a:tr h="336933">
                <a:tc gridSpan="6">
                  <a:txBody>
                    <a:bodyPr/>
                    <a:lstStyle/>
                    <a:p>
                      <a:r>
                        <a:rPr lang="en-US" b="1" dirty="0" smtClean="0"/>
                        <a:t>Southern California</a:t>
                      </a:r>
                      <a:r>
                        <a:rPr lang="en-US" b="1" baseline="0" dirty="0" smtClean="0"/>
                        <a:t> Edison</a:t>
                      </a:r>
                      <a:endParaRPr lang="en-US" b="1" dirty="0"/>
                    </a:p>
                  </a:txBody>
                  <a:tcPr marL="45720" marR="4572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63128">
                <a:tc>
                  <a:txBody>
                    <a:bodyPr/>
                    <a:lstStyle/>
                    <a:p>
                      <a:r>
                        <a:rPr lang="en-US" sz="1400" dirty="0" smtClean="0"/>
                        <a:t>Transmission</a:t>
                      </a:r>
                      <a:endParaRPr lang="en-US" sz="1400" dirty="0"/>
                    </a:p>
                  </a:txBody>
                  <a:tcPr marT="18288" marB="18288">
                    <a:solidFill>
                      <a:srgbClr val="E7E9EB"/>
                    </a:solidFill>
                  </a:tcPr>
                </a:tc>
                <a:tc>
                  <a:txBody>
                    <a:bodyPr/>
                    <a:lstStyle/>
                    <a:p>
                      <a:pPr algn="ctr"/>
                      <a:r>
                        <a:rPr lang="en-US" sz="1400" dirty="0" smtClean="0"/>
                        <a:t>50</a:t>
                      </a:r>
                      <a:endParaRPr lang="en-US" sz="1400" dirty="0"/>
                    </a:p>
                  </a:txBody>
                  <a:tcPr marT="18288" marB="18288">
                    <a:solidFill>
                      <a:srgbClr val="E7E9EB"/>
                    </a:solidFill>
                  </a:tcPr>
                </a:tc>
                <a:tc>
                  <a:txBody>
                    <a:bodyPr/>
                    <a:lstStyle/>
                    <a:p>
                      <a:pPr algn="ctr"/>
                      <a:r>
                        <a:rPr lang="en-US" sz="1400" dirty="0" smtClean="0"/>
                        <a:t>65</a:t>
                      </a:r>
                      <a:endParaRPr lang="en-US" sz="1400" dirty="0"/>
                    </a:p>
                  </a:txBody>
                  <a:tcPr marT="18288" marB="18288">
                    <a:solidFill>
                      <a:srgbClr val="E7E9EB"/>
                    </a:solidFill>
                  </a:tcPr>
                </a:tc>
                <a:tc>
                  <a:txBody>
                    <a:bodyPr/>
                    <a:lstStyle/>
                    <a:p>
                      <a:pPr algn="ctr"/>
                      <a:r>
                        <a:rPr lang="en-US" sz="1400" dirty="0" smtClean="0"/>
                        <a:t>85</a:t>
                      </a:r>
                      <a:endParaRPr lang="en-US" sz="1400" dirty="0"/>
                    </a:p>
                  </a:txBody>
                  <a:tcPr marT="18288" marB="18288">
                    <a:solidFill>
                      <a:srgbClr val="E7E9EB"/>
                    </a:solidFill>
                  </a:tcPr>
                </a:tc>
                <a:tc>
                  <a:txBody>
                    <a:bodyPr/>
                    <a:lstStyle/>
                    <a:p>
                      <a:pPr algn="ctr"/>
                      <a:r>
                        <a:rPr lang="en-US" sz="1400" dirty="0" smtClean="0"/>
                        <a:t>110</a:t>
                      </a:r>
                      <a:endParaRPr lang="en-US" sz="1400" dirty="0"/>
                    </a:p>
                  </a:txBody>
                  <a:tcPr marT="18288" marB="18288">
                    <a:solidFill>
                      <a:srgbClr val="E7E9EB"/>
                    </a:solidFill>
                  </a:tcPr>
                </a:tc>
                <a:tc>
                  <a:txBody>
                    <a:bodyPr/>
                    <a:lstStyle/>
                    <a:p>
                      <a:pPr algn="ctr"/>
                      <a:r>
                        <a:rPr lang="en-US" sz="1400" dirty="0" smtClean="0"/>
                        <a:t>310</a:t>
                      </a:r>
                      <a:endParaRPr lang="en-US" sz="1400" dirty="0"/>
                    </a:p>
                  </a:txBody>
                  <a:tcPr marT="18288" marB="18288">
                    <a:solidFill>
                      <a:srgbClr val="E7E9EB"/>
                    </a:solidFill>
                  </a:tcPr>
                </a:tc>
              </a:tr>
              <a:tr h="263128">
                <a:tc>
                  <a:txBody>
                    <a:bodyPr/>
                    <a:lstStyle/>
                    <a:p>
                      <a:r>
                        <a:rPr lang="en-US" sz="1400" dirty="0" smtClean="0"/>
                        <a:t>Distribution</a:t>
                      </a:r>
                      <a:endParaRPr lang="en-US" sz="1400" dirty="0"/>
                    </a:p>
                  </a:txBody>
                  <a:tcPr marT="18288" marB="18288">
                    <a:solidFill>
                      <a:srgbClr val="E7E9EB"/>
                    </a:solidFill>
                  </a:tcPr>
                </a:tc>
                <a:tc>
                  <a:txBody>
                    <a:bodyPr/>
                    <a:lstStyle/>
                    <a:p>
                      <a:pPr algn="ctr"/>
                      <a:r>
                        <a:rPr lang="en-US" sz="1400" dirty="0" smtClean="0"/>
                        <a:t>30</a:t>
                      </a:r>
                      <a:endParaRPr lang="en-US" sz="1400" dirty="0"/>
                    </a:p>
                  </a:txBody>
                  <a:tcPr marT="18288" marB="18288">
                    <a:solidFill>
                      <a:srgbClr val="E7E9EB"/>
                    </a:solidFill>
                  </a:tcPr>
                </a:tc>
                <a:tc>
                  <a:txBody>
                    <a:bodyPr/>
                    <a:lstStyle/>
                    <a:p>
                      <a:pPr algn="ctr"/>
                      <a:r>
                        <a:rPr lang="en-US" sz="1400" dirty="0" smtClean="0"/>
                        <a:t>40</a:t>
                      </a:r>
                      <a:endParaRPr lang="en-US" sz="1400" dirty="0"/>
                    </a:p>
                  </a:txBody>
                  <a:tcPr marT="18288" marB="18288">
                    <a:solidFill>
                      <a:srgbClr val="E7E9EB"/>
                    </a:solidFill>
                  </a:tcPr>
                </a:tc>
                <a:tc>
                  <a:txBody>
                    <a:bodyPr/>
                    <a:lstStyle/>
                    <a:p>
                      <a:pPr algn="ctr"/>
                      <a:r>
                        <a:rPr lang="en-US" sz="1400" dirty="0" smtClean="0"/>
                        <a:t>50</a:t>
                      </a:r>
                      <a:endParaRPr lang="en-US" sz="1400" dirty="0"/>
                    </a:p>
                  </a:txBody>
                  <a:tcPr marT="18288" marB="18288">
                    <a:solidFill>
                      <a:srgbClr val="E7E9EB"/>
                    </a:solidFill>
                  </a:tcPr>
                </a:tc>
                <a:tc>
                  <a:txBody>
                    <a:bodyPr/>
                    <a:lstStyle/>
                    <a:p>
                      <a:pPr algn="ctr"/>
                      <a:r>
                        <a:rPr lang="en-US" sz="1400" dirty="0" smtClean="0"/>
                        <a:t>65</a:t>
                      </a:r>
                      <a:endParaRPr lang="en-US" sz="1400" dirty="0"/>
                    </a:p>
                  </a:txBody>
                  <a:tcPr marT="18288" marB="18288">
                    <a:solidFill>
                      <a:srgbClr val="E7E9EB"/>
                    </a:solidFill>
                  </a:tcPr>
                </a:tc>
                <a:tc>
                  <a:txBody>
                    <a:bodyPr/>
                    <a:lstStyle/>
                    <a:p>
                      <a:pPr algn="ctr"/>
                      <a:r>
                        <a:rPr lang="en-US" sz="1400" dirty="0" smtClean="0"/>
                        <a:t>185</a:t>
                      </a:r>
                      <a:endParaRPr lang="en-US" sz="1400" dirty="0"/>
                    </a:p>
                  </a:txBody>
                  <a:tcPr marT="18288" marB="18288">
                    <a:solidFill>
                      <a:srgbClr val="E7E9EB"/>
                    </a:solidFill>
                  </a:tcPr>
                </a:tc>
              </a:tr>
              <a:tr h="263128">
                <a:tc>
                  <a:txBody>
                    <a:bodyPr/>
                    <a:lstStyle/>
                    <a:p>
                      <a:r>
                        <a:rPr lang="en-US" sz="1400" dirty="0" smtClean="0"/>
                        <a:t>Customer</a:t>
                      </a:r>
                      <a:endParaRPr lang="en-US" sz="1400" dirty="0"/>
                    </a:p>
                  </a:txBody>
                  <a:tcPr marT="18288" marB="18288">
                    <a:solidFill>
                      <a:srgbClr val="E7E9EB"/>
                    </a:solidFill>
                  </a:tcPr>
                </a:tc>
                <a:tc>
                  <a:txBody>
                    <a:bodyPr/>
                    <a:lstStyle/>
                    <a:p>
                      <a:pPr algn="ctr"/>
                      <a:r>
                        <a:rPr lang="en-US" sz="1400" dirty="0" smtClean="0"/>
                        <a:t>10</a:t>
                      </a:r>
                      <a:endParaRPr lang="en-US" sz="1400" dirty="0"/>
                    </a:p>
                  </a:txBody>
                  <a:tcPr marT="18288" marB="18288">
                    <a:solidFill>
                      <a:srgbClr val="E7E9EB"/>
                    </a:solidFill>
                  </a:tcPr>
                </a:tc>
                <a:tc>
                  <a:txBody>
                    <a:bodyPr/>
                    <a:lstStyle/>
                    <a:p>
                      <a:pPr algn="ctr"/>
                      <a:r>
                        <a:rPr lang="en-US" sz="1400" dirty="0" smtClean="0"/>
                        <a:t>15</a:t>
                      </a:r>
                      <a:endParaRPr lang="en-US" sz="1400" dirty="0"/>
                    </a:p>
                  </a:txBody>
                  <a:tcPr marT="18288" marB="18288">
                    <a:solidFill>
                      <a:srgbClr val="E7E9EB"/>
                    </a:solidFill>
                  </a:tcPr>
                </a:tc>
                <a:tc>
                  <a:txBody>
                    <a:bodyPr/>
                    <a:lstStyle/>
                    <a:p>
                      <a:pPr algn="ctr"/>
                      <a:r>
                        <a:rPr lang="en-US" sz="1400" dirty="0" smtClean="0"/>
                        <a:t>25</a:t>
                      </a:r>
                      <a:endParaRPr lang="en-US" sz="1400" dirty="0"/>
                    </a:p>
                  </a:txBody>
                  <a:tcPr marT="18288" marB="18288">
                    <a:solidFill>
                      <a:srgbClr val="E7E9EB"/>
                    </a:solidFill>
                  </a:tcPr>
                </a:tc>
                <a:tc>
                  <a:txBody>
                    <a:bodyPr/>
                    <a:lstStyle/>
                    <a:p>
                      <a:pPr algn="ctr"/>
                      <a:r>
                        <a:rPr lang="en-US" sz="1400" dirty="0" smtClean="0"/>
                        <a:t>35</a:t>
                      </a:r>
                      <a:endParaRPr lang="en-US" sz="1400" dirty="0"/>
                    </a:p>
                  </a:txBody>
                  <a:tcPr marT="18288" marB="18288">
                    <a:solidFill>
                      <a:srgbClr val="E7E9EB"/>
                    </a:solidFill>
                  </a:tcPr>
                </a:tc>
                <a:tc>
                  <a:txBody>
                    <a:bodyPr/>
                    <a:lstStyle/>
                    <a:p>
                      <a:pPr algn="ctr"/>
                      <a:r>
                        <a:rPr lang="en-US" sz="1400" dirty="0" smtClean="0"/>
                        <a:t>85</a:t>
                      </a:r>
                      <a:endParaRPr lang="en-US" sz="1400" dirty="0"/>
                    </a:p>
                  </a:txBody>
                  <a:tcPr marT="18288" marB="18288">
                    <a:solidFill>
                      <a:srgbClr val="E7E9EB"/>
                    </a:solidFill>
                  </a:tcPr>
                </a:tc>
              </a:tr>
              <a:tr h="279173">
                <a:tc>
                  <a:txBody>
                    <a:bodyPr/>
                    <a:lstStyle/>
                    <a:p>
                      <a:r>
                        <a:rPr lang="en-US" b="0" i="0" dirty="0" smtClean="0"/>
                        <a:t>Subtotal</a:t>
                      </a:r>
                      <a:r>
                        <a:rPr lang="en-US" b="0" i="0" baseline="0" dirty="0" smtClean="0"/>
                        <a:t> SCE</a:t>
                      </a:r>
                      <a:endParaRPr lang="en-US" b="0" i="0" dirty="0"/>
                    </a:p>
                  </a:txBody>
                  <a:tcPr marT="18288" marB="18288">
                    <a:solidFill>
                      <a:srgbClr val="E7E9EB"/>
                    </a:solidFill>
                  </a:tcPr>
                </a:tc>
                <a:tc>
                  <a:txBody>
                    <a:bodyPr/>
                    <a:lstStyle/>
                    <a:p>
                      <a:pPr algn="ctr"/>
                      <a:r>
                        <a:rPr lang="en-US" b="1" i="0" dirty="0" smtClean="0"/>
                        <a:t>90</a:t>
                      </a:r>
                      <a:endParaRPr lang="en-US" b="1" i="0" dirty="0"/>
                    </a:p>
                  </a:txBody>
                  <a:tcPr marT="18288" marB="18288">
                    <a:solidFill>
                      <a:srgbClr val="E7E9EB"/>
                    </a:solidFill>
                  </a:tcPr>
                </a:tc>
                <a:tc>
                  <a:txBody>
                    <a:bodyPr/>
                    <a:lstStyle/>
                    <a:p>
                      <a:pPr algn="ctr"/>
                      <a:r>
                        <a:rPr lang="en-US" b="1" i="0" dirty="0" smtClean="0"/>
                        <a:t>120</a:t>
                      </a:r>
                      <a:endParaRPr lang="en-US" b="1" i="0" dirty="0"/>
                    </a:p>
                  </a:txBody>
                  <a:tcPr marT="18288" marB="18288">
                    <a:solidFill>
                      <a:srgbClr val="E7E9EB"/>
                    </a:solidFill>
                  </a:tcPr>
                </a:tc>
                <a:tc>
                  <a:txBody>
                    <a:bodyPr/>
                    <a:lstStyle/>
                    <a:p>
                      <a:pPr algn="ctr"/>
                      <a:r>
                        <a:rPr lang="en-US" b="1" i="0" dirty="0" smtClean="0"/>
                        <a:t>160</a:t>
                      </a:r>
                      <a:endParaRPr lang="en-US" b="1" i="0" dirty="0"/>
                    </a:p>
                  </a:txBody>
                  <a:tcPr marT="18288" marB="18288">
                    <a:solidFill>
                      <a:srgbClr val="E7E9EB"/>
                    </a:solidFill>
                  </a:tcPr>
                </a:tc>
                <a:tc>
                  <a:txBody>
                    <a:bodyPr/>
                    <a:lstStyle/>
                    <a:p>
                      <a:pPr algn="ctr"/>
                      <a:r>
                        <a:rPr lang="en-US" b="1" i="0" dirty="0" smtClean="0"/>
                        <a:t>210</a:t>
                      </a:r>
                      <a:endParaRPr lang="en-US" b="1" i="0" dirty="0"/>
                    </a:p>
                  </a:txBody>
                  <a:tcPr marT="18288" marB="18288">
                    <a:solidFill>
                      <a:srgbClr val="E7E9EB"/>
                    </a:solidFill>
                  </a:tcPr>
                </a:tc>
                <a:tc>
                  <a:txBody>
                    <a:bodyPr/>
                    <a:lstStyle/>
                    <a:p>
                      <a:pPr algn="ctr"/>
                      <a:r>
                        <a:rPr lang="en-US" b="1" i="0" dirty="0" smtClean="0"/>
                        <a:t>580</a:t>
                      </a:r>
                      <a:endParaRPr lang="en-US" b="1" i="0" dirty="0"/>
                    </a:p>
                  </a:txBody>
                  <a:tcPr marT="18288" marB="18288">
                    <a:solidFill>
                      <a:srgbClr val="E7E9EB"/>
                    </a:solidFill>
                  </a:tcPr>
                </a:tc>
              </a:tr>
              <a:tr h="336933">
                <a:tc gridSpan="6">
                  <a:txBody>
                    <a:bodyPr/>
                    <a:lstStyle/>
                    <a:p>
                      <a:r>
                        <a:rPr lang="en-US" b="1" dirty="0" smtClean="0"/>
                        <a:t>Pacific</a:t>
                      </a:r>
                      <a:r>
                        <a:rPr lang="en-US" b="1" baseline="0" dirty="0" smtClean="0"/>
                        <a:t> Gas &amp; Electric</a:t>
                      </a:r>
                      <a:endParaRPr lang="en-US" b="1" dirty="0"/>
                    </a:p>
                  </a:txBody>
                  <a:tcPr>
                    <a:solidFill>
                      <a:srgbClr val="CBCFD3"/>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63128">
                <a:tc>
                  <a:txBody>
                    <a:bodyPr/>
                    <a:lstStyle/>
                    <a:p>
                      <a:r>
                        <a:rPr lang="en-US" sz="1400" dirty="0" smtClean="0"/>
                        <a:t>Transmission</a:t>
                      </a:r>
                      <a:endParaRPr lang="en-US" sz="1400" dirty="0"/>
                    </a:p>
                  </a:txBody>
                  <a:tcPr marT="18288" marB="18288">
                    <a:solidFill>
                      <a:srgbClr val="E7E9EB"/>
                    </a:solidFill>
                  </a:tcPr>
                </a:tc>
                <a:tc>
                  <a:txBody>
                    <a:bodyPr/>
                    <a:lstStyle/>
                    <a:p>
                      <a:pPr algn="ctr"/>
                      <a:r>
                        <a:rPr lang="en-US" sz="1400" dirty="0" smtClean="0"/>
                        <a:t>50</a:t>
                      </a:r>
                      <a:endParaRPr lang="en-US" sz="1400" dirty="0"/>
                    </a:p>
                  </a:txBody>
                  <a:tcPr marT="18288" marB="18288">
                    <a:solidFill>
                      <a:srgbClr val="E7E9EB"/>
                    </a:solidFill>
                  </a:tcPr>
                </a:tc>
                <a:tc>
                  <a:txBody>
                    <a:bodyPr/>
                    <a:lstStyle/>
                    <a:p>
                      <a:pPr algn="ctr"/>
                      <a:r>
                        <a:rPr lang="en-US" sz="1400" dirty="0" smtClean="0"/>
                        <a:t>65</a:t>
                      </a:r>
                      <a:endParaRPr lang="en-US" sz="1400" dirty="0"/>
                    </a:p>
                  </a:txBody>
                  <a:tcPr marT="18288" marB="18288">
                    <a:solidFill>
                      <a:srgbClr val="E7E9EB"/>
                    </a:solidFill>
                  </a:tcPr>
                </a:tc>
                <a:tc>
                  <a:txBody>
                    <a:bodyPr/>
                    <a:lstStyle/>
                    <a:p>
                      <a:pPr algn="ctr"/>
                      <a:r>
                        <a:rPr lang="en-US" sz="1400" dirty="0" smtClean="0"/>
                        <a:t>85</a:t>
                      </a:r>
                      <a:endParaRPr lang="en-US" sz="1400" dirty="0"/>
                    </a:p>
                  </a:txBody>
                  <a:tcPr marT="18288" marB="18288">
                    <a:solidFill>
                      <a:srgbClr val="E7E9EB"/>
                    </a:solidFill>
                  </a:tcPr>
                </a:tc>
                <a:tc>
                  <a:txBody>
                    <a:bodyPr/>
                    <a:lstStyle/>
                    <a:p>
                      <a:pPr algn="ctr"/>
                      <a:r>
                        <a:rPr lang="en-US" sz="1400" dirty="0" smtClean="0"/>
                        <a:t>110</a:t>
                      </a:r>
                      <a:endParaRPr lang="en-US" sz="1400" dirty="0"/>
                    </a:p>
                  </a:txBody>
                  <a:tcPr marT="18288" marB="18288">
                    <a:solidFill>
                      <a:srgbClr val="E7E9EB"/>
                    </a:solidFill>
                  </a:tcPr>
                </a:tc>
                <a:tc>
                  <a:txBody>
                    <a:bodyPr/>
                    <a:lstStyle/>
                    <a:p>
                      <a:pPr algn="ctr"/>
                      <a:r>
                        <a:rPr lang="en-US" sz="1400" dirty="0" smtClean="0"/>
                        <a:t>310</a:t>
                      </a:r>
                      <a:endParaRPr lang="en-US" sz="1400" dirty="0"/>
                    </a:p>
                  </a:txBody>
                  <a:tcPr marT="18288" marB="18288">
                    <a:solidFill>
                      <a:srgbClr val="E7E9EB"/>
                    </a:solidFill>
                  </a:tcPr>
                </a:tc>
              </a:tr>
              <a:tr h="263128">
                <a:tc>
                  <a:txBody>
                    <a:bodyPr/>
                    <a:lstStyle/>
                    <a:p>
                      <a:r>
                        <a:rPr lang="en-US" sz="1400" dirty="0" smtClean="0"/>
                        <a:t>Distribution</a:t>
                      </a:r>
                      <a:endParaRPr lang="en-US" sz="1400" dirty="0"/>
                    </a:p>
                  </a:txBody>
                  <a:tcPr marT="18288" marB="18288">
                    <a:solidFill>
                      <a:srgbClr val="E7E9EB"/>
                    </a:solidFill>
                  </a:tcPr>
                </a:tc>
                <a:tc>
                  <a:txBody>
                    <a:bodyPr/>
                    <a:lstStyle/>
                    <a:p>
                      <a:pPr algn="ctr"/>
                      <a:r>
                        <a:rPr lang="en-US" sz="1400" dirty="0" smtClean="0"/>
                        <a:t>30</a:t>
                      </a:r>
                      <a:endParaRPr lang="en-US" sz="1400" dirty="0"/>
                    </a:p>
                  </a:txBody>
                  <a:tcPr marT="18288" marB="18288">
                    <a:solidFill>
                      <a:srgbClr val="E7E9EB"/>
                    </a:solidFill>
                  </a:tcPr>
                </a:tc>
                <a:tc>
                  <a:txBody>
                    <a:bodyPr/>
                    <a:lstStyle/>
                    <a:p>
                      <a:pPr algn="ctr"/>
                      <a:r>
                        <a:rPr lang="en-US" sz="1400" dirty="0" smtClean="0"/>
                        <a:t>40</a:t>
                      </a:r>
                      <a:endParaRPr lang="en-US" sz="1400" dirty="0"/>
                    </a:p>
                  </a:txBody>
                  <a:tcPr marT="18288" marB="18288">
                    <a:solidFill>
                      <a:srgbClr val="E7E9EB"/>
                    </a:solidFill>
                  </a:tcPr>
                </a:tc>
                <a:tc>
                  <a:txBody>
                    <a:bodyPr/>
                    <a:lstStyle/>
                    <a:p>
                      <a:pPr algn="ctr"/>
                      <a:r>
                        <a:rPr lang="en-US" sz="1400" dirty="0" smtClean="0"/>
                        <a:t>50</a:t>
                      </a:r>
                      <a:endParaRPr lang="en-US" sz="1400" dirty="0"/>
                    </a:p>
                  </a:txBody>
                  <a:tcPr marT="18288" marB="18288">
                    <a:solidFill>
                      <a:srgbClr val="E7E9EB"/>
                    </a:solidFill>
                  </a:tcPr>
                </a:tc>
                <a:tc>
                  <a:txBody>
                    <a:bodyPr/>
                    <a:lstStyle/>
                    <a:p>
                      <a:pPr algn="ctr"/>
                      <a:r>
                        <a:rPr lang="en-US" sz="1400" dirty="0" smtClean="0"/>
                        <a:t>65</a:t>
                      </a:r>
                      <a:endParaRPr lang="en-US" sz="1400" dirty="0"/>
                    </a:p>
                  </a:txBody>
                  <a:tcPr marT="18288" marB="18288">
                    <a:solidFill>
                      <a:srgbClr val="E7E9EB"/>
                    </a:solidFill>
                  </a:tcPr>
                </a:tc>
                <a:tc>
                  <a:txBody>
                    <a:bodyPr/>
                    <a:lstStyle/>
                    <a:p>
                      <a:pPr algn="ctr"/>
                      <a:r>
                        <a:rPr lang="en-US" sz="1400" dirty="0" smtClean="0"/>
                        <a:t>185</a:t>
                      </a:r>
                      <a:endParaRPr lang="en-US" sz="1400" dirty="0"/>
                    </a:p>
                  </a:txBody>
                  <a:tcPr marT="18288" marB="18288">
                    <a:solidFill>
                      <a:srgbClr val="E7E9EB"/>
                    </a:solidFill>
                  </a:tcPr>
                </a:tc>
              </a:tr>
              <a:tr h="263128">
                <a:tc>
                  <a:txBody>
                    <a:bodyPr/>
                    <a:lstStyle/>
                    <a:p>
                      <a:r>
                        <a:rPr lang="en-US" sz="1400" dirty="0" smtClean="0"/>
                        <a:t>Customer</a:t>
                      </a:r>
                      <a:endParaRPr lang="en-US" sz="1400" dirty="0"/>
                    </a:p>
                  </a:txBody>
                  <a:tcPr marT="18288" marB="18288">
                    <a:solidFill>
                      <a:srgbClr val="E7E9EB"/>
                    </a:solidFill>
                  </a:tcPr>
                </a:tc>
                <a:tc>
                  <a:txBody>
                    <a:bodyPr/>
                    <a:lstStyle/>
                    <a:p>
                      <a:pPr algn="ctr"/>
                      <a:r>
                        <a:rPr lang="en-US" sz="1400" dirty="0" smtClean="0"/>
                        <a:t>10</a:t>
                      </a:r>
                      <a:endParaRPr lang="en-US" sz="1400" dirty="0"/>
                    </a:p>
                  </a:txBody>
                  <a:tcPr marT="18288" marB="18288">
                    <a:solidFill>
                      <a:srgbClr val="E7E9EB"/>
                    </a:solidFill>
                  </a:tcPr>
                </a:tc>
                <a:tc>
                  <a:txBody>
                    <a:bodyPr/>
                    <a:lstStyle/>
                    <a:p>
                      <a:pPr algn="ctr"/>
                      <a:r>
                        <a:rPr lang="en-US" sz="1400" dirty="0" smtClean="0"/>
                        <a:t>15</a:t>
                      </a:r>
                      <a:endParaRPr lang="en-US" sz="1400" dirty="0"/>
                    </a:p>
                  </a:txBody>
                  <a:tcPr marT="18288" marB="18288">
                    <a:solidFill>
                      <a:srgbClr val="E7E9EB"/>
                    </a:solidFill>
                  </a:tcPr>
                </a:tc>
                <a:tc>
                  <a:txBody>
                    <a:bodyPr/>
                    <a:lstStyle/>
                    <a:p>
                      <a:pPr algn="ctr"/>
                      <a:r>
                        <a:rPr lang="en-US" sz="1400" dirty="0" smtClean="0"/>
                        <a:t>25</a:t>
                      </a:r>
                      <a:endParaRPr lang="en-US" sz="1400" dirty="0"/>
                    </a:p>
                  </a:txBody>
                  <a:tcPr marT="18288" marB="18288">
                    <a:solidFill>
                      <a:srgbClr val="E7E9EB"/>
                    </a:solidFill>
                  </a:tcPr>
                </a:tc>
                <a:tc>
                  <a:txBody>
                    <a:bodyPr/>
                    <a:lstStyle/>
                    <a:p>
                      <a:pPr algn="ctr"/>
                      <a:r>
                        <a:rPr lang="en-US" sz="1400" dirty="0" smtClean="0"/>
                        <a:t>35</a:t>
                      </a:r>
                      <a:endParaRPr lang="en-US" sz="1400" dirty="0"/>
                    </a:p>
                  </a:txBody>
                  <a:tcPr marT="18288" marB="18288">
                    <a:solidFill>
                      <a:srgbClr val="E7E9EB"/>
                    </a:solidFill>
                  </a:tcPr>
                </a:tc>
                <a:tc>
                  <a:txBody>
                    <a:bodyPr/>
                    <a:lstStyle/>
                    <a:p>
                      <a:pPr algn="ctr"/>
                      <a:r>
                        <a:rPr lang="en-US" sz="1400" dirty="0" smtClean="0"/>
                        <a:t>85</a:t>
                      </a:r>
                      <a:endParaRPr lang="en-US" sz="1400" dirty="0"/>
                    </a:p>
                  </a:txBody>
                  <a:tcPr marT="18288" marB="18288">
                    <a:solidFill>
                      <a:srgbClr val="E7E9EB"/>
                    </a:solidFill>
                  </a:tcPr>
                </a:tc>
              </a:tr>
              <a:tr h="336933">
                <a:tc>
                  <a:txBody>
                    <a:bodyPr/>
                    <a:lstStyle/>
                    <a:p>
                      <a:r>
                        <a:rPr lang="en-US" b="0" i="0" u="none" dirty="0" smtClean="0"/>
                        <a:t>Subtotal</a:t>
                      </a:r>
                      <a:r>
                        <a:rPr lang="en-US" b="0" i="0" u="none" baseline="0" dirty="0" smtClean="0"/>
                        <a:t> PG&amp;E</a:t>
                      </a:r>
                      <a:endParaRPr lang="en-US" b="0" i="0" u="none" dirty="0"/>
                    </a:p>
                  </a:txBody>
                  <a:tcPr>
                    <a:solidFill>
                      <a:srgbClr val="E7E9EB"/>
                    </a:solidFill>
                  </a:tcPr>
                </a:tc>
                <a:tc>
                  <a:txBody>
                    <a:bodyPr/>
                    <a:lstStyle/>
                    <a:p>
                      <a:pPr algn="ctr"/>
                      <a:r>
                        <a:rPr lang="en-US" b="1" i="0" u="none" dirty="0" smtClean="0"/>
                        <a:t>90</a:t>
                      </a:r>
                      <a:endParaRPr lang="en-US" b="1" i="0" u="none" dirty="0"/>
                    </a:p>
                  </a:txBody>
                  <a:tcPr>
                    <a:solidFill>
                      <a:srgbClr val="E7E9EB"/>
                    </a:solidFill>
                  </a:tcPr>
                </a:tc>
                <a:tc>
                  <a:txBody>
                    <a:bodyPr/>
                    <a:lstStyle/>
                    <a:p>
                      <a:pPr algn="ctr"/>
                      <a:r>
                        <a:rPr lang="en-US" b="1" i="0" u="none" dirty="0" smtClean="0"/>
                        <a:t>120</a:t>
                      </a:r>
                      <a:endParaRPr lang="en-US" b="1" i="0" u="none" dirty="0"/>
                    </a:p>
                  </a:txBody>
                  <a:tcPr>
                    <a:solidFill>
                      <a:srgbClr val="E7E9EB"/>
                    </a:solidFill>
                  </a:tcPr>
                </a:tc>
                <a:tc>
                  <a:txBody>
                    <a:bodyPr/>
                    <a:lstStyle/>
                    <a:p>
                      <a:pPr algn="ctr"/>
                      <a:r>
                        <a:rPr lang="en-US" b="1" i="0" u="none" dirty="0" smtClean="0"/>
                        <a:t>160</a:t>
                      </a:r>
                      <a:endParaRPr lang="en-US" b="1" i="0" u="none" dirty="0"/>
                    </a:p>
                  </a:txBody>
                  <a:tcPr>
                    <a:solidFill>
                      <a:srgbClr val="E7E9EB"/>
                    </a:solidFill>
                  </a:tcPr>
                </a:tc>
                <a:tc>
                  <a:txBody>
                    <a:bodyPr/>
                    <a:lstStyle/>
                    <a:p>
                      <a:pPr algn="ctr"/>
                      <a:r>
                        <a:rPr lang="en-US" b="1" i="0" u="none" dirty="0" smtClean="0"/>
                        <a:t>210</a:t>
                      </a:r>
                      <a:endParaRPr lang="en-US" b="1" i="0" u="none" dirty="0"/>
                    </a:p>
                  </a:txBody>
                  <a:tcPr>
                    <a:solidFill>
                      <a:srgbClr val="E7E9EB"/>
                    </a:solidFill>
                  </a:tcPr>
                </a:tc>
                <a:tc>
                  <a:txBody>
                    <a:bodyPr/>
                    <a:lstStyle/>
                    <a:p>
                      <a:pPr algn="ctr"/>
                      <a:r>
                        <a:rPr lang="en-US" b="1" i="0" u="none" dirty="0" smtClean="0"/>
                        <a:t>580</a:t>
                      </a:r>
                      <a:endParaRPr lang="en-US" b="1" i="0" u="none" dirty="0"/>
                    </a:p>
                  </a:txBody>
                  <a:tcPr>
                    <a:solidFill>
                      <a:srgbClr val="E7E9EB"/>
                    </a:solidFill>
                  </a:tcPr>
                </a:tc>
              </a:tr>
              <a:tr h="336933">
                <a:tc gridSpan="6">
                  <a:txBody>
                    <a:bodyPr/>
                    <a:lstStyle/>
                    <a:p>
                      <a:r>
                        <a:rPr lang="en-US" b="1" dirty="0" smtClean="0"/>
                        <a:t>San Diego Gas &amp; Electric</a:t>
                      </a:r>
                      <a:endParaRPr lang="en-US" b="1"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263128">
                <a:tc>
                  <a:txBody>
                    <a:bodyPr/>
                    <a:lstStyle/>
                    <a:p>
                      <a:r>
                        <a:rPr lang="en-US" sz="1400" dirty="0" smtClean="0"/>
                        <a:t>Transmission</a:t>
                      </a:r>
                      <a:endParaRPr lang="en-US" sz="1400" dirty="0"/>
                    </a:p>
                  </a:txBody>
                  <a:tcPr marT="18288" marB="18288">
                    <a:solidFill>
                      <a:srgbClr val="E7E9EB"/>
                    </a:solidFill>
                  </a:tcPr>
                </a:tc>
                <a:tc>
                  <a:txBody>
                    <a:bodyPr/>
                    <a:lstStyle/>
                    <a:p>
                      <a:pPr algn="ctr"/>
                      <a:r>
                        <a:rPr lang="en-US" sz="1400" dirty="0" smtClean="0"/>
                        <a:t>10</a:t>
                      </a:r>
                      <a:endParaRPr lang="en-US" sz="1400" dirty="0"/>
                    </a:p>
                  </a:txBody>
                  <a:tcPr marT="18288" marB="18288">
                    <a:solidFill>
                      <a:srgbClr val="E7E9EB"/>
                    </a:solidFill>
                  </a:tcPr>
                </a:tc>
                <a:tc>
                  <a:txBody>
                    <a:bodyPr/>
                    <a:lstStyle/>
                    <a:p>
                      <a:pPr algn="ctr"/>
                      <a:r>
                        <a:rPr lang="en-US" sz="1400" dirty="0" smtClean="0"/>
                        <a:t>15</a:t>
                      </a:r>
                      <a:endParaRPr lang="en-US" sz="1400" dirty="0"/>
                    </a:p>
                  </a:txBody>
                  <a:tcPr marT="18288" marB="18288">
                    <a:solidFill>
                      <a:srgbClr val="E7E9EB"/>
                    </a:solidFill>
                  </a:tcPr>
                </a:tc>
                <a:tc>
                  <a:txBody>
                    <a:bodyPr/>
                    <a:lstStyle/>
                    <a:p>
                      <a:pPr algn="ctr"/>
                      <a:r>
                        <a:rPr lang="en-US" sz="1400" dirty="0" smtClean="0"/>
                        <a:t>22</a:t>
                      </a:r>
                      <a:endParaRPr lang="en-US" sz="1400" dirty="0"/>
                    </a:p>
                  </a:txBody>
                  <a:tcPr marT="18288" marB="18288">
                    <a:solidFill>
                      <a:srgbClr val="E7E9EB"/>
                    </a:solidFill>
                  </a:tcPr>
                </a:tc>
                <a:tc>
                  <a:txBody>
                    <a:bodyPr/>
                    <a:lstStyle/>
                    <a:p>
                      <a:pPr algn="ctr"/>
                      <a:r>
                        <a:rPr lang="en-US" sz="1400" dirty="0" smtClean="0"/>
                        <a:t>33</a:t>
                      </a:r>
                      <a:endParaRPr lang="en-US" sz="1400" dirty="0"/>
                    </a:p>
                  </a:txBody>
                  <a:tcPr marT="18288" marB="18288">
                    <a:solidFill>
                      <a:srgbClr val="E7E9EB"/>
                    </a:solidFill>
                  </a:tcPr>
                </a:tc>
                <a:tc>
                  <a:txBody>
                    <a:bodyPr/>
                    <a:lstStyle/>
                    <a:p>
                      <a:pPr algn="ctr"/>
                      <a:r>
                        <a:rPr lang="en-US" sz="1400" dirty="0" smtClean="0"/>
                        <a:t>80</a:t>
                      </a:r>
                      <a:endParaRPr lang="en-US" sz="1400" dirty="0"/>
                    </a:p>
                  </a:txBody>
                  <a:tcPr marT="18288" marB="18288">
                    <a:solidFill>
                      <a:srgbClr val="E7E9EB"/>
                    </a:solidFill>
                  </a:tcPr>
                </a:tc>
              </a:tr>
              <a:tr h="263128">
                <a:tc>
                  <a:txBody>
                    <a:bodyPr/>
                    <a:lstStyle/>
                    <a:p>
                      <a:r>
                        <a:rPr lang="en-US" sz="1400" dirty="0" smtClean="0"/>
                        <a:t>Distribution</a:t>
                      </a:r>
                      <a:endParaRPr lang="en-US" sz="1400" dirty="0"/>
                    </a:p>
                  </a:txBody>
                  <a:tcPr marT="18288" marB="18288">
                    <a:solidFill>
                      <a:srgbClr val="E7E9EB"/>
                    </a:solidFill>
                  </a:tcPr>
                </a:tc>
                <a:tc>
                  <a:txBody>
                    <a:bodyPr/>
                    <a:lstStyle/>
                    <a:p>
                      <a:pPr algn="ctr"/>
                      <a:r>
                        <a:rPr lang="en-US" sz="1400" dirty="0" smtClean="0"/>
                        <a:t>7</a:t>
                      </a:r>
                      <a:endParaRPr lang="en-US" sz="1400" dirty="0"/>
                    </a:p>
                  </a:txBody>
                  <a:tcPr marT="18288" marB="18288">
                    <a:solidFill>
                      <a:srgbClr val="E7E9EB"/>
                    </a:solidFill>
                  </a:tcPr>
                </a:tc>
                <a:tc>
                  <a:txBody>
                    <a:bodyPr/>
                    <a:lstStyle/>
                    <a:p>
                      <a:pPr algn="ctr"/>
                      <a:r>
                        <a:rPr lang="en-US" sz="1400" dirty="0" smtClean="0"/>
                        <a:t>10</a:t>
                      </a:r>
                      <a:endParaRPr lang="en-US" sz="1400" dirty="0"/>
                    </a:p>
                  </a:txBody>
                  <a:tcPr marT="18288" marB="18288">
                    <a:solidFill>
                      <a:srgbClr val="E7E9EB"/>
                    </a:solidFill>
                  </a:tcPr>
                </a:tc>
                <a:tc>
                  <a:txBody>
                    <a:bodyPr/>
                    <a:lstStyle/>
                    <a:p>
                      <a:pPr algn="ctr"/>
                      <a:r>
                        <a:rPr lang="en-US" sz="1400" dirty="0" smtClean="0"/>
                        <a:t>15</a:t>
                      </a:r>
                      <a:endParaRPr lang="en-US" sz="1400" dirty="0"/>
                    </a:p>
                  </a:txBody>
                  <a:tcPr marT="18288" marB="18288">
                    <a:solidFill>
                      <a:srgbClr val="E7E9EB"/>
                    </a:solidFill>
                  </a:tcPr>
                </a:tc>
                <a:tc>
                  <a:txBody>
                    <a:bodyPr/>
                    <a:lstStyle/>
                    <a:p>
                      <a:pPr algn="ctr"/>
                      <a:r>
                        <a:rPr lang="en-US" sz="1400" dirty="0" smtClean="0"/>
                        <a:t>23</a:t>
                      </a:r>
                      <a:endParaRPr lang="en-US" sz="1400" dirty="0"/>
                    </a:p>
                  </a:txBody>
                  <a:tcPr marT="18288" marB="18288">
                    <a:solidFill>
                      <a:srgbClr val="E7E9EB"/>
                    </a:solidFill>
                  </a:tcPr>
                </a:tc>
                <a:tc>
                  <a:txBody>
                    <a:bodyPr/>
                    <a:lstStyle/>
                    <a:p>
                      <a:pPr algn="ctr"/>
                      <a:r>
                        <a:rPr lang="en-US" sz="1400" dirty="0" smtClean="0"/>
                        <a:t>55</a:t>
                      </a:r>
                      <a:endParaRPr lang="en-US" sz="1400" dirty="0"/>
                    </a:p>
                  </a:txBody>
                  <a:tcPr marT="18288" marB="18288">
                    <a:solidFill>
                      <a:srgbClr val="E7E9EB"/>
                    </a:solidFill>
                  </a:tcPr>
                </a:tc>
              </a:tr>
              <a:tr h="263128">
                <a:tc>
                  <a:txBody>
                    <a:bodyPr/>
                    <a:lstStyle/>
                    <a:p>
                      <a:r>
                        <a:rPr lang="en-US" sz="1400" dirty="0" smtClean="0"/>
                        <a:t>Customer</a:t>
                      </a:r>
                      <a:endParaRPr lang="en-US" sz="1400" dirty="0"/>
                    </a:p>
                  </a:txBody>
                  <a:tcPr marT="18288" marB="18288">
                    <a:solidFill>
                      <a:srgbClr val="E7E9EB"/>
                    </a:solidFill>
                  </a:tcPr>
                </a:tc>
                <a:tc>
                  <a:txBody>
                    <a:bodyPr/>
                    <a:lstStyle/>
                    <a:p>
                      <a:pPr algn="ctr"/>
                      <a:r>
                        <a:rPr lang="en-US" sz="1400" dirty="0" smtClean="0"/>
                        <a:t>3</a:t>
                      </a:r>
                      <a:endParaRPr lang="en-US" sz="1400" dirty="0"/>
                    </a:p>
                  </a:txBody>
                  <a:tcPr marT="18288" marB="18288">
                    <a:solidFill>
                      <a:srgbClr val="E7E9EB"/>
                    </a:solidFill>
                  </a:tcPr>
                </a:tc>
                <a:tc>
                  <a:txBody>
                    <a:bodyPr/>
                    <a:lstStyle/>
                    <a:p>
                      <a:pPr algn="ctr"/>
                      <a:r>
                        <a:rPr lang="en-US" sz="1400" dirty="0" smtClean="0"/>
                        <a:t>5</a:t>
                      </a:r>
                      <a:endParaRPr lang="en-US" sz="1400" dirty="0"/>
                    </a:p>
                  </a:txBody>
                  <a:tcPr marT="18288" marB="18288">
                    <a:solidFill>
                      <a:srgbClr val="E7E9EB"/>
                    </a:solidFill>
                  </a:tcPr>
                </a:tc>
                <a:tc>
                  <a:txBody>
                    <a:bodyPr/>
                    <a:lstStyle/>
                    <a:p>
                      <a:pPr algn="ctr"/>
                      <a:r>
                        <a:rPr lang="en-US" sz="1400" dirty="0" smtClean="0"/>
                        <a:t>8</a:t>
                      </a:r>
                      <a:endParaRPr lang="en-US" sz="1400" dirty="0"/>
                    </a:p>
                  </a:txBody>
                  <a:tcPr marT="18288" marB="18288">
                    <a:solidFill>
                      <a:srgbClr val="E7E9EB"/>
                    </a:solidFill>
                  </a:tcPr>
                </a:tc>
                <a:tc>
                  <a:txBody>
                    <a:bodyPr/>
                    <a:lstStyle/>
                    <a:p>
                      <a:pPr algn="ctr"/>
                      <a:r>
                        <a:rPr lang="en-US" sz="1400" dirty="0" smtClean="0"/>
                        <a:t>14</a:t>
                      </a:r>
                      <a:endParaRPr lang="en-US" sz="1400" dirty="0"/>
                    </a:p>
                  </a:txBody>
                  <a:tcPr marT="18288" marB="18288">
                    <a:solidFill>
                      <a:srgbClr val="E7E9EB"/>
                    </a:solidFill>
                  </a:tcPr>
                </a:tc>
                <a:tc>
                  <a:txBody>
                    <a:bodyPr/>
                    <a:lstStyle/>
                    <a:p>
                      <a:pPr algn="ctr"/>
                      <a:r>
                        <a:rPr lang="en-US" sz="1400" dirty="0" smtClean="0"/>
                        <a:t>30</a:t>
                      </a:r>
                      <a:endParaRPr lang="en-US" sz="1400" dirty="0"/>
                    </a:p>
                  </a:txBody>
                  <a:tcPr marT="18288" marB="18288">
                    <a:solidFill>
                      <a:srgbClr val="E7E9EB"/>
                    </a:solidFill>
                  </a:tcPr>
                </a:tc>
              </a:tr>
              <a:tr h="336933">
                <a:tc>
                  <a:txBody>
                    <a:bodyPr/>
                    <a:lstStyle/>
                    <a:p>
                      <a:r>
                        <a:rPr lang="en-US" b="0" i="0" u="none" dirty="0" smtClean="0"/>
                        <a:t>Subtotal</a:t>
                      </a:r>
                      <a:r>
                        <a:rPr lang="en-US" b="0" i="0" u="none" baseline="0" dirty="0" smtClean="0"/>
                        <a:t> SDG&amp;E</a:t>
                      </a:r>
                      <a:endParaRPr lang="en-US" b="0" i="0" u="none" dirty="0"/>
                    </a:p>
                  </a:txBody>
                  <a:tcPr>
                    <a:solidFill>
                      <a:srgbClr val="E7E9EB"/>
                    </a:solidFill>
                  </a:tcPr>
                </a:tc>
                <a:tc>
                  <a:txBody>
                    <a:bodyPr/>
                    <a:lstStyle/>
                    <a:p>
                      <a:pPr algn="ctr"/>
                      <a:r>
                        <a:rPr lang="en-US" b="1" i="0" u="none" dirty="0" smtClean="0"/>
                        <a:t>20</a:t>
                      </a:r>
                      <a:endParaRPr lang="en-US" b="1" i="0" u="none" dirty="0"/>
                    </a:p>
                  </a:txBody>
                  <a:tcPr>
                    <a:solidFill>
                      <a:srgbClr val="E7E9EB"/>
                    </a:solidFill>
                  </a:tcPr>
                </a:tc>
                <a:tc>
                  <a:txBody>
                    <a:bodyPr/>
                    <a:lstStyle/>
                    <a:p>
                      <a:pPr algn="ctr"/>
                      <a:r>
                        <a:rPr lang="en-US" b="1" i="0" u="none" dirty="0" smtClean="0"/>
                        <a:t>30</a:t>
                      </a:r>
                      <a:endParaRPr lang="en-US" b="1" i="0" u="none" dirty="0"/>
                    </a:p>
                  </a:txBody>
                  <a:tcPr>
                    <a:solidFill>
                      <a:srgbClr val="E7E9EB"/>
                    </a:solidFill>
                  </a:tcPr>
                </a:tc>
                <a:tc>
                  <a:txBody>
                    <a:bodyPr/>
                    <a:lstStyle/>
                    <a:p>
                      <a:pPr algn="ctr"/>
                      <a:r>
                        <a:rPr lang="en-US" b="1" i="0" u="none" dirty="0" smtClean="0"/>
                        <a:t>45</a:t>
                      </a:r>
                      <a:endParaRPr lang="en-US" b="1" i="0" u="none" dirty="0"/>
                    </a:p>
                  </a:txBody>
                  <a:tcPr>
                    <a:solidFill>
                      <a:srgbClr val="E7E9EB"/>
                    </a:solidFill>
                  </a:tcPr>
                </a:tc>
                <a:tc>
                  <a:txBody>
                    <a:bodyPr/>
                    <a:lstStyle/>
                    <a:p>
                      <a:pPr algn="ctr"/>
                      <a:r>
                        <a:rPr lang="en-US" b="1" i="0" u="none" dirty="0" smtClean="0"/>
                        <a:t>70</a:t>
                      </a:r>
                      <a:endParaRPr lang="en-US" b="1" i="0" u="none" dirty="0"/>
                    </a:p>
                  </a:txBody>
                  <a:tcPr>
                    <a:solidFill>
                      <a:srgbClr val="E7E9EB"/>
                    </a:solidFill>
                  </a:tcPr>
                </a:tc>
                <a:tc>
                  <a:txBody>
                    <a:bodyPr/>
                    <a:lstStyle/>
                    <a:p>
                      <a:pPr algn="ctr"/>
                      <a:r>
                        <a:rPr lang="en-US" b="1" i="0" u="none" dirty="0" smtClean="0"/>
                        <a:t>165</a:t>
                      </a:r>
                      <a:endParaRPr lang="en-US" b="1" i="0" u="none" dirty="0"/>
                    </a:p>
                  </a:txBody>
                  <a:tcPr>
                    <a:solidFill>
                      <a:srgbClr val="E7E9EB"/>
                    </a:solidFill>
                  </a:tcPr>
                </a:tc>
              </a:tr>
              <a:tr h="336933">
                <a:tc>
                  <a:txBody>
                    <a:bodyPr/>
                    <a:lstStyle/>
                    <a:p>
                      <a:r>
                        <a:rPr lang="en-US" b="1" dirty="0" smtClean="0"/>
                        <a:t>Total – all 3 Utilities</a:t>
                      </a:r>
                      <a:endParaRPr lang="en-US" b="1" dirty="0"/>
                    </a:p>
                  </a:txBody>
                  <a:tcPr>
                    <a:solidFill>
                      <a:srgbClr val="A8C4F2"/>
                    </a:solidFill>
                  </a:tcPr>
                </a:tc>
                <a:tc>
                  <a:txBody>
                    <a:bodyPr/>
                    <a:lstStyle/>
                    <a:p>
                      <a:pPr algn="ctr"/>
                      <a:r>
                        <a:rPr lang="en-US" b="1" dirty="0" smtClean="0"/>
                        <a:t>200</a:t>
                      </a:r>
                      <a:endParaRPr lang="en-US" b="1" dirty="0"/>
                    </a:p>
                  </a:txBody>
                  <a:tcPr>
                    <a:solidFill>
                      <a:srgbClr val="A8C4F2"/>
                    </a:solidFill>
                  </a:tcPr>
                </a:tc>
                <a:tc>
                  <a:txBody>
                    <a:bodyPr/>
                    <a:lstStyle/>
                    <a:p>
                      <a:pPr algn="ctr"/>
                      <a:r>
                        <a:rPr lang="en-US" b="1" dirty="0" smtClean="0"/>
                        <a:t>270</a:t>
                      </a:r>
                      <a:endParaRPr lang="en-US" b="1" dirty="0"/>
                    </a:p>
                  </a:txBody>
                  <a:tcPr>
                    <a:solidFill>
                      <a:srgbClr val="A8C4F2"/>
                    </a:solidFill>
                  </a:tcPr>
                </a:tc>
                <a:tc>
                  <a:txBody>
                    <a:bodyPr/>
                    <a:lstStyle/>
                    <a:p>
                      <a:pPr algn="ctr"/>
                      <a:r>
                        <a:rPr lang="en-US" b="1" dirty="0" smtClean="0"/>
                        <a:t>365</a:t>
                      </a:r>
                      <a:endParaRPr lang="en-US" b="1" dirty="0"/>
                    </a:p>
                  </a:txBody>
                  <a:tcPr>
                    <a:solidFill>
                      <a:srgbClr val="A8C4F2"/>
                    </a:solidFill>
                  </a:tcPr>
                </a:tc>
                <a:tc>
                  <a:txBody>
                    <a:bodyPr/>
                    <a:lstStyle/>
                    <a:p>
                      <a:pPr algn="ctr"/>
                      <a:r>
                        <a:rPr lang="en-US" b="1" dirty="0" smtClean="0"/>
                        <a:t>490</a:t>
                      </a:r>
                      <a:endParaRPr lang="en-US" b="1" dirty="0"/>
                    </a:p>
                  </a:txBody>
                  <a:tcPr>
                    <a:solidFill>
                      <a:srgbClr val="A8C4F2"/>
                    </a:solidFill>
                  </a:tcPr>
                </a:tc>
                <a:tc>
                  <a:txBody>
                    <a:bodyPr/>
                    <a:lstStyle/>
                    <a:p>
                      <a:pPr algn="ctr"/>
                      <a:r>
                        <a:rPr lang="en-US" b="1" dirty="0" smtClean="0">
                          <a:solidFill>
                            <a:srgbClr val="FF0000"/>
                          </a:solidFill>
                        </a:rPr>
                        <a:t>1,325</a:t>
                      </a:r>
                      <a:endParaRPr lang="en-US" b="1" dirty="0">
                        <a:solidFill>
                          <a:srgbClr val="FF0000"/>
                        </a:solidFill>
                      </a:endParaRPr>
                    </a:p>
                  </a:txBody>
                  <a:tcPr>
                    <a:solidFill>
                      <a:srgbClr val="A8C4F2"/>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rPr>
              <a:t>2014 Energy Storage Procurement</a:t>
            </a:r>
            <a:endParaRPr lang="en-US" dirty="0">
              <a:latin typeface="Arial"/>
            </a:endParaRPr>
          </a:p>
        </p:txBody>
      </p:sp>
      <p:sp>
        <p:nvSpPr>
          <p:cNvPr id="11" name="Slide Number Placeholder 2"/>
          <p:cNvSpPr>
            <a:spLocks noGrp="1"/>
          </p:cNvSpPr>
          <p:nvPr>
            <p:ph type="sldNum" sz="quarter" idx="10"/>
          </p:nvPr>
        </p:nvSpPr>
        <p:spPr/>
        <p:txBody>
          <a:bodyPr/>
          <a:lstStyle/>
          <a:p>
            <a:pPr>
              <a:defRPr/>
            </a:pPr>
            <a:fld id="{7BF8A7EA-D923-4596-A480-3F30C89BEF29}" type="slidenum">
              <a:rPr lang="en-US" smtClean="0">
                <a:latin typeface="+mn-lt"/>
              </a:rPr>
              <a:pPr>
                <a:defRPr/>
              </a:pPr>
              <a:t>13</a:t>
            </a:fld>
            <a:endParaRPr lang="en-US" dirty="0">
              <a:latin typeface="+mn-lt"/>
            </a:endParaRPr>
          </a:p>
        </p:txBody>
      </p:sp>
      <p:sp>
        <p:nvSpPr>
          <p:cNvPr id="8" name="Content Placeholder 2"/>
          <p:cNvSpPr txBox="1">
            <a:spLocks/>
          </p:cNvSpPr>
          <p:nvPr/>
        </p:nvSpPr>
        <p:spPr>
          <a:xfrm>
            <a:off x="393700" y="1369217"/>
            <a:ext cx="8345142" cy="5088890"/>
          </a:xfrm>
          <a:prstGeom prst="rect">
            <a:avLst/>
          </a:prstGeom>
        </p:spPr>
        <p:txBody>
          <a:bodyPr/>
          <a:lstStyle/>
          <a:p>
            <a:pPr marL="171450" indent="-171450">
              <a:buFont typeface="Arial" pitchFamily="34" charset="0"/>
              <a:buChar char="»"/>
            </a:pPr>
            <a:r>
              <a:rPr lang="en-US" sz="2000" b="0" u="none" kern="0" dirty="0" smtClean="0">
                <a:latin typeface="Arial"/>
                <a:cs typeface="ＭＳ Ｐゴシック" pitchFamily="-110" charset="-128"/>
              </a:rPr>
              <a:t>CPUC’s </a:t>
            </a:r>
            <a:r>
              <a:rPr lang="en-US" sz="2000" b="0" u="none" kern="0" dirty="0">
                <a:latin typeface="Arial"/>
                <a:cs typeface="ＭＳ Ｐゴシック" pitchFamily="-110" charset="-128"/>
              </a:rPr>
              <a:t>Framework Decision applies only to a</a:t>
            </a:r>
            <a:r>
              <a:rPr lang="en-US" sz="2000" b="0" u="none" kern="0" dirty="0" smtClean="0">
                <a:latin typeface="Arial"/>
                <a:cs typeface="ＭＳ Ｐゴシック" pitchFamily="-110" charset="-128"/>
              </a:rPr>
              <a:t>pplications </a:t>
            </a:r>
            <a:r>
              <a:rPr lang="en-US" sz="2000" b="0" u="none" kern="0" dirty="0">
                <a:latin typeface="Arial"/>
                <a:cs typeface="ＭＳ Ｐゴシック" pitchFamily="-110" charset="-128"/>
              </a:rPr>
              <a:t>filed by the </a:t>
            </a:r>
            <a:r>
              <a:rPr lang="en-US" sz="2000" b="0" u="none" kern="0" dirty="0" smtClean="0">
                <a:latin typeface="Arial"/>
                <a:cs typeface="ＭＳ Ｐゴシック" pitchFamily="-110" charset="-128"/>
              </a:rPr>
              <a:t>utilities. </a:t>
            </a:r>
            <a:r>
              <a:rPr lang="en-US" sz="2000" b="0" u="none" kern="0" dirty="0">
                <a:latin typeface="Arial"/>
                <a:cs typeface="ＭＳ Ｐゴシック" pitchFamily="-110" charset="-128"/>
              </a:rPr>
              <a:t>It does not apply to other load serving entities (energy service providers and community choice aggregators) or publicly owned utilities.</a:t>
            </a:r>
          </a:p>
          <a:p>
            <a:endParaRPr lang="en-US" sz="2000" b="0" u="none" kern="0" dirty="0" smtClean="0">
              <a:latin typeface="Arial"/>
              <a:cs typeface="ＭＳ Ｐゴシック" pitchFamily="-110" charset="-128"/>
            </a:endParaRPr>
          </a:p>
          <a:p>
            <a:endParaRPr lang="en-US" sz="2000" b="0" u="none" kern="0" dirty="0" smtClean="0">
              <a:latin typeface="Arial"/>
              <a:cs typeface="ＭＳ Ｐゴシック" pitchFamily="-110" charset="-128"/>
            </a:endParaRPr>
          </a:p>
          <a:p>
            <a:pPr marL="225425" indent="-225425" algn="just" defTabSz="815975">
              <a:spcAft>
                <a:spcPts val="1200"/>
              </a:spcAft>
              <a:buClr>
                <a:schemeClr val="folHlink"/>
              </a:buClr>
              <a:buFont typeface="Arial" charset="0"/>
              <a:buChar char="»"/>
            </a:pPr>
            <a:r>
              <a:rPr lang="en-US" sz="2000" b="0" u="none" kern="0" dirty="0" smtClean="0">
                <a:latin typeface="Arial"/>
                <a:cs typeface="ＭＳ Ｐゴシック" pitchFamily="-110" charset="-128"/>
              </a:rPr>
              <a:t>D.14-145, issued October 16, 2014, approved utility </a:t>
            </a:r>
            <a:r>
              <a:rPr lang="en-US" sz="2000" b="0" u="none" kern="0" dirty="0">
                <a:latin typeface="Arial"/>
                <a:cs typeface="ＭＳ Ｐゴシック" pitchFamily="-110" charset="-128"/>
              </a:rPr>
              <a:t>e</a:t>
            </a:r>
            <a:r>
              <a:rPr lang="en-US" sz="2000" b="0" u="none" kern="0" dirty="0" smtClean="0">
                <a:latin typeface="Arial"/>
                <a:cs typeface="ＭＳ Ｐゴシック" pitchFamily="-110" charset="-128"/>
              </a:rPr>
              <a:t>nergy </a:t>
            </a:r>
            <a:r>
              <a:rPr lang="en-US" sz="2000" b="0" u="none" kern="0" dirty="0">
                <a:latin typeface="Arial"/>
                <a:cs typeface="ＭＳ Ｐゴシック" pitchFamily="-110" charset="-128"/>
              </a:rPr>
              <a:t>s</a:t>
            </a:r>
            <a:r>
              <a:rPr lang="en-US" sz="2000" b="0" u="none" kern="0" dirty="0" smtClean="0">
                <a:latin typeface="Arial"/>
                <a:cs typeface="ＭＳ Ｐゴシック" pitchFamily="-110" charset="-128"/>
              </a:rPr>
              <a:t>torage </a:t>
            </a:r>
            <a:r>
              <a:rPr lang="en-US" sz="2000" b="0" u="none" kern="0" dirty="0">
                <a:latin typeface="Arial"/>
                <a:cs typeface="ＭＳ Ｐゴシック" pitchFamily="-110" charset="-128"/>
              </a:rPr>
              <a:t>a</a:t>
            </a:r>
            <a:r>
              <a:rPr lang="en-US" sz="2000" b="0" u="none" kern="0" dirty="0" smtClean="0">
                <a:latin typeface="Arial"/>
                <a:cs typeface="ＭＳ Ｐゴシック" pitchFamily="-110" charset="-128"/>
              </a:rPr>
              <a:t>pplications in October 2014. Requests for Offers were issued on December 1, 2014.</a:t>
            </a:r>
          </a:p>
          <a:p>
            <a:pPr marL="225425" indent="-225425" algn="just" defTabSz="815975">
              <a:spcAft>
                <a:spcPts val="1200"/>
              </a:spcAft>
              <a:buClr>
                <a:schemeClr val="folHlink"/>
              </a:buClr>
              <a:buFont typeface="Arial" charset="0"/>
              <a:buChar char="»"/>
            </a:pPr>
            <a:endParaRPr lang="en-US" sz="2000" b="0" u="none" kern="0" dirty="0" smtClean="0">
              <a:latin typeface="Arial"/>
              <a:cs typeface="ＭＳ Ｐゴシック" pitchFamily="-110" charset="-128"/>
            </a:endParaRPr>
          </a:p>
          <a:p>
            <a:pPr marL="225425" indent="-225425" algn="just" defTabSz="815975">
              <a:spcAft>
                <a:spcPts val="1200"/>
              </a:spcAft>
              <a:buClr>
                <a:schemeClr val="folHlink"/>
              </a:buClr>
              <a:buFont typeface="Arial" charset="0"/>
              <a:buChar char="»"/>
            </a:pPr>
            <a:r>
              <a:rPr lang="en-US" sz="2000" b="0" u="none" dirty="0">
                <a:latin typeface="Trebuchet MS"/>
                <a:ea typeface="宋体"/>
                <a:cs typeface="Times New Roman"/>
              </a:rPr>
              <a:t>U</a:t>
            </a:r>
            <a:r>
              <a:rPr lang="en-US" sz="2000" b="0" u="none" dirty="0" smtClean="0">
                <a:latin typeface="Trebuchet MS"/>
                <a:ea typeface="宋体"/>
                <a:cs typeface="Times New Roman"/>
              </a:rPr>
              <a:t>tilities </a:t>
            </a:r>
            <a:r>
              <a:rPr lang="en-US" sz="2000" b="0" u="none" dirty="0">
                <a:latin typeface="Trebuchet MS"/>
                <a:ea typeface="宋体"/>
                <a:cs typeface="Times New Roman"/>
              </a:rPr>
              <a:t>issued RFOs for a total of 94.3 MW of energy </a:t>
            </a:r>
            <a:r>
              <a:rPr lang="en-US" sz="2000" b="0" u="none" dirty="0" smtClean="0">
                <a:latin typeface="Trebuchet MS"/>
                <a:ea typeface="宋体"/>
                <a:cs typeface="Times New Roman"/>
              </a:rPr>
              <a:t>storage</a:t>
            </a:r>
            <a:r>
              <a:rPr lang="en-US" sz="2000" b="0" u="none" dirty="0">
                <a:latin typeface="Trebuchet MS"/>
                <a:ea typeface="宋体"/>
                <a:cs typeface="Times New Roman"/>
              </a:rPr>
              <a:t>.</a:t>
            </a:r>
            <a:r>
              <a:rPr lang="en-US" sz="2000" b="0" u="none" dirty="0" smtClean="0">
                <a:latin typeface="Trebuchet MS"/>
                <a:ea typeface="宋体"/>
                <a:cs typeface="Times New Roman"/>
              </a:rPr>
              <a:t> No </a:t>
            </a:r>
            <a:r>
              <a:rPr lang="en-US" sz="2000" b="0" u="none" dirty="0">
                <a:latin typeface="Trebuchet MS"/>
                <a:ea typeface="宋体"/>
                <a:cs typeface="Times New Roman"/>
              </a:rPr>
              <a:t>behind-the meter projects </a:t>
            </a:r>
            <a:r>
              <a:rPr lang="en-US" sz="2000" b="0" u="none" dirty="0" smtClean="0">
                <a:latin typeface="Trebuchet MS"/>
                <a:ea typeface="宋体"/>
                <a:cs typeface="Times New Roman"/>
              </a:rPr>
              <a:t>were </a:t>
            </a:r>
            <a:r>
              <a:rPr lang="en-US" sz="2000" b="0" u="none" dirty="0">
                <a:latin typeface="Trebuchet MS"/>
                <a:ea typeface="宋体"/>
                <a:cs typeface="Times New Roman"/>
              </a:rPr>
              <a:t>requested by any of the utilities.</a:t>
            </a:r>
            <a:r>
              <a:rPr lang="en-US" sz="2000" b="0" u="none" dirty="0"/>
              <a:t> </a:t>
            </a:r>
            <a:endParaRPr lang="en-US" sz="2000" b="0" u="none" kern="0" dirty="0" smtClean="0">
              <a:latin typeface="Arial"/>
              <a:cs typeface="ＭＳ Ｐゴシック" pitchFamily="-110" charset="-128"/>
            </a:endParaRPr>
          </a:p>
          <a:p>
            <a:pPr marL="225425" indent="-225425" algn="just" defTabSz="815975">
              <a:spcAft>
                <a:spcPts val="1200"/>
              </a:spcAft>
              <a:buClr>
                <a:schemeClr val="folHlink"/>
              </a:buClr>
              <a:buFont typeface="Arial" charset="0"/>
              <a:buChar char="»"/>
            </a:pPr>
            <a:endParaRPr lang="en-US" sz="2000" b="0" u="none" kern="0" dirty="0" smtClean="0">
              <a:latin typeface="Arial"/>
              <a:cs typeface="ＭＳ Ｐゴシック" pitchFamily="-110" charset="-128"/>
            </a:endParaRPr>
          </a:p>
          <a:p>
            <a:pPr marL="225425" marR="0" lvl="0" indent="-225425" algn="just" defTabSz="815975" rtl="0" eaLnBrk="1" fontAlgn="base" latinLnBrk="0" hangingPunct="1">
              <a:lnSpc>
                <a:spcPct val="100000"/>
              </a:lnSpc>
              <a:spcBef>
                <a:spcPct val="0"/>
              </a:spcBef>
              <a:spcAft>
                <a:spcPts val="1200"/>
              </a:spcAft>
              <a:buClr>
                <a:schemeClr val="folHlink"/>
              </a:buClr>
              <a:buSzTx/>
              <a:buFont typeface="Arial" charset="0"/>
              <a:buChar char="»"/>
              <a:tabLst/>
              <a:defRPr/>
            </a:pPr>
            <a:endParaRPr lang="en-US" sz="2200" b="0" u="none" kern="0" dirty="0" smtClean="0">
              <a:latin typeface="+mn-lt"/>
              <a:cs typeface="ＭＳ Ｐゴシック" pitchFamily="-110" charset="-128"/>
            </a:endParaRPr>
          </a:p>
        </p:txBody>
      </p:sp>
    </p:spTree>
    <p:extLst>
      <p:ext uri="{BB962C8B-B14F-4D97-AF65-F5344CB8AC3E}">
        <p14:creationId xmlns:p14="http://schemas.microsoft.com/office/powerpoint/2010/main" val="9982151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PG&amp;E’s 2014 AB 2514 RFO</a:t>
            </a:r>
          </a:p>
        </p:txBody>
      </p:sp>
      <p:sp>
        <p:nvSpPr>
          <p:cNvPr id="3" name="Slide Number Placeholder 2"/>
          <p:cNvSpPr>
            <a:spLocks noGrp="1"/>
          </p:cNvSpPr>
          <p:nvPr>
            <p:ph type="sldNum" sz="quarter" idx="4294967295"/>
          </p:nvPr>
        </p:nvSpPr>
        <p:spPr>
          <a:xfrm>
            <a:off x="402585" y="6347780"/>
            <a:ext cx="445872" cy="153888"/>
          </a:xfrm>
          <a:prstGeom prst="rect">
            <a:avLst/>
          </a:prstGeom>
        </p:spPr>
        <p:txBody>
          <a:bodyPr/>
          <a:lstStyle/>
          <a:p>
            <a:pPr fontAlgn="base">
              <a:spcBef>
                <a:spcPct val="0"/>
              </a:spcBef>
              <a:spcAft>
                <a:spcPct val="0"/>
              </a:spcAft>
            </a:pPr>
            <a:fld id="{4FB9B09C-489F-BC4A-8B4A-439C7C9C5B7C}" type="slidenum">
              <a:rPr lang="en-US" sz="1000" smtClean="0">
                <a:solidFill>
                  <a:srgbClr val="000000"/>
                </a:solidFill>
                <a:ea typeface="ＭＳ Ｐゴシック" pitchFamily="-110" charset="-128"/>
              </a:rPr>
              <a:pPr fontAlgn="base">
                <a:spcBef>
                  <a:spcPct val="0"/>
                </a:spcBef>
                <a:spcAft>
                  <a:spcPct val="0"/>
                </a:spcAft>
              </a:pPr>
              <a:t>14</a:t>
            </a:fld>
            <a:endParaRPr lang="en-US" sz="1000" dirty="0">
              <a:solidFill>
                <a:srgbClr val="000000"/>
              </a:solidFill>
              <a:ea typeface="ＭＳ Ｐゴシック" pitchFamily="-110" charset="-128"/>
            </a:endParaRPr>
          </a:p>
        </p:txBody>
      </p:sp>
      <p:sp>
        <p:nvSpPr>
          <p:cNvPr id="4" name="Content Placeholder 2"/>
          <p:cNvSpPr txBox="1">
            <a:spLocks/>
          </p:cNvSpPr>
          <p:nvPr/>
        </p:nvSpPr>
        <p:spPr bwMode="auto">
          <a:xfrm>
            <a:off x="393937" y="805319"/>
            <a:ext cx="8260924" cy="5518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600"/>
              </a:spcAft>
              <a:buFont typeface="Arial" pitchFamily="34" charset="0"/>
              <a:buChar char="»"/>
              <a:defRPr/>
            </a:pPr>
            <a:r>
              <a:rPr lang="en-US" sz="1800" b="0" u="none" kern="0" dirty="0" smtClean="0">
                <a:solidFill>
                  <a:srgbClr val="000000"/>
                </a:solidFill>
                <a:latin typeface="Arial"/>
                <a:cs typeface="Arial"/>
              </a:rPr>
              <a:t>PG&amp;E requested offers for 74 MW of storage, 50 MW transmission and 24 MW distribution level interconnected storage.  Transmission must be sized at least 10 MW, and distribution must be sized at least 1 MW.  No behind-the meter projects are requested.  </a:t>
            </a:r>
          </a:p>
          <a:p>
            <a:pPr>
              <a:spcBef>
                <a:spcPts val="0"/>
              </a:spcBef>
              <a:spcAft>
                <a:spcPts val="600"/>
              </a:spcAft>
              <a:buFont typeface="Arial" pitchFamily="34" charset="0"/>
              <a:buChar char="»"/>
            </a:pPr>
            <a:r>
              <a:rPr lang="en-US" sz="1800" b="0" u="none" kern="0" dirty="0" smtClean="0">
                <a:solidFill>
                  <a:srgbClr val="000000"/>
                </a:solidFill>
                <a:latin typeface="Arial"/>
                <a:cs typeface="Arial"/>
              </a:rPr>
              <a:t>Projects offered must be fully permitted, and interconnected.  Site Control is not required to submit offers, but bidders must have exact site(s) identified and must be on track to obtaining site control.</a:t>
            </a:r>
          </a:p>
          <a:p>
            <a:pPr>
              <a:spcBef>
                <a:spcPts val="0"/>
              </a:spcBef>
              <a:spcAft>
                <a:spcPts val="600"/>
              </a:spcAft>
              <a:buFont typeface="Arial" pitchFamily="34" charset="0"/>
              <a:buChar char="»"/>
            </a:pPr>
            <a:r>
              <a:rPr lang="en-US" sz="1800" b="0" u="none" kern="0" dirty="0" smtClean="0">
                <a:solidFill>
                  <a:srgbClr val="000000"/>
                </a:solidFill>
                <a:latin typeface="Arial"/>
                <a:cs typeface="Arial"/>
              </a:rPr>
              <a:t>Stand-alone projects – must commence or have commenced operation between January 1, 2010 and December 31, 2022.</a:t>
            </a:r>
          </a:p>
          <a:p>
            <a:pPr>
              <a:spcBef>
                <a:spcPts val="0"/>
              </a:spcBef>
              <a:spcAft>
                <a:spcPts val="600"/>
              </a:spcAft>
              <a:buFont typeface="Arial" pitchFamily="34" charset="0"/>
              <a:buChar char="»"/>
            </a:pPr>
            <a:r>
              <a:rPr lang="en-US" sz="1800" b="0" u="none" kern="0" dirty="0" smtClean="0">
                <a:solidFill>
                  <a:srgbClr val="000000"/>
                </a:solidFill>
                <a:latin typeface="Arial"/>
                <a:cs typeface="Arial"/>
              </a:rPr>
              <a:t>Storage component of hybrid projects (paired with existing RPS or fossil generation) may have existed prior to January 1, 2010, but the storage must be new and online as early as possible prior to December 31, 2022.</a:t>
            </a:r>
          </a:p>
          <a:p>
            <a:pPr>
              <a:spcBef>
                <a:spcPts val="0"/>
              </a:spcBef>
              <a:spcAft>
                <a:spcPts val="600"/>
              </a:spcAft>
              <a:buFont typeface="Arial" pitchFamily="34" charset="0"/>
              <a:buChar char="»"/>
            </a:pPr>
            <a:r>
              <a:rPr lang="en-US" sz="1800" b="0" u="none" kern="0" dirty="0" smtClean="0">
                <a:solidFill>
                  <a:srgbClr val="000000"/>
                </a:solidFill>
                <a:latin typeface="Arial"/>
                <a:cs typeface="Arial"/>
              </a:rPr>
              <a:t>Distribution deferral projects must be online by 2017 or 2018.  Utility-owned PV sites must be online by December 31, 2017.</a:t>
            </a:r>
          </a:p>
          <a:p>
            <a:pPr>
              <a:spcBef>
                <a:spcPts val="0"/>
              </a:spcBef>
              <a:spcAft>
                <a:spcPts val="600"/>
              </a:spcAft>
              <a:buFont typeface="Arial" pitchFamily="34" charset="0"/>
              <a:buChar char="»"/>
            </a:pPr>
            <a:r>
              <a:rPr lang="en-US" sz="1800" b="0" u="none" kern="0" dirty="0" smtClean="0">
                <a:solidFill>
                  <a:srgbClr val="000000"/>
                </a:solidFill>
                <a:latin typeface="Arial"/>
                <a:cs typeface="Arial"/>
              </a:rPr>
              <a:t>Offers due on February 17, 2015.  PG&amp;E expects to select a short list by April 24, 2015.</a:t>
            </a:r>
          </a:p>
          <a:p>
            <a:pPr>
              <a:spcBef>
                <a:spcPts val="0"/>
              </a:spcBef>
              <a:spcAft>
                <a:spcPts val="600"/>
              </a:spcAft>
              <a:buFont typeface="Arial" pitchFamily="34" charset="0"/>
              <a:buChar char="»"/>
            </a:pPr>
            <a:r>
              <a:rPr lang="en-US" sz="1800" b="0" u="none" kern="0" dirty="0" smtClean="0">
                <a:solidFill>
                  <a:srgbClr val="000000"/>
                </a:solidFill>
                <a:latin typeface="Arial"/>
                <a:cs typeface="Arial"/>
              </a:rPr>
              <a:t>RFO information is available </a:t>
            </a:r>
            <a:r>
              <a:rPr lang="en-US" sz="1800" b="0" u="none" kern="0" dirty="0" smtClean="0">
                <a:solidFill>
                  <a:srgbClr val="000000"/>
                </a:solidFill>
                <a:latin typeface="Arial"/>
                <a:cs typeface="Arial"/>
                <a:hlinkClick r:id="rId2"/>
              </a:rPr>
              <a:t>here</a:t>
            </a:r>
            <a:r>
              <a:rPr lang="en-US" sz="1800" b="0" u="none" kern="0" dirty="0" smtClean="0">
                <a:solidFill>
                  <a:srgbClr val="000000"/>
                </a:solidFill>
                <a:latin typeface="Arial"/>
                <a:cs typeface="Arial"/>
              </a:rPr>
              <a:t>.</a:t>
            </a:r>
          </a:p>
          <a:p>
            <a:pPr>
              <a:spcBef>
                <a:spcPts val="0"/>
              </a:spcBef>
              <a:spcAft>
                <a:spcPts val="1200"/>
              </a:spcAft>
              <a:buFont typeface="Arial" pitchFamily="34" charset="0"/>
              <a:buChar char="»"/>
            </a:pPr>
            <a:endParaRPr lang="en-US" sz="1600" b="0" u="none" kern="0" dirty="0" smtClean="0">
              <a:solidFill>
                <a:srgbClr val="000000"/>
              </a:solidFill>
            </a:endParaRPr>
          </a:p>
        </p:txBody>
      </p:sp>
      <p:sp>
        <p:nvSpPr>
          <p:cNvPr id="5122" name="AutoShape 2" descr="Pacific Gas and Electric Compan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Pacific Gas and Electric Compan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6" name="Picture 6" descr="http://tlcforkidssports.org/sites/default/files/sponsor/90/logo/PGE-Logo---for-web.jpg?1332961657"/>
          <p:cNvPicPr>
            <a:picLocks noChangeAspect="1" noChangeArrowheads="1"/>
          </p:cNvPicPr>
          <p:nvPr/>
        </p:nvPicPr>
        <p:blipFill>
          <a:blip r:embed="rId3"/>
          <a:srcRect t="29392" b="29512"/>
          <a:stretch>
            <a:fillRect/>
          </a:stretch>
        </p:blipFill>
        <p:spPr bwMode="auto">
          <a:xfrm>
            <a:off x="5483901" y="5431836"/>
            <a:ext cx="3206039" cy="878366"/>
          </a:xfrm>
          <a:prstGeom prst="rect">
            <a:avLst/>
          </a:prstGeom>
          <a:noFill/>
        </p:spPr>
      </p:pic>
    </p:spTree>
    <p:extLst>
      <p:ext uri="{BB962C8B-B14F-4D97-AF65-F5344CB8AC3E}">
        <p14:creationId xmlns:p14="http://schemas.microsoft.com/office/powerpoint/2010/main" val="734317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SCE’s 2014 AB 2514 RFO</a:t>
            </a:r>
            <a:endParaRPr lang="en-US" dirty="0">
              <a:latin typeface="Arial"/>
              <a:cs typeface="Arial"/>
            </a:endParaRPr>
          </a:p>
        </p:txBody>
      </p:sp>
      <p:sp>
        <p:nvSpPr>
          <p:cNvPr id="3" name="Slide Number Placeholder 2"/>
          <p:cNvSpPr>
            <a:spLocks noGrp="1"/>
          </p:cNvSpPr>
          <p:nvPr>
            <p:ph type="sldNum" sz="quarter" idx="4294967295"/>
          </p:nvPr>
        </p:nvSpPr>
        <p:spPr>
          <a:xfrm>
            <a:off x="402585" y="6347780"/>
            <a:ext cx="445872" cy="153888"/>
          </a:xfrm>
          <a:prstGeom prst="rect">
            <a:avLst/>
          </a:prstGeom>
        </p:spPr>
        <p:txBody>
          <a:bodyPr/>
          <a:lstStyle/>
          <a:p>
            <a:pPr fontAlgn="base">
              <a:spcBef>
                <a:spcPct val="0"/>
              </a:spcBef>
              <a:spcAft>
                <a:spcPct val="0"/>
              </a:spcAft>
            </a:pPr>
            <a:fld id="{4FB9B09C-489F-BC4A-8B4A-439C7C9C5B7C}" type="slidenum">
              <a:rPr lang="en-US" sz="1000" smtClean="0">
                <a:solidFill>
                  <a:srgbClr val="000000"/>
                </a:solidFill>
                <a:ea typeface="ＭＳ Ｐゴシック" pitchFamily="-110" charset="-128"/>
              </a:rPr>
              <a:pPr fontAlgn="base">
                <a:spcBef>
                  <a:spcPct val="0"/>
                </a:spcBef>
                <a:spcAft>
                  <a:spcPct val="0"/>
                </a:spcAft>
              </a:pPr>
              <a:t>15</a:t>
            </a:fld>
            <a:endParaRPr lang="en-US" sz="1000" dirty="0">
              <a:solidFill>
                <a:srgbClr val="000000"/>
              </a:solidFill>
              <a:ea typeface="ＭＳ Ｐゴシック" pitchFamily="-110" charset="-128"/>
            </a:endParaRPr>
          </a:p>
        </p:txBody>
      </p:sp>
      <p:sp>
        <p:nvSpPr>
          <p:cNvPr id="4" name="Content Placeholder 2"/>
          <p:cNvSpPr txBox="1">
            <a:spLocks/>
          </p:cNvSpPr>
          <p:nvPr/>
        </p:nvSpPr>
        <p:spPr bwMode="auto">
          <a:xfrm>
            <a:off x="393937" y="661456"/>
            <a:ext cx="8260924" cy="52061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2400"/>
              </a:spcAft>
              <a:buFont typeface="Arial" pitchFamily="34" charset="0"/>
              <a:buChar char="»"/>
              <a:defRPr/>
            </a:pPr>
            <a:r>
              <a:rPr lang="en-US" sz="1800" b="0" u="none" kern="0" dirty="0" smtClean="0">
                <a:solidFill>
                  <a:srgbClr val="000000"/>
                </a:solidFill>
                <a:latin typeface="Arial"/>
                <a:cs typeface="Arial"/>
              </a:rPr>
              <a:t>SCE requested offers for 16.3 MW of storage that provide only RA and RA with an option to also be fully </a:t>
            </a:r>
            <a:r>
              <a:rPr lang="en-US" sz="1800" b="0" u="none" kern="0" dirty="0" err="1" smtClean="0">
                <a:solidFill>
                  <a:srgbClr val="000000"/>
                </a:solidFill>
                <a:latin typeface="Arial"/>
                <a:cs typeface="Arial"/>
              </a:rPr>
              <a:t>dispatchable</a:t>
            </a:r>
            <a:r>
              <a:rPr lang="en-US" sz="1800" b="0" u="none" kern="0" dirty="0" smtClean="0">
                <a:solidFill>
                  <a:srgbClr val="000000"/>
                </a:solidFill>
                <a:latin typeface="Arial"/>
                <a:cs typeface="Arial"/>
              </a:rPr>
              <a:t> and provide ancillary services.  No behind-the meter projects are requested.  Projects must be sized at least 1 MW, interconnected at the transmission or distribution level, and fully deliverable.</a:t>
            </a:r>
          </a:p>
          <a:p>
            <a:pPr>
              <a:spcBef>
                <a:spcPts val="0"/>
              </a:spcBef>
              <a:spcAft>
                <a:spcPts val="2400"/>
              </a:spcAft>
              <a:buFont typeface="Arial" pitchFamily="34" charset="0"/>
              <a:buChar char="»"/>
              <a:defRPr/>
            </a:pPr>
            <a:r>
              <a:rPr lang="en-US" sz="1800" b="0" u="none" kern="0" dirty="0" smtClean="0">
                <a:solidFill>
                  <a:srgbClr val="000000"/>
                </a:solidFill>
                <a:latin typeface="Arial"/>
                <a:cs typeface="Arial"/>
              </a:rPr>
              <a:t>By the Final Offer deadline, offers must possess (1) a completed Phase I Interconnection Study, or (2) a signed interconnection agreement, or (3) an equivalent or better interconnection study, agreement, process, or exemption. </a:t>
            </a:r>
          </a:p>
          <a:p>
            <a:pPr>
              <a:spcBef>
                <a:spcPts val="0"/>
              </a:spcBef>
              <a:spcAft>
                <a:spcPts val="2400"/>
              </a:spcAft>
              <a:buFont typeface="Arial" pitchFamily="34" charset="0"/>
              <a:buChar char="»"/>
              <a:defRPr/>
            </a:pPr>
            <a:r>
              <a:rPr lang="en-US" sz="1800" b="0" u="none" kern="0" dirty="0" smtClean="0">
                <a:solidFill>
                  <a:srgbClr val="000000"/>
                </a:solidFill>
                <a:latin typeface="Arial"/>
                <a:cs typeface="Arial"/>
              </a:rPr>
              <a:t>SCE will consider offers for energy storage projects with forecasted initial delivery dates to SCE on January 1, 2017 or later.  All energy storage projects must have a proposed commercial operation date of December 1, 2024, or earlier.</a:t>
            </a:r>
          </a:p>
          <a:p>
            <a:pPr>
              <a:spcBef>
                <a:spcPts val="0"/>
              </a:spcBef>
              <a:spcAft>
                <a:spcPts val="2400"/>
              </a:spcAft>
              <a:buFont typeface="Arial" pitchFamily="34" charset="0"/>
              <a:buChar char="»"/>
              <a:defRPr/>
            </a:pPr>
            <a:r>
              <a:rPr lang="en-US" sz="1800" b="0" u="none" kern="0" dirty="0" smtClean="0">
                <a:solidFill>
                  <a:srgbClr val="000000"/>
                </a:solidFill>
                <a:latin typeface="Arial"/>
                <a:cs typeface="Arial"/>
              </a:rPr>
              <a:t>Notices of intent to submit offers are due on February 2, 2015.  SCE expects to select a short list by April 1, 2015.</a:t>
            </a:r>
          </a:p>
          <a:p>
            <a:pPr>
              <a:spcBef>
                <a:spcPts val="0"/>
              </a:spcBef>
              <a:spcAft>
                <a:spcPts val="2400"/>
              </a:spcAft>
              <a:buFont typeface="Arial" pitchFamily="34" charset="0"/>
              <a:buChar char="»"/>
              <a:defRPr/>
            </a:pPr>
            <a:r>
              <a:rPr lang="en-US" sz="1800" b="0" u="none" kern="0" dirty="0" smtClean="0">
                <a:solidFill>
                  <a:srgbClr val="000000"/>
                </a:solidFill>
                <a:latin typeface="Arial"/>
                <a:cs typeface="Arial"/>
              </a:rPr>
              <a:t>RFO information is available </a:t>
            </a:r>
            <a:r>
              <a:rPr lang="en-US" sz="1800" b="0" u="none" kern="0" dirty="0" smtClean="0">
                <a:solidFill>
                  <a:srgbClr val="000000"/>
                </a:solidFill>
                <a:latin typeface="Arial"/>
                <a:cs typeface="Arial"/>
                <a:hlinkClick r:id="rId2"/>
              </a:rPr>
              <a:t>here</a:t>
            </a:r>
            <a:r>
              <a:rPr lang="en-US" sz="1800" b="0" u="none" kern="0" dirty="0" smtClean="0">
                <a:solidFill>
                  <a:srgbClr val="000000"/>
                </a:solidFill>
                <a:latin typeface="Arial"/>
                <a:cs typeface="Arial"/>
              </a:rPr>
              <a:t>.</a:t>
            </a:r>
          </a:p>
        </p:txBody>
      </p:sp>
      <p:pic>
        <p:nvPicPr>
          <p:cNvPr id="4098" name="Picture 2" descr="http://www.cruxsub.com/news/wp-content/uploads/2013/03/SoCalEd.jpg"/>
          <p:cNvPicPr>
            <a:picLocks noChangeAspect="1" noChangeArrowheads="1"/>
          </p:cNvPicPr>
          <p:nvPr/>
        </p:nvPicPr>
        <p:blipFill>
          <a:blip r:embed="rId3"/>
          <a:srcRect b="18120"/>
          <a:stretch>
            <a:fillRect/>
          </a:stretch>
        </p:blipFill>
        <p:spPr bwMode="auto">
          <a:xfrm>
            <a:off x="5185776" y="4849616"/>
            <a:ext cx="3469086" cy="1461077"/>
          </a:xfrm>
          <a:prstGeom prst="rect">
            <a:avLst/>
          </a:prstGeom>
          <a:noFill/>
        </p:spPr>
      </p:pic>
    </p:spTree>
    <p:extLst>
      <p:ext uri="{BB962C8B-B14F-4D97-AF65-F5344CB8AC3E}">
        <p14:creationId xmlns:p14="http://schemas.microsoft.com/office/powerpoint/2010/main" val="3865404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SDG&amp;E’s 2014 AB 2514 RFO</a:t>
            </a:r>
            <a:endParaRPr lang="en-US" dirty="0">
              <a:latin typeface="Arial"/>
              <a:cs typeface="Arial"/>
            </a:endParaRPr>
          </a:p>
        </p:txBody>
      </p:sp>
      <p:sp>
        <p:nvSpPr>
          <p:cNvPr id="3" name="Slide Number Placeholder 2"/>
          <p:cNvSpPr>
            <a:spLocks noGrp="1"/>
          </p:cNvSpPr>
          <p:nvPr>
            <p:ph type="sldNum" sz="quarter" idx="4294967295"/>
          </p:nvPr>
        </p:nvSpPr>
        <p:spPr>
          <a:xfrm>
            <a:off x="402585" y="6347780"/>
            <a:ext cx="445872" cy="153888"/>
          </a:xfrm>
          <a:prstGeom prst="rect">
            <a:avLst/>
          </a:prstGeom>
        </p:spPr>
        <p:txBody>
          <a:bodyPr/>
          <a:lstStyle/>
          <a:p>
            <a:pPr fontAlgn="base">
              <a:spcBef>
                <a:spcPct val="0"/>
              </a:spcBef>
              <a:spcAft>
                <a:spcPct val="0"/>
              </a:spcAft>
            </a:pPr>
            <a:fld id="{4FB9B09C-489F-BC4A-8B4A-439C7C9C5B7C}" type="slidenum">
              <a:rPr lang="en-US" sz="1000" smtClean="0">
                <a:solidFill>
                  <a:srgbClr val="000000"/>
                </a:solidFill>
                <a:ea typeface="ＭＳ Ｐゴシック" pitchFamily="-110" charset="-128"/>
              </a:rPr>
              <a:pPr fontAlgn="base">
                <a:spcBef>
                  <a:spcPct val="0"/>
                </a:spcBef>
                <a:spcAft>
                  <a:spcPct val="0"/>
                </a:spcAft>
              </a:pPr>
              <a:t>16</a:t>
            </a:fld>
            <a:endParaRPr lang="en-US" sz="1000" dirty="0">
              <a:solidFill>
                <a:srgbClr val="000000"/>
              </a:solidFill>
              <a:ea typeface="ＭＳ Ｐゴシック" pitchFamily="-110" charset="-128"/>
            </a:endParaRPr>
          </a:p>
        </p:txBody>
      </p:sp>
      <p:sp>
        <p:nvSpPr>
          <p:cNvPr id="4" name="Content Placeholder 2"/>
          <p:cNvSpPr txBox="1">
            <a:spLocks/>
          </p:cNvSpPr>
          <p:nvPr/>
        </p:nvSpPr>
        <p:spPr bwMode="auto">
          <a:xfrm>
            <a:off x="393937" y="1004304"/>
            <a:ext cx="8260924" cy="47701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2400"/>
              </a:spcAft>
              <a:buFont typeface="Arial" pitchFamily="34" charset="0"/>
              <a:buChar char="»"/>
              <a:defRPr/>
            </a:pPr>
            <a:r>
              <a:rPr lang="en-US" sz="1800" b="0" u="none" kern="0" dirty="0" smtClean="0">
                <a:solidFill>
                  <a:srgbClr val="000000"/>
                </a:solidFill>
                <a:latin typeface="Arial"/>
                <a:cs typeface="Arial"/>
              </a:rPr>
              <a:t>SDG&amp;E requested for one or more equipment supply and installation agreements that will provide a total of 4 MW of energy storage for distribution and power quality, entailing manufacture, and installation storage. SDG&amp;E expects to provide capacity support and one or more 12kV circuits, in 1MW/3MWh incremental sub-units, from a single contractor.  The storage system will not participate in wholesale markets. </a:t>
            </a:r>
          </a:p>
          <a:p>
            <a:pPr>
              <a:spcBef>
                <a:spcPts val="0"/>
              </a:spcBef>
              <a:spcAft>
                <a:spcPts val="2400"/>
              </a:spcAft>
              <a:buFont typeface="Arial" pitchFamily="34" charset="0"/>
              <a:buChar char="»"/>
              <a:defRPr/>
            </a:pPr>
            <a:r>
              <a:rPr lang="en-US" sz="1800" b="0" u="none" kern="0" dirty="0" smtClean="0">
                <a:solidFill>
                  <a:srgbClr val="000000"/>
                </a:solidFill>
                <a:latin typeface="Arial"/>
                <a:cs typeface="Arial"/>
              </a:rPr>
              <a:t>As part of SDG&amp;E’s separate 2014 All-Source RFO for LCR, SDG&amp;E is seeking to procure between 25 MW and 800 MW of energy storage.  The energy storage product types within this RFO solicits offers for both third party owned, contracted resources and utility owned resources.  Offers under that procurement process are due on January 5, 2015. (See, information </a:t>
            </a:r>
            <a:r>
              <a:rPr lang="en-US" sz="1800" b="0" u="none" kern="0" dirty="0" smtClean="0">
                <a:solidFill>
                  <a:srgbClr val="000000"/>
                </a:solidFill>
                <a:latin typeface="Arial"/>
                <a:cs typeface="Arial"/>
                <a:hlinkClick r:id="rId2"/>
              </a:rPr>
              <a:t>here</a:t>
            </a:r>
            <a:r>
              <a:rPr lang="en-US" sz="1800" b="0" u="none" kern="0" dirty="0" smtClean="0">
                <a:solidFill>
                  <a:srgbClr val="000000"/>
                </a:solidFill>
                <a:latin typeface="Arial"/>
                <a:cs typeface="Arial"/>
              </a:rPr>
              <a:t>). </a:t>
            </a:r>
          </a:p>
          <a:p>
            <a:pPr>
              <a:spcBef>
                <a:spcPts val="0"/>
              </a:spcBef>
              <a:spcAft>
                <a:spcPts val="2400"/>
              </a:spcAft>
              <a:buFont typeface="Arial" pitchFamily="34" charset="0"/>
              <a:buChar char="»"/>
              <a:defRPr/>
            </a:pPr>
            <a:r>
              <a:rPr lang="en-US" sz="1800" b="0" u="none" kern="0" dirty="0" smtClean="0">
                <a:solidFill>
                  <a:srgbClr val="000000"/>
                </a:solidFill>
                <a:latin typeface="Arial"/>
                <a:cs typeface="Arial"/>
              </a:rPr>
              <a:t>Offers are due on March 31, 2015.</a:t>
            </a:r>
          </a:p>
          <a:p>
            <a:pPr>
              <a:spcBef>
                <a:spcPts val="0"/>
              </a:spcBef>
              <a:spcAft>
                <a:spcPts val="2400"/>
              </a:spcAft>
              <a:buFont typeface="Arial" pitchFamily="34" charset="0"/>
              <a:buChar char="»"/>
              <a:defRPr/>
            </a:pPr>
            <a:r>
              <a:rPr lang="en-US" sz="1800" b="0" u="none" kern="0" dirty="0" smtClean="0">
                <a:solidFill>
                  <a:srgbClr val="000000"/>
                </a:solidFill>
                <a:latin typeface="Arial"/>
                <a:cs typeface="Arial"/>
              </a:rPr>
              <a:t>RFO information is available </a:t>
            </a:r>
            <a:r>
              <a:rPr lang="en-US" sz="1800" b="0" u="none" kern="0" dirty="0" smtClean="0">
                <a:solidFill>
                  <a:srgbClr val="000000"/>
                </a:solidFill>
                <a:latin typeface="Arial"/>
                <a:cs typeface="Arial"/>
                <a:hlinkClick r:id="rId3"/>
              </a:rPr>
              <a:t>here</a:t>
            </a:r>
            <a:r>
              <a:rPr lang="en-US" sz="1800" b="0" u="none" kern="0" dirty="0" smtClean="0">
                <a:solidFill>
                  <a:srgbClr val="000000"/>
                </a:solidFill>
                <a:latin typeface="Arial"/>
                <a:cs typeface="Arial"/>
              </a:rPr>
              <a:t>.</a:t>
            </a:r>
          </a:p>
        </p:txBody>
      </p:sp>
      <p:pic>
        <p:nvPicPr>
          <p:cNvPr id="3074" name="Picture 2" descr="http://upload.wikimedia.org/wikipedia/en/thumb/0/03/SDG%26E_Logo.svg/415px-SDG%26E_Logo.svg.png"/>
          <p:cNvPicPr>
            <a:picLocks noChangeAspect="1" noChangeArrowheads="1"/>
          </p:cNvPicPr>
          <p:nvPr/>
        </p:nvPicPr>
        <p:blipFill>
          <a:blip r:embed="rId4"/>
          <a:srcRect/>
          <a:stretch>
            <a:fillRect/>
          </a:stretch>
        </p:blipFill>
        <p:spPr bwMode="auto">
          <a:xfrm>
            <a:off x="5476373" y="4837054"/>
            <a:ext cx="3103332" cy="1473148"/>
          </a:xfrm>
          <a:prstGeom prst="rect">
            <a:avLst/>
          </a:prstGeom>
          <a:noFill/>
        </p:spPr>
      </p:pic>
    </p:spTree>
    <p:extLst>
      <p:ext uri="{BB962C8B-B14F-4D97-AF65-F5344CB8AC3E}">
        <p14:creationId xmlns:p14="http://schemas.microsoft.com/office/powerpoint/2010/main" val="3236538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spcAft>
                <a:spcPts val="1800"/>
              </a:spcAft>
            </a:pPr>
            <a:r>
              <a:rPr lang="en-US" dirty="0" smtClean="0">
                <a:latin typeface="Arial"/>
                <a:ea typeface="ＭＳ Ｐゴシック" pitchFamily="34" charset="-128"/>
              </a:rPr>
              <a:t>Other CPUC</a:t>
            </a:r>
            <a:r>
              <a:rPr lang="en-US" dirty="0">
                <a:latin typeface="Arial"/>
                <a:ea typeface="ＭＳ Ｐゴシック" pitchFamily="34" charset="-128"/>
              </a:rPr>
              <a:t> </a:t>
            </a:r>
            <a:r>
              <a:rPr lang="en-US" dirty="0" smtClean="0">
                <a:latin typeface="Arial"/>
                <a:ea typeface="ＭＳ Ｐゴシック" pitchFamily="34" charset="-128"/>
              </a:rPr>
              <a:t>Storage-Related Procurement Proceedings</a:t>
            </a:r>
          </a:p>
        </p:txBody>
      </p:sp>
      <p:sp>
        <p:nvSpPr>
          <p:cNvPr id="67587" name="Content Placeholder 2"/>
          <p:cNvSpPr>
            <a:spLocks noGrp="1"/>
          </p:cNvSpPr>
          <p:nvPr>
            <p:ph idx="1"/>
          </p:nvPr>
        </p:nvSpPr>
        <p:spPr>
          <a:xfrm>
            <a:off x="600075" y="1052248"/>
            <a:ext cx="7896225" cy="4546600"/>
          </a:xfrm>
        </p:spPr>
        <p:txBody>
          <a:bodyPr/>
          <a:lstStyle/>
          <a:p>
            <a:pPr marL="225425" lvl="1" indent="-225425" algn="just">
              <a:spcAft>
                <a:spcPts val="600"/>
              </a:spcAft>
              <a:buFont typeface="Calibri" pitchFamily="34" charset="0"/>
              <a:buChar char="»"/>
            </a:pPr>
            <a:r>
              <a:rPr lang="en-US" sz="2000" dirty="0" smtClean="0">
                <a:latin typeface="Arial"/>
                <a:ea typeface="ＭＳ Ｐゴシック" pitchFamily="34" charset="-128"/>
              </a:rPr>
              <a:t>Coordination among Long Term Procurement Planning and Renewables Portfolio Standard proceedings and energy storage target fulfillment is expected to increase over time.</a:t>
            </a:r>
            <a:br>
              <a:rPr lang="en-US" sz="2000" dirty="0" smtClean="0">
                <a:latin typeface="Arial"/>
                <a:ea typeface="ＭＳ Ｐゴシック" pitchFamily="34" charset="-128"/>
              </a:rPr>
            </a:br>
            <a:endParaRPr lang="en-US" sz="2000" dirty="0" smtClean="0">
              <a:latin typeface="Arial"/>
              <a:ea typeface="ＭＳ Ｐゴシック" pitchFamily="34" charset="-128"/>
            </a:endParaRPr>
          </a:p>
          <a:p>
            <a:pPr marL="225425" lvl="1" indent="-225425" algn="just">
              <a:spcAft>
                <a:spcPts val="600"/>
              </a:spcAft>
              <a:buFont typeface="Calibri" pitchFamily="34" charset="0"/>
              <a:buChar char="»"/>
            </a:pPr>
            <a:r>
              <a:rPr lang="en-US" sz="2000" dirty="0" smtClean="0">
                <a:solidFill>
                  <a:srgbClr val="000000"/>
                </a:solidFill>
                <a:latin typeface="Arial"/>
                <a:ea typeface="ＭＳ Ｐゴシック" pitchFamily="34" charset="-128"/>
              </a:rPr>
              <a:t>Resources </a:t>
            </a:r>
            <a:r>
              <a:rPr lang="en-US" sz="2000" dirty="0" smtClean="0">
                <a:latin typeface="Arial"/>
                <a:ea typeface="ＭＳ Ｐゴシック" pitchFamily="34" charset="-128"/>
              </a:rPr>
              <a:t>procured through LTPP, RPS,  and other CPUC proceedings will  count towards targets after they are operational for one year.</a:t>
            </a:r>
            <a:endParaRPr lang="en-US" sz="2000" dirty="0" smtClean="0">
              <a:solidFill>
                <a:srgbClr val="000000"/>
              </a:solidFill>
              <a:latin typeface="Arial"/>
              <a:ea typeface="ＭＳ Ｐゴシック" pitchFamily="34" charset="-128"/>
            </a:endParaRPr>
          </a:p>
          <a:p>
            <a:pPr marL="225425" indent="-225425" algn="just">
              <a:spcAft>
                <a:spcPts val="600"/>
              </a:spcAft>
              <a:buFont typeface="Calibri" pitchFamily="34" charset="0"/>
              <a:buChar char="»"/>
            </a:pPr>
            <a:endParaRPr lang="en-US" sz="2000" dirty="0" smtClean="0">
              <a:solidFill>
                <a:srgbClr val="000000"/>
              </a:solidFill>
              <a:latin typeface="Arial"/>
              <a:ea typeface="ＭＳ Ｐゴシック" pitchFamily="34" charset="-128"/>
            </a:endParaRPr>
          </a:p>
          <a:p>
            <a:pPr marL="225425" indent="-225425" algn="just">
              <a:spcAft>
                <a:spcPts val="600"/>
              </a:spcAft>
              <a:buFont typeface="Calibri" pitchFamily="34" charset="0"/>
              <a:buChar char="»"/>
            </a:pPr>
            <a:r>
              <a:rPr lang="en-US" sz="2000" dirty="0" smtClean="0">
                <a:solidFill>
                  <a:srgbClr val="000000"/>
                </a:solidFill>
                <a:latin typeface="Arial"/>
                <a:ea typeface="ＭＳ Ｐゴシック" pitchFamily="34" charset="-128"/>
              </a:rPr>
              <a:t>CPUC </a:t>
            </a:r>
            <a:r>
              <a:rPr lang="en-US" sz="2000" dirty="0" smtClean="0">
                <a:latin typeface="Arial"/>
                <a:ea typeface="ＭＳ Ｐゴシック" pitchFamily="34" charset="-128"/>
              </a:rPr>
              <a:t>will consider adjusting targets based on need determinations in LTPP proceedings.</a:t>
            </a:r>
          </a:p>
          <a:p>
            <a:pPr marL="225425" indent="-225425" algn="just">
              <a:spcAft>
                <a:spcPts val="600"/>
              </a:spcAft>
              <a:buFont typeface="Arial" charset="0"/>
              <a:buNone/>
            </a:pPr>
            <a:endParaRPr lang="en-US" sz="2000" dirty="0" smtClean="0">
              <a:solidFill>
                <a:srgbClr val="000000"/>
              </a:solidFill>
              <a:latin typeface="Arial"/>
              <a:ea typeface="ＭＳ Ｐゴシック" pitchFamily="34" charset="-128"/>
            </a:endParaRPr>
          </a:p>
          <a:p>
            <a:pPr marL="225425" indent="-225425" algn="just">
              <a:spcAft>
                <a:spcPts val="600"/>
              </a:spcAft>
              <a:buFont typeface="Calibri" pitchFamily="34" charset="0"/>
              <a:buChar char="»"/>
            </a:pPr>
            <a:r>
              <a:rPr lang="en-US" sz="2000" dirty="0" smtClean="0">
                <a:latin typeface="Arial"/>
                <a:ea typeface="ＭＳ 明朝" pitchFamily="49" charset="-128"/>
              </a:rPr>
              <a:t>Any improvements to Least-Cost-Best-Fit criteria, as they apply to energy  storage attributes, will be accomplished through the RPS proceeding. </a:t>
            </a:r>
            <a:endParaRPr lang="en-US" sz="2000" dirty="0" smtClean="0">
              <a:solidFill>
                <a:srgbClr val="000000"/>
              </a:solidFill>
              <a:latin typeface="Arial"/>
              <a:ea typeface="ＭＳ Ｐゴシック" pitchFamily="34" charset="-128"/>
            </a:endParaRPr>
          </a:p>
        </p:txBody>
      </p:sp>
      <p:sp>
        <p:nvSpPr>
          <p:cNvPr id="67588" name="Slide Number Placeholder 3"/>
          <p:cNvSpPr>
            <a:spLocks noGrp="1"/>
          </p:cNvSpPr>
          <p:nvPr>
            <p:ph type="sldNum" sz="quarter" idx="10"/>
          </p:nvPr>
        </p:nvSpPr>
        <p:spPr>
          <a:noFill/>
        </p:spPr>
        <p:txBody>
          <a:bodyPr/>
          <a:lstStyle/>
          <a:p>
            <a:fld id="{43693093-48DC-4DB5-BEA1-4881D0D7F25C}" type="slidenum">
              <a:rPr lang="en-US" smtClean="0">
                <a:latin typeface="Calibri" pitchFamily="34" charset="0"/>
                <a:ea typeface="ＭＳ Ｐゴシック" pitchFamily="34" charset="-128"/>
              </a:rPr>
              <a:pPr/>
              <a:t>17</a:t>
            </a:fld>
            <a:endParaRPr lang="en-US" smtClean="0">
              <a:latin typeface="Calibri" pitchFamily="34" charset="0"/>
              <a:ea typeface="ＭＳ Ｐゴシック" pitchFamily="34" charset="-128"/>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rPr>
              <a:t>Long-Term Procurement Planning Process</a:t>
            </a:r>
          </a:p>
        </p:txBody>
      </p:sp>
      <p:sp>
        <p:nvSpPr>
          <p:cNvPr id="4" name="Slide Number Placeholder 2"/>
          <p:cNvSpPr>
            <a:spLocks noGrp="1"/>
          </p:cNvSpPr>
          <p:nvPr>
            <p:ph type="sldNum" sz="quarter" idx="10"/>
          </p:nvPr>
        </p:nvSpPr>
        <p:spPr/>
        <p:txBody>
          <a:bodyPr/>
          <a:lstStyle/>
          <a:p>
            <a:pPr>
              <a:defRPr/>
            </a:pPr>
            <a:fld id="{7BF8A7EA-D923-4596-A480-3F30C89BEF29}" type="slidenum">
              <a:rPr lang="en-US" smtClean="0">
                <a:latin typeface="+mn-lt"/>
              </a:rPr>
              <a:pPr>
                <a:defRPr/>
              </a:pPr>
              <a:t>18</a:t>
            </a:fld>
            <a:endParaRPr lang="en-US" dirty="0">
              <a:latin typeface="+mn-lt"/>
            </a:endParaRPr>
          </a:p>
        </p:txBody>
      </p:sp>
      <p:sp>
        <p:nvSpPr>
          <p:cNvPr id="8" name="Content Placeholder 2"/>
          <p:cNvSpPr txBox="1">
            <a:spLocks/>
          </p:cNvSpPr>
          <p:nvPr/>
        </p:nvSpPr>
        <p:spPr>
          <a:xfrm>
            <a:off x="357533" y="1061189"/>
            <a:ext cx="8345142" cy="4546600"/>
          </a:xfrm>
          <a:prstGeom prst="rect">
            <a:avLst/>
          </a:prstGeom>
        </p:spPr>
        <p:txBody>
          <a:bodyPr/>
          <a:lstStyle/>
          <a:p>
            <a:pPr marL="225425" indent="-225425" algn="just" defTabSz="815975">
              <a:spcAft>
                <a:spcPts val="1200"/>
              </a:spcAft>
              <a:buClr>
                <a:schemeClr val="folHlink"/>
              </a:buClr>
              <a:buFont typeface="Arial" charset="0"/>
              <a:buChar char="»"/>
            </a:pPr>
            <a:r>
              <a:rPr lang="en-US" sz="2000" b="0" u="none" kern="0" dirty="0" smtClean="0">
                <a:latin typeface="Arial"/>
                <a:cs typeface="ＭＳ Ｐゴシック" pitchFamily="-110" charset="-128"/>
              </a:rPr>
              <a:t>Every two years, the CPUC opens a LTPP proceeding to review and approve ten-year forward-looking procurement plans submitted for approval by California’s investor owned utilities.  </a:t>
            </a:r>
          </a:p>
          <a:p>
            <a:pPr marL="225425" indent="-225425" algn="just" defTabSz="815975">
              <a:spcAft>
                <a:spcPts val="1200"/>
              </a:spcAft>
              <a:buClr>
                <a:schemeClr val="folHlink"/>
              </a:buClr>
              <a:buFont typeface="Arial" charset="0"/>
              <a:buChar char="»"/>
            </a:pPr>
            <a:endParaRPr lang="en-US" sz="2000" b="0" u="none" kern="0" dirty="0" smtClean="0">
              <a:latin typeface="Arial"/>
              <a:cs typeface="ＭＳ Ｐゴシック" pitchFamily="-110" charset="-128"/>
            </a:endParaRPr>
          </a:p>
          <a:p>
            <a:pPr marL="225425" indent="-225425" algn="just" defTabSz="815975">
              <a:spcAft>
                <a:spcPts val="1200"/>
              </a:spcAft>
              <a:buClr>
                <a:schemeClr val="folHlink"/>
              </a:buClr>
              <a:buFont typeface="Arial" charset="0"/>
              <a:buChar char="»"/>
            </a:pPr>
            <a:r>
              <a:rPr lang="en-US" sz="2000" b="0" u="none" kern="0" dirty="0" smtClean="0">
                <a:latin typeface="Arial"/>
                <a:cs typeface="ＭＳ Ｐゴシック" pitchFamily="-110" charset="-128"/>
              </a:rPr>
              <a:t>R.12-03-014, the 2012 LTPP proceeding, evaluated the need for new energy resources and established rules for rate recovery of procurement contracts to meet electric system needs for California’s investor owned utilities in four separate procedural “tracks”.</a:t>
            </a:r>
          </a:p>
          <a:p>
            <a:pPr marL="225425" indent="-225425" algn="just" defTabSz="815975">
              <a:spcAft>
                <a:spcPts val="1200"/>
              </a:spcAft>
              <a:buClr>
                <a:schemeClr val="folHlink"/>
              </a:buClr>
              <a:buFont typeface="Arial" charset="0"/>
              <a:buChar char="»"/>
            </a:pPr>
            <a:endParaRPr lang="en-US" sz="2000" b="0" u="none" kern="0" dirty="0" smtClean="0">
              <a:latin typeface="Arial"/>
              <a:cs typeface="ＭＳ Ｐゴシック" pitchFamily="-110" charset="-128"/>
            </a:endParaRPr>
          </a:p>
          <a:p>
            <a:pPr marL="225425" indent="-225425" algn="just" defTabSz="815975">
              <a:spcAft>
                <a:spcPts val="1200"/>
              </a:spcAft>
              <a:buClr>
                <a:schemeClr val="folHlink"/>
              </a:buClr>
              <a:buFont typeface="Arial" charset="0"/>
              <a:buChar char="»"/>
            </a:pPr>
            <a:r>
              <a:rPr lang="en-US" sz="2000" b="0" u="none" kern="0" dirty="0" smtClean="0">
                <a:latin typeface="Arial"/>
                <a:cs typeface="ＭＳ Ｐゴシック" pitchFamily="-110" charset="-128"/>
              </a:rPr>
              <a:t>R.13-12-010, the 2014 LTPP proceeding, was opened in December 2013. </a:t>
            </a:r>
            <a:r>
              <a:rPr lang="en-US" sz="2000" b="0" u="none" kern="0" dirty="0">
                <a:latin typeface="Arial"/>
                <a:cs typeface="ＭＳ Ｐゴシック" pitchFamily="-110" charset="-128"/>
              </a:rPr>
              <a:t>A</a:t>
            </a:r>
            <a:r>
              <a:rPr lang="en-US" sz="2000" b="0" u="none" kern="0" dirty="0" smtClean="0">
                <a:latin typeface="Arial"/>
                <a:cs typeface="ＭＳ Ｐゴシック" pitchFamily="-110" charset="-128"/>
              </a:rPr>
              <a:t> decision on Phase 1a should be issued in Q1 2015.  Phase 1b will specify resources to meet any need determined in Phase 1a before the end of 2015. </a:t>
            </a:r>
          </a:p>
          <a:p>
            <a:pPr marL="225425" marR="0" lvl="0" indent="-225425" algn="just" defTabSz="815975" rtl="0" eaLnBrk="1" fontAlgn="base" latinLnBrk="0" hangingPunct="1">
              <a:lnSpc>
                <a:spcPct val="100000"/>
              </a:lnSpc>
              <a:spcBef>
                <a:spcPct val="0"/>
              </a:spcBef>
              <a:spcAft>
                <a:spcPts val="1200"/>
              </a:spcAft>
              <a:buClr>
                <a:schemeClr val="folHlink"/>
              </a:buClr>
              <a:buSzTx/>
              <a:buFont typeface="Arial" charset="0"/>
              <a:buChar char="»"/>
              <a:tabLst/>
              <a:defRPr/>
            </a:pPr>
            <a:endParaRPr lang="en-US" sz="2000" b="0" u="none" kern="0" dirty="0" smtClean="0">
              <a:latin typeface="Arial"/>
              <a:cs typeface="ＭＳ Ｐゴシック" pitchFamily="-110" charset="-128"/>
            </a:endParaRPr>
          </a:p>
        </p:txBody>
      </p:sp>
      <p:sp>
        <p:nvSpPr>
          <p:cNvPr id="3" name="TextBox 2"/>
          <p:cNvSpPr txBox="1"/>
          <p:nvPr/>
        </p:nvSpPr>
        <p:spPr>
          <a:xfrm>
            <a:off x="6895839" y="398742"/>
            <a:ext cx="914400" cy="914400"/>
          </a:xfrm>
          <a:prstGeom prst="rect">
            <a:avLst/>
          </a:prstGeom>
          <a:noFill/>
        </p:spPr>
        <p:txBody>
          <a:bodyPr wrap="none" rtlCol="0">
            <a:noAutofit/>
          </a:bodyPr>
          <a:lstStyle/>
          <a:p>
            <a:pPr marL="171450" indent="-171450">
              <a:buFont typeface="Arial" pitchFamily="34" charset="0"/>
              <a:buChar char="»"/>
            </a:pPr>
            <a:endParaRPr lang="en-US" sz="1400" b="0" u="none" dirty="0" err="1" smtClean="0">
              <a:latin typeface="+mn-lt"/>
            </a:endParaRPr>
          </a:p>
        </p:txBody>
      </p:sp>
      <p:sp>
        <p:nvSpPr>
          <p:cNvPr id="5" name="TextBox 4"/>
          <p:cNvSpPr txBox="1"/>
          <p:nvPr/>
        </p:nvSpPr>
        <p:spPr>
          <a:xfrm>
            <a:off x="5414532" y="418703"/>
            <a:ext cx="914400" cy="914400"/>
          </a:xfrm>
          <a:prstGeom prst="rect">
            <a:avLst/>
          </a:prstGeom>
          <a:noFill/>
        </p:spPr>
        <p:txBody>
          <a:bodyPr wrap="none" rtlCol="0">
            <a:noAutofit/>
          </a:bodyPr>
          <a:lstStyle/>
          <a:p>
            <a:pPr marL="171450" indent="-171450">
              <a:buFont typeface="Arial" pitchFamily="34" charset="0"/>
              <a:buChar char="»"/>
            </a:pPr>
            <a:endParaRPr lang="en-US" sz="1400" b="0" u="none" dirty="0" err="1" smtClean="0">
              <a:latin typeface="+mn-lt"/>
            </a:endParaRPr>
          </a:p>
        </p:txBody>
      </p:sp>
    </p:spTree>
    <p:extLst>
      <p:ext uri="{BB962C8B-B14F-4D97-AF65-F5344CB8AC3E}">
        <p14:creationId xmlns:p14="http://schemas.microsoft.com/office/powerpoint/2010/main" val="9982151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5800" y="1508354"/>
            <a:ext cx="7628288" cy="1554886"/>
            <a:chOff x="685800" y="1508354"/>
            <a:chExt cx="7628288" cy="1554886"/>
          </a:xfrm>
        </p:grpSpPr>
        <p:pic>
          <p:nvPicPr>
            <p:cNvPr id="24" name="Picture 4" descr="Ice Energy – Ice Bear System Storage Solution"/>
            <p:cNvPicPr>
              <a:picLocks noChangeAspect="1" noChangeArrowheads="1"/>
            </p:cNvPicPr>
            <p:nvPr/>
          </p:nvPicPr>
          <p:blipFill>
            <a:blip r:embed="rId3" cstate="print"/>
            <a:srcRect/>
            <a:stretch>
              <a:fillRect/>
            </a:stretch>
          </p:blipFill>
          <p:spPr bwMode="auto">
            <a:xfrm>
              <a:off x="2272739" y="2149294"/>
              <a:ext cx="1360601" cy="335360"/>
            </a:xfrm>
            <a:prstGeom prst="rect">
              <a:avLst/>
            </a:prstGeom>
            <a:noFill/>
          </p:spPr>
        </p:pic>
        <p:pic>
          <p:nvPicPr>
            <p:cNvPr id="25" name="Picture 24" descr="_Steering - Ecoult.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93739" y="1601989"/>
              <a:ext cx="1213361" cy="395661"/>
            </a:xfrm>
            <a:prstGeom prst="rect">
              <a:avLst/>
            </a:prstGeom>
          </p:spPr>
        </p:pic>
        <p:pic>
          <p:nvPicPr>
            <p:cNvPr id="26" name="Picture 25" descr="_Steering - GE-energystorage-logo.eps"/>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97070" y="1595499"/>
              <a:ext cx="1491230" cy="408641"/>
            </a:xfrm>
            <a:prstGeom prst="rect">
              <a:avLst/>
            </a:prstGeom>
          </p:spPr>
        </p:pic>
        <p:pic>
          <p:nvPicPr>
            <p:cNvPr id="27" name="Picture 2" descr="http://eecatalog.com/images/company/l_green_charge_networks.jpg"/>
            <p:cNvPicPr>
              <a:picLocks noChangeAspect="1" noChangeArrowheads="1"/>
            </p:cNvPicPr>
            <p:nvPr/>
          </p:nvPicPr>
          <p:blipFill>
            <a:blip r:embed="rId6" cstate="print"/>
            <a:srcRect/>
            <a:stretch>
              <a:fillRect/>
            </a:stretch>
          </p:blipFill>
          <p:spPr bwMode="auto">
            <a:xfrm>
              <a:off x="685800" y="2056125"/>
              <a:ext cx="1043395" cy="521698"/>
            </a:xfrm>
            <a:prstGeom prst="rect">
              <a:avLst/>
            </a:prstGeom>
            <a:noFill/>
          </p:spPr>
        </p:pic>
        <p:pic>
          <p:nvPicPr>
            <p:cNvPr id="28" name="Picture 27" descr="_Steering - PowerTree.eps"/>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13733" y="2728345"/>
              <a:ext cx="1431823" cy="311266"/>
            </a:xfrm>
            <a:prstGeom prst="rect">
              <a:avLst/>
            </a:prstGeom>
          </p:spPr>
        </p:pic>
        <p:pic>
          <p:nvPicPr>
            <p:cNvPr id="29" name="Picture 2" descr="http://storagealliance.org/sites/default/files/member_logo/NRG%28r%29_signature_v.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91128" y="1972666"/>
              <a:ext cx="822960" cy="554805"/>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9" descr="_Steering - NextEra.eps"/>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815584" y="2136913"/>
              <a:ext cx="1105445" cy="487415"/>
            </a:xfrm>
            <a:prstGeom prst="rect">
              <a:avLst/>
            </a:prstGeom>
          </p:spPr>
        </p:pic>
        <p:pic>
          <p:nvPicPr>
            <p:cNvPr id="31" name="Picture 30" descr="_Steering - Invenergy.eps"/>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100684" y="2172227"/>
              <a:ext cx="1210614" cy="289495"/>
            </a:xfrm>
            <a:prstGeom prst="rect">
              <a:avLst/>
            </a:prstGeom>
          </p:spPr>
        </p:pic>
        <p:pic>
          <p:nvPicPr>
            <p:cNvPr id="32" name="Picture 31" descr="EPM_PMS158_Blk.jp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730500" y="1657196"/>
              <a:ext cx="1394247" cy="285246"/>
            </a:xfrm>
            <a:prstGeom prst="rect">
              <a:avLst/>
            </a:prstGeom>
          </p:spPr>
        </p:pic>
        <p:pic>
          <p:nvPicPr>
            <p:cNvPr id="33" name="Picture 32" descr="_Steering - SolarCity.eps"/>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042479" y="2594458"/>
              <a:ext cx="1297157" cy="426640"/>
            </a:xfrm>
            <a:prstGeom prst="rect">
              <a:avLst/>
            </a:prstGeom>
          </p:spPr>
        </p:pic>
        <p:pic>
          <p:nvPicPr>
            <p:cNvPr id="34" name="Picture 33" descr="_Steering - Sumitomo Electric.ps"/>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593670" y="2704717"/>
              <a:ext cx="1037159" cy="358523"/>
            </a:xfrm>
            <a:prstGeom prst="rect">
              <a:avLst/>
            </a:prstGeom>
          </p:spPr>
        </p:pic>
        <p:pic>
          <p:nvPicPr>
            <p:cNvPr id="35" name="Picture 4" descr="http://storagealliance.org/sites/default/files/member_logo/stem-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16367" y="2708896"/>
              <a:ext cx="849293" cy="273965"/>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descr="http://storagealliance.org/sites/default/files/member_logo/AES%20Energy%20Storag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31900" y="1508354"/>
              <a:ext cx="1371600" cy="58293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TextBox 19"/>
          <p:cNvSpPr txBox="1"/>
          <p:nvPr/>
        </p:nvSpPr>
        <p:spPr>
          <a:xfrm>
            <a:off x="3160453" y="1241146"/>
            <a:ext cx="3057467" cy="338536"/>
          </a:xfrm>
          <a:prstGeom prst="rect">
            <a:avLst/>
          </a:prstGeom>
          <a:noFill/>
        </p:spPr>
        <p:txBody>
          <a:bodyPr wrap="none" lIns="91422" tIns="45711" rIns="91422" bIns="45711" rtlCol="0">
            <a:spAutoFit/>
          </a:bodyPr>
          <a:lstStyle/>
          <a:p>
            <a:pPr algn="ctr" defTabSz="914218" fontAlgn="base">
              <a:spcBef>
                <a:spcPct val="0"/>
              </a:spcBef>
              <a:spcAft>
                <a:spcPct val="0"/>
              </a:spcAft>
            </a:pPr>
            <a:r>
              <a:rPr lang="en-US" sz="1600" b="1" u="none" dirty="0" smtClean="0">
                <a:solidFill>
                  <a:schemeClr val="tx2"/>
                </a:solidFill>
                <a:latin typeface="+mn-lt"/>
                <a:ea typeface="ＭＳ Ｐゴシック" pitchFamily="-111" charset="-128"/>
              </a:rPr>
              <a:t>STEERING </a:t>
            </a:r>
            <a:r>
              <a:rPr lang="en-US" sz="1600" b="1" u="none" dirty="0">
                <a:solidFill>
                  <a:schemeClr val="tx2"/>
                </a:solidFill>
                <a:latin typeface="+mn-lt"/>
                <a:ea typeface="ＭＳ Ｐゴシック" pitchFamily="-111" charset="-128"/>
              </a:rPr>
              <a:t>COMMITTEE MEMBERS</a:t>
            </a:r>
          </a:p>
        </p:txBody>
      </p:sp>
      <p:pic>
        <p:nvPicPr>
          <p:cNvPr id="19" name="Picture 25" descr="CESA Logo -- FINAL.jpg"/>
          <p:cNvPicPr>
            <a:picLocks noChangeAspect="1"/>
          </p:cNvPicPr>
          <p:nvPr/>
        </p:nvPicPr>
        <p:blipFill>
          <a:blip r:embed="rId16" cstate="print">
            <a:extLst>
              <a:ext uri="{28A0092B-C50C-407E-A947-70E740481C1C}">
                <a14:useLocalDpi xmlns:a14="http://schemas.microsoft.com/office/drawing/2010/main"/>
              </a:ext>
            </a:extLst>
          </a:blip>
          <a:srcRect/>
          <a:stretch>
            <a:fillRect/>
          </a:stretch>
        </p:blipFill>
        <p:spPr bwMode="auto">
          <a:xfrm>
            <a:off x="3419856" y="283464"/>
            <a:ext cx="2468880" cy="818887"/>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581628531"/>
              </p:ext>
            </p:extLst>
          </p:nvPr>
        </p:nvGraphicFramePr>
        <p:xfrm>
          <a:off x="146303" y="3392424"/>
          <a:ext cx="8997696" cy="3313830"/>
        </p:xfrm>
        <a:graphic>
          <a:graphicData uri="http://schemas.openxmlformats.org/drawingml/2006/table">
            <a:tbl>
              <a:tblPr>
                <a:tableStyleId>{5C22544A-7EE6-4342-B048-85BDC9FD1C3A}</a:tableStyleId>
              </a:tblPr>
              <a:tblGrid>
                <a:gridCol w="2121408"/>
                <a:gridCol w="2084832"/>
                <a:gridCol w="2633472"/>
                <a:gridCol w="2157984"/>
              </a:tblGrid>
              <a:tr h="188976">
                <a:tc>
                  <a:txBody>
                    <a:bodyPr/>
                    <a:lstStyle/>
                    <a:p>
                      <a:pPr algn="l" fontAlgn="b"/>
                      <a:r>
                        <a:rPr lang="en-US" sz="1100" b="1" u="none" strike="noStrike" dirty="0">
                          <a:effectLst/>
                          <a:latin typeface="+mj-lt"/>
                        </a:rPr>
                        <a:t>1 Energy Systems</a:t>
                      </a:r>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err="1">
                          <a:effectLst/>
                          <a:latin typeface="+mj-lt"/>
                        </a:rPr>
                        <a:t>Dynapower</a:t>
                      </a:r>
                      <a:r>
                        <a:rPr lang="en-US" sz="1100" b="1" u="none" strike="noStrike">
                          <a:effectLst/>
                          <a:latin typeface="+mj-lt"/>
                        </a:rPr>
                        <a:t> Company</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ImMODO Energy Services Corporation</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Rosendin Electric</a:t>
                      </a:r>
                      <a:endParaRPr lang="en-US" sz="1100" b="1" i="0" u="none" strike="noStrike">
                        <a:solidFill>
                          <a:srgbClr val="000000"/>
                        </a:solidFill>
                        <a:effectLst/>
                        <a:latin typeface="+mj-lt"/>
                      </a:endParaRPr>
                    </a:p>
                  </a:txBody>
                  <a:tcPr marL="5963" marR="5963" marT="5963" marB="0" anchor="b">
                    <a:solidFill>
                      <a:schemeClr val="bg1"/>
                    </a:solidFill>
                  </a:tcPr>
                </a:tc>
              </a:tr>
              <a:tr h="168172">
                <a:tc>
                  <a:txBody>
                    <a:bodyPr/>
                    <a:lstStyle/>
                    <a:p>
                      <a:pPr algn="l" fontAlgn="b"/>
                      <a:r>
                        <a:rPr lang="en-US" sz="1100" b="1" u="none" strike="noStrike" dirty="0">
                          <a:effectLst/>
                          <a:latin typeface="+mj-lt"/>
                        </a:rPr>
                        <a:t>Advanced Microgrid Solutions</a:t>
                      </a:r>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Eagle Crest Energy Company</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Johnson Controls</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a:effectLst/>
                          <a:latin typeface="+mj-lt"/>
                        </a:rPr>
                        <a:t>S&amp;C Electric Company</a:t>
                      </a:r>
                      <a:endParaRPr lang="en-US" sz="1100" b="1" i="0" u="none" strike="noStrike" dirty="0">
                        <a:solidFill>
                          <a:srgbClr val="000000"/>
                        </a:solidFill>
                        <a:effectLst/>
                        <a:latin typeface="+mj-lt"/>
                      </a:endParaRPr>
                    </a:p>
                  </a:txBody>
                  <a:tcPr marL="5963" marR="5963" marT="5963" marB="0" anchor="b">
                    <a:solidFill>
                      <a:schemeClr val="bg1"/>
                    </a:solidFill>
                  </a:tcPr>
                </a:tc>
              </a:tr>
              <a:tr h="168172">
                <a:tc>
                  <a:txBody>
                    <a:bodyPr/>
                    <a:lstStyle/>
                    <a:p>
                      <a:pPr algn="l" fontAlgn="b"/>
                      <a:r>
                        <a:rPr lang="en-US" sz="1100" b="1" u="none" strike="noStrike" dirty="0">
                          <a:effectLst/>
                          <a:latin typeface="+mj-lt"/>
                        </a:rPr>
                        <a:t>Alton Energy</a:t>
                      </a:r>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a:effectLst/>
                          <a:latin typeface="+mj-lt"/>
                        </a:rPr>
                        <a:t>EDF Renewable Energy</a:t>
                      </a:r>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K&amp;L Gates</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Saft America</a:t>
                      </a:r>
                      <a:endParaRPr lang="en-US" sz="1100" b="1" i="0" u="none" strike="noStrike">
                        <a:solidFill>
                          <a:srgbClr val="000000"/>
                        </a:solidFill>
                        <a:effectLst/>
                        <a:latin typeface="+mj-lt"/>
                      </a:endParaRPr>
                    </a:p>
                  </a:txBody>
                  <a:tcPr marL="5963" marR="5963" marT="5963" marB="0" anchor="b">
                    <a:solidFill>
                      <a:schemeClr val="bg1"/>
                    </a:solidFill>
                  </a:tcPr>
                </a:tc>
              </a:tr>
              <a:tr h="168172">
                <a:tc>
                  <a:txBody>
                    <a:bodyPr/>
                    <a:lstStyle/>
                    <a:p>
                      <a:pPr algn="l" fontAlgn="b"/>
                      <a:r>
                        <a:rPr lang="en-US" sz="1100" b="1" u="none" strike="noStrike">
                          <a:effectLst/>
                          <a:latin typeface="+mj-lt"/>
                        </a:rPr>
                        <a:t>American Vanadium</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a:effectLst/>
                          <a:latin typeface="+mj-lt"/>
                        </a:rPr>
                        <a:t>Energy Storage Systems</a:t>
                      </a:r>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KYOCERA Solar</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Samsung</a:t>
                      </a:r>
                      <a:endParaRPr lang="en-US" sz="1100" b="1" i="0" u="none" strike="noStrike">
                        <a:solidFill>
                          <a:srgbClr val="000000"/>
                        </a:solidFill>
                        <a:effectLst/>
                        <a:latin typeface="+mj-lt"/>
                      </a:endParaRPr>
                    </a:p>
                  </a:txBody>
                  <a:tcPr marL="5963" marR="5963" marT="5963" marB="0" anchor="b">
                    <a:solidFill>
                      <a:schemeClr val="bg1"/>
                    </a:solidFill>
                  </a:tcPr>
                </a:tc>
              </a:tr>
              <a:tr h="168172">
                <a:tc>
                  <a:txBody>
                    <a:bodyPr/>
                    <a:lstStyle/>
                    <a:p>
                      <a:pPr algn="l" fontAlgn="b"/>
                      <a:r>
                        <a:rPr lang="en-US" sz="1100" b="1" u="none" strike="noStrike">
                          <a:effectLst/>
                          <a:latin typeface="+mj-lt"/>
                        </a:rPr>
                        <a:t>Amperex Technology Limited</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err="1">
                          <a:effectLst/>
                          <a:latin typeface="+mj-lt"/>
                        </a:rPr>
                        <a:t>Enersys</a:t>
                      </a:r>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LG Chem</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SEEO</a:t>
                      </a:r>
                      <a:endParaRPr lang="en-US" sz="1100" b="1" i="0" u="none" strike="noStrike">
                        <a:solidFill>
                          <a:srgbClr val="000000"/>
                        </a:solidFill>
                        <a:effectLst/>
                        <a:latin typeface="+mj-lt"/>
                      </a:endParaRPr>
                    </a:p>
                  </a:txBody>
                  <a:tcPr marL="5963" marR="5963" marT="5963" marB="0" anchor="b">
                    <a:solidFill>
                      <a:schemeClr val="bg1"/>
                    </a:solidFill>
                  </a:tcPr>
                </a:tc>
              </a:tr>
              <a:tr h="168172">
                <a:tc>
                  <a:txBody>
                    <a:bodyPr/>
                    <a:lstStyle/>
                    <a:p>
                      <a:pPr algn="l" fontAlgn="b"/>
                      <a:r>
                        <a:rPr lang="en-US" sz="1100" b="1" u="none" strike="noStrike">
                          <a:effectLst/>
                          <a:latin typeface="+mj-lt"/>
                        </a:rPr>
                        <a:t>Aquion Energy</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a:effectLst/>
                          <a:latin typeface="+mj-lt"/>
                        </a:rPr>
                        <a:t>EnerVault Corporation</a:t>
                      </a:r>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LightSail Energy</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Sharp Electronics Corporation</a:t>
                      </a:r>
                      <a:endParaRPr lang="en-US" sz="1100" b="1" i="0" u="none" strike="noStrike">
                        <a:solidFill>
                          <a:srgbClr val="000000"/>
                        </a:solidFill>
                        <a:effectLst/>
                        <a:latin typeface="+mj-lt"/>
                      </a:endParaRPr>
                    </a:p>
                  </a:txBody>
                  <a:tcPr marL="5963" marR="5963" marT="5963" marB="0" anchor="b">
                    <a:solidFill>
                      <a:schemeClr val="bg1"/>
                    </a:solidFill>
                  </a:tcPr>
                </a:tc>
              </a:tr>
              <a:tr h="173308">
                <a:tc>
                  <a:txBody>
                    <a:bodyPr/>
                    <a:lstStyle/>
                    <a:p>
                      <a:pPr algn="l" fontAlgn="b"/>
                      <a:r>
                        <a:rPr lang="en-US" sz="1100" b="1" u="none" strike="noStrike" dirty="0">
                          <a:effectLst/>
                          <a:latin typeface="+mj-lt"/>
                        </a:rPr>
                        <a:t>ARES North America</a:t>
                      </a:r>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err="1">
                          <a:effectLst/>
                          <a:latin typeface="+mj-lt"/>
                        </a:rPr>
                        <a:t>Enphase</a:t>
                      </a:r>
                      <a:r>
                        <a:rPr lang="en-US" sz="1100" b="1" u="none" strike="noStrike" dirty="0">
                          <a:effectLst/>
                          <a:latin typeface="+mj-lt"/>
                        </a:rPr>
                        <a:t> Energy</a:t>
                      </a:r>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a:effectLst/>
                          <a:latin typeface="+mj-lt"/>
                        </a:rPr>
                        <a:t>Lockheed Martin Advanced Energy Storage</a:t>
                      </a:r>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a:effectLst/>
                          <a:latin typeface="+mj-lt"/>
                        </a:rPr>
                        <a:t>Skylar Capital Management</a:t>
                      </a:r>
                      <a:endParaRPr lang="en-US" sz="1100" b="1" i="0" u="none" strike="noStrike" dirty="0">
                        <a:solidFill>
                          <a:srgbClr val="000000"/>
                        </a:solidFill>
                        <a:effectLst/>
                        <a:latin typeface="+mj-lt"/>
                      </a:endParaRPr>
                    </a:p>
                  </a:txBody>
                  <a:tcPr marL="5963" marR="5963" marT="5963" marB="0" anchor="b">
                    <a:solidFill>
                      <a:schemeClr val="bg1"/>
                    </a:solidFill>
                  </a:tcPr>
                </a:tc>
              </a:tr>
              <a:tr h="168172">
                <a:tc>
                  <a:txBody>
                    <a:bodyPr/>
                    <a:lstStyle/>
                    <a:p>
                      <a:pPr algn="l" fontAlgn="b"/>
                      <a:r>
                        <a:rPr lang="en-US" sz="1100" b="1" u="none" strike="noStrike" dirty="0">
                          <a:effectLst/>
                          <a:latin typeface="+mj-lt"/>
                        </a:rPr>
                        <a:t>Bosch</a:t>
                      </a:r>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a:effectLst/>
                          <a:latin typeface="+mj-lt"/>
                        </a:rPr>
                        <a:t>EV Grid</a:t>
                      </a:r>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a:effectLst/>
                          <a:latin typeface="+mj-lt"/>
                        </a:rPr>
                        <a:t>LS Power Development</a:t>
                      </a:r>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Sovereign Energy</a:t>
                      </a:r>
                      <a:endParaRPr lang="en-US" sz="1100" b="1" i="0" u="none" strike="noStrike">
                        <a:solidFill>
                          <a:srgbClr val="000000"/>
                        </a:solidFill>
                        <a:effectLst/>
                        <a:latin typeface="+mj-lt"/>
                      </a:endParaRPr>
                    </a:p>
                  </a:txBody>
                  <a:tcPr marL="5963" marR="5963" marT="5963" marB="0" anchor="b">
                    <a:solidFill>
                      <a:schemeClr val="bg1"/>
                    </a:solidFill>
                  </a:tcPr>
                </a:tc>
              </a:tr>
              <a:tr h="168172">
                <a:tc>
                  <a:txBody>
                    <a:bodyPr/>
                    <a:lstStyle/>
                    <a:p>
                      <a:pPr algn="l" fontAlgn="b"/>
                      <a:r>
                        <a:rPr lang="en-US" sz="1100" b="1" u="none" strike="noStrike">
                          <a:effectLst/>
                          <a:latin typeface="+mj-lt"/>
                        </a:rPr>
                        <a:t>Bright Energy Storage Technologies</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FAFCO Thermal Storage Systems</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a:effectLst/>
                          <a:latin typeface="+mj-lt"/>
                        </a:rPr>
                        <a:t>Mobile Solar</a:t>
                      </a:r>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Stoel Rives</a:t>
                      </a:r>
                      <a:endParaRPr lang="en-US" sz="1100" b="1" i="0" u="none" strike="noStrike">
                        <a:solidFill>
                          <a:srgbClr val="000000"/>
                        </a:solidFill>
                        <a:effectLst/>
                        <a:latin typeface="+mj-lt"/>
                      </a:endParaRPr>
                    </a:p>
                  </a:txBody>
                  <a:tcPr marL="5963" marR="5963" marT="5963" marB="0" anchor="b">
                    <a:solidFill>
                      <a:schemeClr val="bg1"/>
                    </a:solidFill>
                  </a:tcPr>
                </a:tc>
              </a:tr>
              <a:tr h="168172">
                <a:tc>
                  <a:txBody>
                    <a:bodyPr/>
                    <a:lstStyle/>
                    <a:p>
                      <a:pPr algn="l" fontAlgn="b"/>
                      <a:r>
                        <a:rPr lang="en-US" sz="1100" b="1" u="none" strike="noStrike">
                          <a:effectLst/>
                          <a:latin typeface="+mj-lt"/>
                        </a:rPr>
                        <a:t>Brookfield</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FIAMM Energy Storage Solutions</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a:effectLst/>
                          <a:latin typeface="+mj-lt"/>
                        </a:rPr>
                        <a:t>NEC Energy Solutions, Inc.</a:t>
                      </a:r>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SunEdison</a:t>
                      </a:r>
                      <a:endParaRPr lang="en-US" sz="1100" b="1" i="0" u="none" strike="noStrike">
                        <a:solidFill>
                          <a:srgbClr val="000000"/>
                        </a:solidFill>
                        <a:effectLst/>
                        <a:latin typeface="+mj-lt"/>
                      </a:endParaRPr>
                    </a:p>
                  </a:txBody>
                  <a:tcPr marL="5963" marR="5963" marT="5963" marB="0" anchor="b">
                    <a:solidFill>
                      <a:schemeClr val="bg1"/>
                    </a:solidFill>
                  </a:tcPr>
                </a:tc>
              </a:tr>
              <a:tr h="168172">
                <a:tc>
                  <a:txBody>
                    <a:bodyPr/>
                    <a:lstStyle/>
                    <a:p>
                      <a:pPr algn="l" fontAlgn="b"/>
                      <a:r>
                        <a:rPr lang="en-US" sz="1100" b="1" u="none" strike="noStrike">
                          <a:effectLst/>
                          <a:latin typeface="+mj-lt"/>
                        </a:rPr>
                        <a:t>Chargepoint</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Flextronics</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err="1">
                          <a:effectLst/>
                          <a:latin typeface="+mj-lt"/>
                        </a:rPr>
                        <a:t>OCI</a:t>
                      </a:r>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SunPower</a:t>
                      </a:r>
                      <a:endParaRPr lang="en-US" sz="1100" b="1" i="0" u="none" strike="noStrike">
                        <a:solidFill>
                          <a:srgbClr val="000000"/>
                        </a:solidFill>
                        <a:effectLst/>
                        <a:latin typeface="+mj-lt"/>
                      </a:endParaRPr>
                    </a:p>
                  </a:txBody>
                  <a:tcPr marL="5963" marR="5963" marT="5963" marB="0" anchor="b">
                    <a:solidFill>
                      <a:schemeClr val="bg1"/>
                    </a:solidFill>
                  </a:tcPr>
                </a:tc>
              </a:tr>
              <a:tr h="168172">
                <a:tc>
                  <a:txBody>
                    <a:bodyPr/>
                    <a:lstStyle/>
                    <a:p>
                      <a:pPr algn="l" fontAlgn="b"/>
                      <a:r>
                        <a:rPr lang="en-US" sz="1100" b="1" u="none" strike="noStrike">
                          <a:effectLst/>
                          <a:latin typeface="+mj-lt"/>
                        </a:rPr>
                        <a:t>Clean Energy Systems</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Foresight Renewable Solutions</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a:effectLst/>
                          <a:latin typeface="+mj-lt"/>
                        </a:rPr>
                        <a:t>OutBack Power Technologies</a:t>
                      </a:r>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TAS Energy</a:t>
                      </a:r>
                      <a:endParaRPr lang="en-US" sz="1100" b="1" i="0" u="none" strike="noStrike">
                        <a:solidFill>
                          <a:srgbClr val="000000"/>
                        </a:solidFill>
                        <a:effectLst/>
                        <a:latin typeface="+mj-lt"/>
                      </a:endParaRPr>
                    </a:p>
                  </a:txBody>
                  <a:tcPr marL="5963" marR="5963" marT="5963" marB="0" anchor="b">
                    <a:solidFill>
                      <a:schemeClr val="bg1"/>
                    </a:solidFill>
                  </a:tcPr>
                </a:tc>
              </a:tr>
              <a:tr h="168172">
                <a:tc>
                  <a:txBody>
                    <a:bodyPr/>
                    <a:lstStyle/>
                    <a:p>
                      <a:pPr algn="l" fontAlgn="b"/>
                      <a:r>
                        <a:rPr lang="en-US" sz="1100" b="1" u="none" strike="noStrike">
                          <a:effectLst/>
                          <a:latin typeface="+mj-lt"/>
                        </a:rPr>
                        <a:t>Coda Energy</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Greensmith Energy</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a:effectLst/>
                          <a:latin typeface="+mj-lt"/>
                        </a:rPr>
                        <a:t>Panasonic</a:t>
                      </a:r>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Toshiba International Corporation</a:t>
                      </a:r>
                      <a:endParaRPr lang="en-US" sz="1100" b="1" i="0" u="none" strike="noStrike">
                        <a:solidFill>
                          <a:srgbClr val="000000"/>
                        </a:solidFill>
                        <a:effectLst/>
                        <a:latin typeface="+mj-lt"/>
                      </a:endParaRPr>
                    </a:p>
                  </a:txBody>
                  <a:tcPr marL="5963" marR="5963" marT="5963" marB="0" anchor="b">
                    <a:solidFill>
                      <a:schemeClr val="bg1"/>
                    </a:solidFill>
                  </a:tcPr>
                </a:tc>
              </a:tr>
              <a:tr h="168172">
                <a:tc>
                  <a:txBody>
                    <a:bodyPr/>
                    <a:lstStyle/>
                    <a:p>
                      <a:pPr algn="l" fontAlgn="b"/>
                      <a:r>
                        <a:rPr lang="en-US" sz="1100" b="1" u="none" strike="noStrike">
                          <a:effectLst/>
                          <a:latin typeface="+mj-lt"/>
                        </a:rPr>
                        <a:t>Consolidated Edison Development</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Gridscape Solutions</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Parker Hannifin Corporation</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a:effectLst/>
                          <a:latin typeface="+mj-lt"/>
                        </a:rPr>
                        <a:t>Trimark Associates</a:t>
                      </a:r>
                      <a:endParaRPr lang="en-US" sz="1100" b="1" i="0" u="none" strike="noStrike" dirty="0">
                        <a:solidFill>
                          <a:srgbClr val="000000"/>
                        </a:solidFill>
                        <a:effectLst/>
                        <a:latin typeface="+mj-lt"/>
                      </a:endParaRPr>
                    </a:p>
                  </a:txBody>
                  <a:tcPr marL="5963" marR="5963" marT="5963" marB="0" anchor="b">
                    <a:solidFill>
                      <a:schemeClr val="bg1"/>
                    </a:solidFill>
                  </a:tcPr>
                </a:tc>
              </a:tr>
              <a:tr h="168172">
                <a:tc>
                  <a:txBody>
                    <a:bodyPr/>
                    <a:lstStyle/>
                    <a:p>
                      <a:pPr algn="l" fontAlgn="b"/>
                      <a:r>
                        <a:rPr lang="en-US" sz="1100" b="1" u="none" strike="noStrike">
                          <a:effectLst/>
                          <a:latin typeface="+mj-lt"/>
                        </a:rPr>
                        <a:t>Cumulus Energy Storage</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Gridtential Energy</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PDE Total Energy Solutions</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a:effectLst/>
                          <a:latin typeface="+mj-lt"/>
                        </a:rPr>
                        <a:t>Tri-Technic</a:t>
                      </a:r>
                      <a:endParaRPr lang="en-US" sz="1100" b="1" i="0" u="none" strike="noStrike" dirty="0">
                        <a:solidFill>
                          <a:srgbClr val="000000"/>
                        </a:solidFill>
                        <a:effectLst/>
                        <a:latin typeface="+mj-lt"/>
                      </a:endParaRPr>
                    </a:p>
                  </a:txBody>
                  <a:tcPr marL="5963" marR="5963" marT="5963" marB="0" anchor="b">
                    <a:solidFill>
                      <a:schemeClr val="bg1"/>
                    </a:solidFill>
                  </a:tcPr>
                </a:tc>
              </a:tr>
              <a:tr h="168172">
                <a:tc>
                  <a:txBody>
                    <a:bodyPr/>
                    <a:lstStyle/>
                    <a:p>
                      <a:pPr algn="l" fontAlgn="b"/>
                      <a:r>
                        <a:rPr lang="en-US" sz="1100" b="1" u="none" strike="noStrike">
                          <a:effectLst/>
                          <a:latin typeface="+mj-lt"/>
                        </a:rPr>
                        <a:t>Customized Energy Solutions</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Halotechnics</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Primus Power Corporation</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err="1">
                          <a:effectLst/>
                          <a:latin typeface="+mj-lt"/>
                        </a:rPr>
                        <a:t>Unienergy</a:t>
                      </a:r>
                      <a:r>
                        <a:rPr lang="en-US" sz="1100" b="1" u="none" strike="noStrike" dirty="0">
                          <a:effectLst/>
                          <a:latin typeface="+mj-lt"/>
                        </a:rPr>
                        <a:t> Technologies</a:t>
                      </a:r>
                      <a:endParaRPr lang="en-US" sz="1100" b="1" i="0" u="none" strike="noStrike" dirty="0">
                        <a:solidFill>
                          <a:srgbClr val="000000"/>
                        </a:solidFill>
                        <a:effectLst/>
                        <a:latin typeface="+mj-lt"/>
                      </a:endParaRPr>
                    </a:p>
                  </a:txBody>
                  <a:tcPr marL="5963" marR="5963" marT="5963" marB="0" anchor="b">
                    <a:solidFill>
                      <a:schemeClr val="bg1"/>
                    </a:solidFill>
                  </a:tcPr>
                </a:tc>
              </a:tr>
              <a:tr h="168172">
                <a:tc>
                  <a:txBody>
                    <a:bodyPr/>
                    <a:lstStyle/>
                    <a:p>
                      <a:pPr algn="l" fontAlgn="b"/>
                      <a:r>
                        <a:rPr lang="en-US" sz="1100" b="1" u="none" strike="noStrike">
                          <a:effectLst/>
                          <a:latin typeface="+mj-lt"/>
                        </a:rPr>
                        <a:t>Demand Energy</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Hitachi Chemical</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Recurrent Energy</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a:effectLst/>
                          <a:latin typeface="+mj-lt"/>
                        </a:rPr>
                        <a:t>Wellhead Electric</a:t>
                      </a:r>
                      <a:endParaRPr lang="en-US" sz="1100" b="1" i="0" u="none" strike="noStrike" dirty="0">
                        <a:solidFill>
                          <a:srgbClr val="000000"/>
                        </a:solidFill>
                        <a:effectLst/>
                        <a:latin typeface="+mj-lt"/>
                      </a:endParaRPr>
                    </a:p>
                  </a:txBody>
                  <a:tcPr marL="5963" marR="5963" marT="5963" marB="0" anchor="b">
                    <a:solidFill>
                      <a:schemeClr val="bg1"/>
                    </a:solidFill>
                  </a:tcPr>
                </a:tc>
              </a:tr>
              <a:tr h="168172">
                <a:tc>
                  <a:txBody>
                    <a:bodyPr/>
                    <a:lstStyle/>
                    <a:p>
                      <a:pPr algn="l" fontAlgn="b"/>
                      <a:r>
                        <a:rPr lang="en-US" sz="1100" b="1" u="none" strike="noStrike">
                          <a:effectLst/>
                          <a:latin typeface="+mj-lt"/>
                        </a:rPr>
                        <a:t>DN Tanks</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Hydrogenics</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Renewable Energy Systems Americas</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dirty="0" err="1">
                          <a:effectLst/>
                          <a:latin typeface="+mj-lt"/>
                        </a:rPr>
                        <a:t>Younicos</a:t>
                      </a:r>
                      <a:endParaRPr lang="en-US" sz="1100" b="1" i="0" u="none" strike="noStrike" dirty="0">
                        <a:solidFill>
                          <a:srgbClr val="000000"/>
                        </a:solidFill>
                        <a:effectLst/>
                        <a:latin typeface="+mj-lt"/>
                      </a:endParaRPr>
                    </a:p>
                  </a:txBody>
                  <a:tcPr marL="5963" marR="5963" marT="5963" marB="0" anchor="b">
                    <a:solidFill>
                      <a:schemeClr val="bg1"/>
                    </a:solidFill>
                  </a:tcPr>
                </a:tc>
              </a:tr>
              <a:tr h="168172">
                <a:tc>
                  <a:txBody>
                    <a:bodyPr/>
                    <a:lstStyle/>
                    <a:p>
                      <a:pPr algn="l" fontAlgn="b"/>
                      <a:r>
                        <a:rPr lang="en-US" sz="1100" b="1" u="none" strike="noStrike" dirty="0">
                          <a:effectLst/>
                          <a:latin typeface="+mj-lt"/>
                        </a:rPr>
                        <a:t>Duke Energy</a:t>
                      </a:r>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r>
                        <a:rPr lang="en-US" sz="1100" b="1" u="none" strike="noStrike">
                          <a:effectLst/>
                          <a:latin typeface="+mj-lt"/>
                        </a:rPr>
                        <a:t>Imergy Power Systems</a:t>
                      </a:r>
                      <a:endParaRPr lang="en-US" sz="1100" b="1" i="0" u="none" strike="noStrike">
                        <a:solidFill>
                          <a:srgbClr val="000000"/>
                        </a:solidFill>
                        <a:effectLst/>
                        <a:latin typeface="+mj-lt"/>
                      </a:endParaRPr>
                    </a:p>
                  </a:txBody>
                  <a:tcPr marL="5963" marR="5963" marT="5963" marB="0" anchor="b">
                    <a:solidFill>
                      <a:schemeClr val="bg1"/>
                    </a:solidFill>
                  </a:tcPr>
                </a:tc>
                <a:tc>
                  <a:txBody>
                    <a:bodyPr/>
                    <a:lstStyle/>
                    <a:p>
                      <a:pPr algn="l" fontAlgn="b"/>
                      <a:endParaRPr lang="en-US" sz="1100" b="1" i="0" u="none" strike="noStrike" dirty="0">
                        <a:solidFill>
                          <a:srgbClr val="000000"/>
                        </a:solidFill>
                        <a:effectLst/>
                        <a:latin typeface="+mj-lt"/>
                      </a:endParaRPr>
                    </a:p>
                  </a:txBody>
                  <a:tcPr marL="5963" marR="5963" marT="5963" marB="0" anchor="b">
                    <a:solidFill>
                      <a:schemeClr val="bg1"/>
                    </a:solidFill>
                  </a:tcPr>
                </a:tc>
                <a:tc>
                  <a:txBody>
                    <a:bodyPr/>
                    <a:lstStyle/>
                    <a:p>
                      <a:pPr algn="l" fontAlgn="b"/>
                      <a:endParaRPr lang="en-US" sz="1100" b="1" i="0" u="none" strike="noStrike" dirty="0">
                        <a:solidFill>
                          <a:srgbClr val="000000"/>
                        </a:solidFill>
                        <a:effectLst/>
                        <a:latin typeface="+mj-lt"/>
                      </a:endParaRPr>
                    </a:p>
                  </a:txBody>
                  <a:tcPr marL="5963" marR="5963" marT="5963" marB="0" anchor="b">
                    <a:solidFill>
                      <a:schemeClr val="bg1"/>
                    </a:solidFill>
                  </a:tcPr>
                </a:tc>
              </a:tr>
            </a:tbl>
          </a:graphicData>
        </a:graphic>
      </p:graphicFrame>
    </p:spTree>
    <p:extLst>
      <p:ext uri="{BB962C8B-B14F-4D97-AF65-F5344CB8AC3E}">
        <p14:creationId xmlns:p14="http://schemas.microsoft.com/office/powerpoint/2010/main" val="501522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325" y="134938"/>
            <a:ext cx="8750300" cy="477837"/>
          </a:xfrm>
        </p:spPr>
        <p:txBody>
          <a:bodyPr/>
          <a:lstStyle/>
          <a:p>
            <a:r>
              <a:rPr lang="en-US" dirty="0" smtClean="0">
                <a:latin typeface="Arial"/>
              </a:rPr>
              <a:t>LTPP Track 1: SCE’s Local Capacity Capacity Requirement</a:t>
            </a:r>
          </a:p>
        </p:txBody>
      </p:sp>
      <p:sp>
        <p:nvSpPr>
          <p:cNvPr id="4" name="Slide Number Placeholder 2"/>
          <p:cNvSpPr>
            <a:spLocks noGrp="1"/>
          </p:cNvSpPr>
          <p:nvPr>
            <p:ph type="sldNum" sz="quarter" idx="10"/>
          </p:nvPr>
        </p:nvSpPr>
        <p:spPr/>
        <p:txBody>
          <a:bodyPr/>
          <a:lstStyle/>
          <a:p>
            <a:pPr>
              <a:defRPr/>
            </a:pPr>
            <a:fld id="{7BF8A7EA-D923-4596-A480-3F30C89BEF29}" type="slidenum">
              <a:rPr lang="en-US" smtClean="0">
                <a:latin typeface="+mn-lt"/>
              </a:rPr>
              <a:pPr>
                <a:defRPr/>
              </a:pPr>
              <a:t>19</a:t>
            </a:fld>
            <a:endParaRPr lang="en-US" dirty="0">
              <a:latin typeface="+mn-lt"/>
            </a:endParaRPr>
          </a:p>
        </p:txBody>
      </p:sp>
      <p:sp>
        <p:nvSpPr>
          <p:cNvPr id="8" name="Content Placeholder 2"/>
          <p:cNvSpPr txBox="1">
            <a:spLocks/>
          </p:cNvSpPr>
          <p:nvPr/>
        </p:nvSpPr>
        <p:spPr>
          <a:xfrm>
            <a:off x="142874" y="762000"/>
            <a:ext cx="8778875" cy="4778940"/>
          </a:xfrm>
          <a:prstGeom prst="rect">
            <a:avLst/>
          </a:prstGeom>
        </p:spPr>
        <p:txBody>
          <a:bodyPr/>
          <a:lstStyle/>
          <a:p>
            <a:pPr algn="just" defTabSz="815975">
              <a:spcAft>
                <a:spcPts val="1200"/>
              </a:spcAft>
              <a:buClr>
                <a:schemeClr val="folHlink"/>
              </a:buClr>
            </a:pPr>
            <a:endParaRPr lang="en-US" sz="2000" b="0" u="none" kern="0" dirty="0" smtClean="0">
              <a:latin typeface="Arial"/>
              <a:cs typeface="ＭＳ Ｐゴシック" pitchFamily="-110" charset="-128"/>
            </a:endParaRPr>
          </a:p>
          <a:p>
            <a:pPr marL="225425" indent="-225425" algn="just" defTabSz="815975">
              <a:spcAft>
                <a:spcPts val="1200"/>
              </a:spcAft>
              <a:buClr>
                <a:schemeClr val="folHlink"/>
              </a:buClr>
              <a:buFont typeface="Arial" charset="0"/>
              <a:buChar char="»"/>
            </a:pPr>
            <a:r>
              <a:rPr lang="en-US" sz="2000" b="0" u="none" kern="0" dirty="0" smtClean="0">
                <a:latin typeface="Arial"/>
                <a:cs typeface="ＭＳ Ｐゴシック" pitchFamily="-110" charset="-128"/>
              </a:rPr>
              <a:t>D.13-02-015, issued February 13, 2013, authorized SCE to procure between 1400 MW and 1800 MW in the Western LA Basin Local Reliability Area, and procure between 215 MW and 290 MW in the Moorpark Local Reliability Area by 2021, including a minimum 50 MW of energy storage and up to 600 MW from preferred resources or energy storage.</a:t>
            </a:r>
          </a:p>
          <a:p>
            <a:pPr marL="225425" indent="-225425" algn="just" defTabSz="815975">
              <a:spcAft>
                <a:spcPts val="1200"/>
              </a:spcAft>
              <a:buClr>
                <a:schemeClr val="folHlink"/>
              </a:buClr>
              <a:buFont typeface="Arial" charset="0"/>
              <a:buChar char="»"/>
            </a:pPr>
            <a:endParaRPr lang="en-US" sz="2000" b="0" u="none" kern="0" dirty="0" smtClean="0">
              <a:latin typeface="Arial"/>
              <a:cs typeface="ＭＳ Ｐゴシック" pitchFamily="-110" charset="-128"/>
            </a:endParaRPr>
          </a:p>
          <a:p>
            <a:pPr marL="225425" indent="-225425" algn="just" defTabSz="815975">
              <a:spcAft>
                <a:spcPts val="1200"/>
              </a:spcAft>
              <a:buClr>
                <a:schemeClr val="folHlink"/>
              </a:buClr>
              <a:buFont typeface="Arial" charset="0"/>
              <a:buChar char="»"/>
            </a:pPr>
            <a:r>
              <a:rPr lang="en-US" sz="2000" b="0" u="none" kern="0" dirty="0" smtClean="0">
                <a:latin typeface="Arial"/>
                <a:cs typeface="ＭＳ Ｐゴシック" pitchFamily="-110" charset="-128"/>
              </a:rPr>
              <a:t>SCE issued an All-Source RFO in October 2013. The results of the RFO were submitted to the CPUC in an application submitted on November 21, 2014.</a:t>
            </a:r>
          </a:p>
          <a:p>
            <a:pPr marL="225425" indent="-225425" algn="just" defTabSz="815975">
              <a:spcAft>
                <a:spcPts val="1200"/>
              </a:spcAft>
              <a:buClr>
                <a:schemeClr val="folHlink"/>
              </a:buClr>
              <a:buFont typeface="Arial" charset="0"/>
              <a:buChar char="»"/>
            </a:pPr>
            <a:endParaRPr lang="en-US" sz="2000" b="0" u="none" kern="0" dirty="0" smtClean="0">
              <a:latin typeface="Arial"/>
              <a:cs typeface="ＭＳ Ｐゴシック" pitchFamily="-110" charset="-128"/>
            </a:endParaRPr>
          </a:p>
          <a:p>
            <a:pPr marL="225425" indent="-225425" algn="just" defTabSz="815975">
              <a:spcAft>
                <a:spcPts val="1200"/>
              </a:spcAft>
              <a:buClr>
                <a:schemeClr val="folHlink"/>
              </a:buClr>
              <a:buFont typeface="Arial" charset="0"/>
              <a:buChar char="»"/>
            </a:pPr>
            <a:r>
              <a:rPr lang="en-US" sz="2000" b="0" u="none" kern="0" dirty="0" smtClean="0">
                <a:latin typeface="Arial"/>
                <a:cs typeface="ＭＳ Ｐゴシック" pitchFamily="-110" charset="-128"/>
              </a:rPr>
              <a:t>The negotiating parties are subject to nondisclosure agreements, and will enter into contracts with confidentiality provisions in effect for the term of the contracts. No public disclosure of cost or pricing information is planned.</a:t>
            </a:r>
          </a:p>
          <a:p>
            <a:pPr marR="0" lvl="0" algn="just" defTabSz="815975" rtl="0" eaLnBrk="1" fontAlgn="base" latinLnBrk="0" hangingPunct="1">
              <a:lnSpc>
                <a:spcPct val="100000"/>
              </a:lnSpc>
              <a:spcBef>
                <a:spcPct val="0"/>
              </a:spcBef>
              <a:spcAft>
                <a:spcPts val="1200"/>
              </a:spcAft>
              <a:buClr>
                <a:schemeClr val="folHlink"/>
              </a:buClr>
              <a:buSzTx/>
              <a:tabLst/>
              <a:defRPr/>
            </a:pPr>
            <a:endParaRPr lang="en-US" sz="2000" b="0" u="none" kern="0" dirty="0" smtClean="0">
              <a:latin typeface="+mn-lt"/>
              <a:cs typeface="ＭＳ Ｐゴシック" pitchFamily="-110" charset="-128"/>
            </a:endParaRPr>
          </a:p>
        </p:txBody>
      </p:sp>
    </p:spTree>
    <p:extLst>
      <p:ext uri="{BB962C8B-B14F-4D97-AF65-F5344CB8AC3E}">
        <p14:creationId xmlns:p14="http://schemas.microsoft.com/office/powerpoint/2010/main" val="9982151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3700" y="134938"/>
            <a:ext cx="8613140" cy="477837"/>
          </a:xfrm>
        </p:spPr>
        <p:txBody>
          <a:bodyPr/>
          <a:lstStyle/>
          <a:p>
            <a:r>
              <a:rPr lang="en-US" dirty="0" smtClean="0">
                <a:latin typeface="Arial"/>
              </a:rPr>
              <a:t>LTPP Track 4: SONGS Replacement </a:t>
            </a:r>
            <a:r>
              <a:rPr lang="en-US" dirty="0" smtClean="0">
                <a:solidFill>
                  <a:srgbClr val="FF0000"/>
                </a:solidFill>
                <a:latin typeface="Arial"/>
              </a:rPr>
              <a:t> </a:t>
            </a:r>
          </a:p>
        </p:txBody>
      </p:sp>
      <p:sp>
        <p:nvSpPr>
          <p:cNvPr id="4" name="Slide Number Placeholder 2"/>
          <p:cNvSpPr>
            <a:spLocks noGrp="1"/>
          </p:cNvSpPr>
          <p:nvPr>
            <p:ph type="sldNum" sz="quarter" idx="10"/>
          </p:nvPr>
        </p:nvSpPr>
        <p:spPr/>
        <p:txBody>
          <a:bodyPr/>
          <a:lstStyle/>
          <a:p>
            <a:pPr>
              <a:defRPr/>
            </a:pPr>
            <a:fld id="{7BF8A7EA-D923-4596-A480-3F30C89BEF29}" type="slidenum">
              <a:rPr lang="en-US" smtClean="0">
                <a:latin typeface="+mn-lt"/>
              </a:rPr>
              <a:pPr>
                <a:defRPr/>
              </a:pPr>
              <a:t>20</a:t>
            </a:fld>
            <a:endParaRPr lang="en-US" dirty="0">
              <a:latin typeface="+mn-lt"/>
            </a:endParaRPr>
          </a:p>
        </p:txBody>
      </p:sp>
      <p:sp>
        <p:nvSpPr>
          <p:cNvPr id="8" name="Content Placeholder 2"/>
          <p:cNvSpPr txBox="1">
            <a:spLocks/>
          </p:cNvSpPr>
          <p:nvPr/>
        </p:nvSpPr>
        <p:spPr>
          <a:xfrm>
            <a:off x="357533" y="1095287"/>
            <a:ext cx="8345142" cy="4546600"/>
          </a:xfrm>
          <a:prstGeom prst="rect">
            <a:avLst/>
          </a:prstGeom>
        </p:spPr>
        <p:txBody>
          <a:bodyPr/>
          <a:lstStyle/>
          <a:p>
            <a:pPr marL="225425" indent="-225425" algn="just" defTabSz="815975">
              <a:spcAft>
                <a:spcPts val="1200"/>
              </a:spcAft>
              <a:buClr>
                <a:schemeClr val="folHlink"/>
              </a:buClr>
              <a:buFont typeface="Arial" charset="0"/>
              <a:buChar char="»"/>
            </a:pPr>
            <a:r>
              <a:rPr lang="en-US" sz="2000" b="0" u="none" kern="0" dirty="0" smtClean="0">
                <a:latin typeface="Arial"/>
                <a:cs typeface="ＭＳ Ｐゴシック" pitchFamily="-110" charset="-128"/>
              </a:rPr>
              <a:t>D.14-03-004, issued March 13, 2014, authorized SCE to procure between 500 and 700 MW of additional resources, in addition to the results from its LCR RFO.</a:t>
            </a:r>
          </a:p>
          <a:p>
            <a:pPr marL="225425" indent="-225425" algn="just" defTabSz="815975">
              <a:spcAft>
                <a:spcPts val="1200"/>
              </a:spcAft>
              <a:buClr>
                <a:schemeClr val="folHlink"/>
              </a:buClr>
              <a:buFont typeface="Arial" charset="0"/>
              <a:buChar char="»"/>
            </a:pPr>
            <a:endParaRPr lang="en-US" sz="2000" b="0" u="none" kern="0" dirty="0">
              <a:latin typeface="Arial"/>
              <a:cs typeface="ＭＳ Ｐゴシック" pitchFamily="-110" charset="-128"/>
            </a:endParaRPr>
          </a:p>
          <a:p>
            <a:pPr marL="225425" indent="-225425" algn="just" defTabSz="815975">
              <a:spcAft>
                <a:spcPts val="1200"/>
              </a:spcAft>
              <a:buClr>
                <a:schemeClr val="folHlink"/>
              </a:buClr>
              <a:buFont typeface="Arial" charset="0"/>
              <a:buChar char="»"/>
            </a:pPr>
            <a:r>
              <a:rPr lang="en-US" sz="2000" b="0" u="none" kern="0" dirty="0" smtClean="0">
                <a:latin typeface="Arial"/>
                <a:cs typeface="ＭＳ Ｐゴシック" pitchFamily="-110" charset="-128"/>
              </a:rPr>
              <a:t> SDG&amp;E was authorized to procure between 500 and 800 MW of new non-transmission resources, including a minimum of 25 MW of energy storage, by 2022.</a:t>
            </a:r>
          </a:p>
          <a:p>
            <a:pPr marL="225425" indent="-225425" algn="just" defTabSz="815975">
              <a:spcAft>
                <a:spcPts val="1200"/>
              </a:spcAft>
              <a:buClr>
                <a:schemeClr val="folHlink"/>
              </a:buClr>
              <a:buFont typeface="Arial" charset="0"/>
              <a:buChar char="»"/>
            </a:pPr>
            <a:endParaRPr lang="en-US" sz="2000" b="0" u="none" kern="0" dirty="0" smtClean="0">
              <a:latin typeface="Arial"/>
              <a:cs typeface="ＭＳ Ｐゴシック" pitchFamily="-110" charset="-128"/>
            </a:endParaRPr>
          </a:p>
          <a:p>
            <a:pPr marL="225425" indent="-225425" algn="just" defTabSz="815975">
              <a:spcAft>
                <a:spcPts val="1200"/>
              </a:spcAft>
              <a:buClr>
                <a:schemeClr val="folHlink"/>
              </a:buClr>
              <a:buFont typeface="Arial" charset="0"/>
              <a:buChar char="»"/>
            </a:pPr>
            <a:r>
              <a:rPr lang="en-US" sz="2000" b="0" u="none" kern="0" dirty="0">
                <a:latin typeface="Arial"/>
                <a:cs typeface="ＭＳ Ｐゴシック" pitchFamily="-110" charset="-128"/>
              </a:rPr>
              <a:t>S</a:t>
            </a:r>
            <a:r>
              <a:rPr lang="en-US" sz="2000" b="0" u="none" kern="0" dirty="0" smtClean="0">
                <a:latin typeface="Arial"/>
                <a:cs typeface="ＭＳ Ｐゴシック" pitchFamily="-110" charset="-128"/>
              </a:rPr>
              <a:t>ystem needs are driven by local capacity needs in Southern California stemming from expected changes in the make up of the statewide generation fleet that will result from once through cooling rules and early retirement of SONGS. </a:t>
            </a:r>
          </a:p>
        </p:txBody>
      </p:sp>
    </p:spTree>
    <p:extLst>
      <p:ext uri="{BB962C8B-B14F-4D97-AF65-F5344CB8AC3E}">
        <p14:creationId xmlns:p14="http://schemas.microsoft.com/office/powerpoint/2010/main" val="9982151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ea typeface="ＭＳ Ｐゴシック" pitchFamily="-106" charset="-128"/>
              </a:rPr>
              <a:t>SCE’s LTPP Energy Storage Requirement</a:t>
            </a:r>
            <a:endParaRPr lang="en-US" dirty="0">
              <a:latin typeface="Arial"/>
            </a:endParaRPr>
          </a:p>
        </p:txBody>
      </p:sp>
      <p:sp>
        <p:nvSpPr>
          <p:cNvPr id="3" name="TextBox 2"/>
          <p:cNvSpPr txBox="1"/>
          <p:nvPr/>
        </p:nvSpPr>
        <p:spPr>
          <a:xfrm>
            <a:off x="1219200" y="6010606"/>
            <a:ext cx="914400" cy="394624"/>
          </a:xfrm>
          <a:prstGeom prst="rect">
            <a:avLst/>
          </a:prstGeom>
          <a:noFill/>
        </p:spPr>
        <p:txBody>
          <a:bodyPr wrap="none" rtlCol="0">
            <a:noAutofit/>
          </a:bodyPr>
          <a:lstStyle/>
          <a:p>
            <a:endParaRPr lang="en-US" sz="1400" b="0" u="none" dirty="0" smtClean="0">
              <a:latin typeface="+mn-lt"/>
            </a:endParaRPr>
          </a:p>
        </p:txBody>
      </p:sp>
      <p:sp>
        <p:nvSpPr>
          <p:cNvPr id="9" name="TextBox 8"/>
          <p:cNvSpPr txBox="1"/>
          <p:nvPr/>
        </p:nvSpPr>
        <p:spPr>
          <a:xfrm>
            <a:off x="1257300" y="1132461"/>
            <a:ext cx="3295650" cy="375994"/>
          </a:xfrm>
          <a:prstGeom prst="rect">
            <a:avLst/>
          </a:prstGeom>
          <a:noFill/>
        </p:spPr>
        <p:txBody>
          <a:bodyPr wrap="none" rtlCol="0">
            <a:noAutofit/>
          </a:bodyPr>
          <a:lstStyle/>
          <a:p>
            <a:pPr marL="171450" indent="-171450"/>
            <a:endParaRPr lang="en-US" sz="1400" u="none" dirty="0" smtClean="0">
              <a:latin typeface="+mn-lt"/>
            </a:endParaRPr>
          </a:p>
        </p:txBody>
      </p:sp>
      <p:sp>
        <p:nvSpPr>
          <p:cNvPr id="4" name="TextBox 3"/>
          <p:cNvSpPr txBox="1"/>
          <p:nvPr/>
        </p:nvSpPr>
        <p:spPr>
          <a:xfrm>
            <a:off x="5588000" y="5270500"/>
            <a:ext cx="914400" cy="914400"/>
          </a:xfrm>
          <a:prstGeom prst="rect">
            <a:avLst/>
          </a:prstGeom>
          <a:noFill/>
        </p:spPr>
        <p:txBody>
          <a:bodyPr wrap="none" rtlCol="0">
            <a:noAutofit/>
          </a:bodyPr>
          <a:lstStyle/>
          <a:p>
            <a:endParaRPr lang="en-US" sz="1400" b="0" u="none" dirty="0" err="1" smtClean="0">
              <a:latin typeface="+mn-lt"/>
            </a:endParaRPr>
          </a:p>
        </p:txBody>
      </p:sp>
      <p:sp>
        <p:nvSpPr>
          <p:cNvPr id="6" name="TextBox 5"/>
          <p:cNvSpPr txBox="1"/>
          <p:nvPr/>
        </p:nvSpPr>
        <p:spPr>
          <a:xfrm>
            <a:off x="6873875" y="6778625"/>
            <a:ext cx="914400" cy="914400"/>
          </a:xfrm>
          <a:prstGeom prst="rect">
            <a:avLst/>
          </a:prstGeom>
          <a:noFill/>
        </p:spPr>
        <p:txBody>
          <a:bodyPr wrap="none" rtlCol="0">
            <a:noAutofit/>
          </a:bodyPr>
          <a:lstStyle/>
          <a:p>
            <a:pPr marL="171450" indent="-171450">
              <a:buFont typeface="Arial" pitchFamily="34" charset="0"/>
              <a:buChar char="»"/>
            </a:pPr>
            <a:endParaRPr lang="en-US" sz="1400" b="0" u="none" dirty="0" err="1" smtClean="0">
              <a:latin typeface="+mn-lt"/>
            </a:endParaRPr>
          </a:p>
        </p:txBody>
      </p:sp>
      <p:sp>
        <p:nvSpPr>
          <p:cNvPr id="13" name="Rectangle 12"/>
          <p:cNvSpPr/>
          <p:nvPr/>
        </p:nvSpPr>
        <p:spPr>
          <a:xfrm>
            <a:off x="514350" y="6023913"/>
            <a:ext cx="7645400" cy="307777"/>
          </a:xfrm>
          <a:prstGeom prst="rect">
            <a:avLst/>
          </a:prstGeom>
        </p:spPr>
        <p:txBody>
          <a:bodyPr wrap="square">
            <a:spAutoFit/>
          </a:bodyPr>
          <a:lstStyle/>
          <a:p>
            <a:r>
              <a:rPr lang="en-US" sz="1400" b="0" dirty="0" smtClean="0"/>
              <a:t>Source: SCE </a:t>
            </a:r>
            <a:r>
              <a:rPr lang="en-US" sz="1400" b="0" dirty="0"/>
              <a:t>Procurement Authorization a</a:t>
            </a:r>
            <a:r>
              <a:rPr lang="en-US" sz="1400" b="0" dirty="0" smtClean="0"/>
              <a:t>nd Requirements (Track </a:t>
            </a:r>
            <a:r>
              <a:rPr lang="en-US" sz="1400" b="0" dirty="0"/>
              <a:t>1 + Track 4) </a:t>
            </a:r>
          </a:p>
        </p:txBody>
      </p:sp>
      <p:sp>
        <p:nvSpPr>
          <p:cNvPr id="15" name="TextBox 14"/>
          <p:cNvSpPr txBox="1"/>
          <p:nvPr/>
        </p:nvSpPr>
        <p:spPr>
          <a:xfrm>
            <a:off x="4889500" y="952500"/>
            <a:ext cx="914400" cy="914400"/>
          </a:xfrm>
          <a:prstGeom prst="rect">
            <a:avLst/>
          </a:prstGeom>
          <a:noFill/>
        </p:spPr>
        <p:txBody>
          <a:bodyPr wrap="none" rtlCol="0">
            <a:noAutofit/>
          </a:bodyPr>
          <a:lstStyle/>
          <a:p>
            <a:pPr marL="171450" indent="-171450">
              <a:buFont typeface="Arial" pitchFamily="34" charset="0"/>
              <a:buChar char="»"/>
            </a:pPr>
            <a:endParaRPr lang="en-US" sz="1400" b="0" u="none" dirty="0" err="1" smtClean="0">
              <a:latin typeface="+mn-lt"/>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1945357841"/>
              </p:ext>
            </p:extLst>
          </p:nvPr>
        </p:nvGraphicFramePr>
        <p:xfrm>
          <a:off x="793750" y="793749"/>
          <a:ext cx="7508876" cy="5216525"/>
        </p:xfrm>
        <a:graphic>
          <a:graphicData uri="http://schemas.openxmlformats.org/presentationml/2006/ole">
            <mc:AlternateContent xmlns:mc="http://schemas.openxmlformats.org/markup-compatibility/2006">
              <mc:Choice xmlns:v="urn:schemas-microsoft-com:vml" Requires="v">
                <p:oleObj spid="_x0000_s1109" name="Document" r:id="rId5" imgW="5626100" imgH="5448300" progId="Word.Document.12">
                  <p:embed/>
                </p:oleObj>
              </mc:Choice>
              <mc:Fallback>
                <p:oleObj name="Document" r:id="rId5" imgW="5626100" imgH="5448300" progId="Word.Document.12">
                  <p:embed/>
                  <p:pic>
                    <p:nvPicPr>
                      <p:cNvPr id="0" name=""/>
                      <p:cNvPicPr/>
                      <p:nvPr/>
                    </p:nvPicPr>
                    <p:blipFill>
                      <a:blip r:embed="rId6"/>
                      <a:stretch>
                        <a:fillRect/>
                      </a:stretch>
                    </p:blipFill>
                    <p:spPr>
                      <a:xfrm>
                        <a:off x="793750" y="793749"/>
                        <a:ext cx="7508876" cy="5216525"/>
                      </a:xfrm>
                      <a:prstGeom prst="rect">
                        <a:avLst/>
                      </a:prstGeom>
                    </p:spPr>
                  </p:pic>
                </p:oleObj>
              </mc:Fallback>
            </mc:AlternateContent>
          </a:graphicData>
        </a:graphic>
      </p:graphicFrame>
    </p:spTree>
    <p:extLst>
      <p:ext uri="{BB962C8B-B14F-4D97-AF65-F5344CB8AC3E}">
        <p14:creationId xmlns:p14="http://schemas.microsoft.com/office/powerpoint/2010/main" val="998215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400121"/>
            <a:ext cx="8308975" cy="477837"/>
          </a:xfrm>
        </p:spPr>
        <p:txBody>
          <a:bodyPr/>
          <a:lstStyle/>
          <a:p>
            <a:r>
              <a:rPr lang="en-US" dirty="0"/>
              <a:t>SCE’s 2012 LTPP RFO</a:t>
            </a:r>
            <a:r>
              <a:rPr lang="en-US" sz="3000" dirty="0"/>
              <a:t/>
            </a:r>
            <a:br>
              <a:rPr lang="en-US" sz="3000" dirty="0"/>
            </a:br>
            <a:endParaRPr lang="en-US" sz="3000" dirty="0"/>
          </a:p>
        </p:txBody>
      </p:sp>
      <p:sp>
        <p:nvSpPr>
          <p:cNvPr id="3" name="Slide Number Placeholder 2"/>
          <p:cNvSpPr>
            <a:spLocks noGrp="1"/>
          </p:cNvSpPr>
          <p:nvPr>
            <p:ph type="sldNum" sz="quarter" idx="10"/>
          </p:nvPr>
        </p:nvSpPr>
        <p:spPr/>
        <p:txBody>
          <a:bodyPr/>
          <a:lstStyle/>
          <a:p>
            <a:pPr>
              <a:defRPr/>
            </a:pPr>
            <a:fld id="{48D85271-28C8-4055-9FF7-3EBDDBEB7222}" type="slidenum">
              <a:rPr lang="en-US" smtClean="0"/>
              <a:pPr>
                <a:defRPr/>
              </a:pPr>
              <a:t>22</a:t>
            </a:fld>
            <a:endParaRPr lang="en-US" dirty="0"/>
          </a:p>
        </p:txBody>
      </p:sp>
      <p:sp>
        <p:nvSpPr>
          <p:cNvPr id="4" name="TextBox 3"/>
          <p:cNvSpPr txBox="1"/>
          <p:nvPr/>
        </p:nvSpPr>
        <p:spPr>
          <a:xfrm>
            <a:off x="711704" y="1660863"/>
            <a:ext cx="7675238" cy="4745296"/>
          </a:xfrm>
          <a:prstGeom prst="rect">
            <a:avLst/>
          </a:prstGeom>
          <a:noFill/>
        </p:spPr>
        <p:txBody>
          <a:bodyPr wrap="square" rtlCol="0">
            <a:noAutofit/>
          </a:bodyPr>
          <a:lstStyle/>
          <a:p>
            <a:pPr marL="171450" indent="-171450">
              <a:buFont typeface="Arial" pitchFamily="34" charset="0"/>
              <a:buChar char="»"/>
            </a:pPr>
            <a:r>
              <a:rPr lang="en-US" sz="2000" b="0" u="none" dirty="0" smtClean="0">
                <a:latin typeface="Arial"/>
                <a:cs typeface="Arial"/>
              </a:rPr>
              <a:t>SCE consolidated its Track 1 and Track 4 solicitations as a single RFO and filed two separate applications seeking CPUC approval of proposed contracts with selected bidders for the Western LA Basin and Moorpark areas of its service territory in November 2014.</a:t>
            </a:r>
          </a:p>
          <a:p>
            <a:pPr marL="171450" indent="-171450">
              <a:buFont typeface="Arial" pitchFamily="34" charset="0"/>
              <a:buChar char="»"/>
            </a:pPr>
            <a:endParaRPr lang="en-US" sz="2000" b="0" u="none" dirty="0">
              <a:latin typeface="Arial"/>
              <a:cs typeface="Arial"/>
            </a:endParaRPr>
          </a:p>
          <a:p>
            <a:pPr marL="171450" indent="-171450">
              <a:buFont typeface="Arial" pitchFamily="34" charset="0"/>
              <a:buChar char="»"/>
            </a:pPr>
            <a:endParaRPr lang="en-US" sz="2000" b="0" u="none" dirty="0" smtClean="0">
              <a:latin typeface="Arial"/>
              <a:cs typeface="Arial"/>
            </a:endParaRPr>
          </a:p>
          <a:p>
            <a:pPr marL="171450" indent="-171450">
              <a:buFont typeface="Arial" pitchFamily="34" charset="0"/>
              <a:buChar char="»"/>
            </a:pPr>
            <a:r>
              <a:rPr lang="en-US" sz="2000" b="0" u="none" dirty="0" smtClean="0">
                <a:latin typeface="Arial"/>
                <a:cs typeface="Arial"/>
              </a:rPr>
              <a:t>SCE’s applications ask for CPUC approval to procure 261 MW of energy storage resources.</a:t>
            </a:r>
          </a:p>
        </p:txBody>
      </p:sp>
    </p:spTree>
    <p:extLst>
      <p:ext uri="{BB962C8B-B14F-4D97-AF65-F5344CB8AC3E}">
        <p14:creationId xmlns:p14="http://schemas.microsoft.com/office/powerpoint/2010/main" val="1819713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SCE’s LCR Winners</a:t>
            </a:r>
            <a:endParaRPr lang="en-US" dirty="0">
              <a:latin typeface="Arial"/>
              <a:cs typeface="Arial"/>
            </a:endParaRPr>
          </a:p>
        </p:txBody>
      </p:sp>
      <p:sp>
        <p:nvSpPr>
          <p:cNvPr id="3" name="Slide Number Placeholder 2"/>
          <p:cNvSpPr>
            <a:spLocks noGrp="1"/>
          </p:cNvSpPr>
          <p:nvPr>
            <p:ph type="sldNum" sz="quarter" idx="4294967295"/>
          </p:nvPr>
        </p:nvSpPr>
        <p:spPr>
          <a:xfrm>
            <a:off x="402585" y="6347780"/>
            <a:ext cx="445872" cy="153888"/>
          </a:xfrm>
          <a:prstGeom prst="rect">
            <a:avLst/>
          </a:prstGeom>
        </p:spPr>
        <p:txBody>
          <a:bodyPr/>
          <a:lstStyle/>
          <a:p>
            <a:pPr fontAlgn="base">
              <a:spcBef>
                <a:spcPct val="0"/>
              </a:spcBef>
              <a:spcAft>
                <a:spcPct val="0"/>
              </a:spcAft>
            </a:pPr>
            <a:fld id="{4FB9B09C-489F-BC4A-8B4A-439C7C9C5B7C}" type="slidenum">
              <a:rPr lang="en-US" sz="1000" smtClean="0">
                <a:solidFill>
                  <a:srgbClr val="000000"/>
                </a:solidFill>
                <a:ea typeface="ＭＳ Ｐゴシック" pitchFamily="-110" charset="-128"/>
              </a:rPr>
              <a:pPr fontAlgn="base">
                <a:spcBef>
                  <a:spcPct val="0"/>
                </a:spcBef>
                <a:spcAft>
                  <a:spcPct val="0"/>
                </a:spcAft>
              </a:pPr>
              <a:t>23</a:t>
            </a:fld>
            <a:endParaRPr lang="en-US" sz="1000" dirty="0">
              <a:solidFill>
                <a:srgbClr val="000000"/>
              </a:solidFill>
              <a:ea typeface="ＭＳ Ｐゴシック" pitchFamily="-110" charset="-128"/>
            </a:endParaRPr>
          </a:p>
        </p:txBody>
      </p:sp>
      <p:sp>
        <p:nvSpPr>
          <p:cNvPr id="5" name="Rectangle 4"/>
          <p:cNvSpPr/>
          <p:nvPr/>
        </p:nvSpPr>
        <p:spPr>
          <a:xfrm>
            <a:off x="13955" y="5849655"/>
            <a:ext cx="9143999" cy="1008345"/>
          </a:xfrm>
          <a:prstGeom prst="rect">
            <a:avLst/>
          </a:prstGeom>
          <a:solidFill>
            <a:schemeClr val="bg1"/>
          </a:solidFill>
          <a:ln w="76200">
            <a:noFill/>
          </a:ln>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57151" tIns="17780" rIns="390610" bIns="17780" numCol="1" spcCol="1270" rtlCol="0" anchor="ctr" anchorCtr="0">
            <a:noAutofit/>
          </a:bodyPr>
          <a:lstStyle/>
          <a:p>
            <a:pPr algn="ctr" defTabSz="311150" rtl="0">
              <a:lnSpc>
                <a:spcPct val="90000"/>
              </a:lnSpc>
              <a:spcBef>
                <a:spcPct val="0"/>
              </a:spcBef>
              <a:spcAft>
                <a:spcPct val="35000"/>
              </a:spcAft>
            </a:pPr>
            <a:endParaRPr lang="en-US" sz="900" b="0" u="none" kern="1200" dirty="0" smtClean="0"/>
          </a:p>
        </p:txBody>
      </p:sp>
      <p:graphicFrame>
        <p:nvGraphicFramePr>
          <p:cNvPr id="4" name="Table 3"/>
          <p:cNvGraphicFramePr>
            <a:graphicFrameLocks noGrp="1"/>
          </p:cNvGraphicFramePr>
          <p:nvPr>
            <p:extLst>
              <p:ext uri="{D42A27DB-BD31-4B8C-83A1-F6EECF244321}">
                <p14:modId xmlns:p14="http://schemas.microsoft.com/office/powerpoint/2010/main" val="1615392052"/>
              </p:ext>
            </p:extLst>
          </p:nvPr>
        </p:nvGraphicFramePr>
        <p:xfrm>
          <a:off x="402585" y="689671"/>
          <a:ext cx="8315989" cy="5754795"/>
        </p:xfrm>
        <a:graphic>
          <a:graphicData uri="http://schemas.openxmlformats.org/drawingml/2006/table">
            <a:tbl>
              <a:tblPr firstRow="1" bandRow="1">
                <a:tableStyleId>{93296810-A885-4BE3-A3E7-6D5BEEA58F35}</a:tableStyleId>
              </a:tblPr>
              <a:tblGrid>
                <a:gridCol w="1438741"/>
                <a:gridCol w="4343134"/>
                <a:gridCol w="1106129"/>
                <a:gridCol w="1427985"/>
              </a:tblGrid>
              <a:tr h="549589">
                <a:tc>
                  <a:txBody>
                    <a:bodyPr/>
                    <a:lstStyle/>
                    <a:p>
                      <a:pPr algn="ctr"/>
                      <a:r>
                        <a:rPr lang="en-US" sz="1700" dirty="0" smtClean="0"/>
                        <a:t>Product Category</a:t>
                      </a:r>
                      <a:endParaRPr lang="en-US" sz="1700" dirty="0"/>
                    </a:p>
                  </a:txBody>
                  <a:tcPr marL="83573" marR="83573" marT="41786" marB="41786" anchor="ctr"/>
                </a:tc>
                <a:tc>
                  <a:txBody>
                    <a:bodyPr/>
                    <a:lstStyle/>
                    <a:p>
                      <a:pPr algn="ctr"/>
                      <a:r>
                        <a:rPr lang="en-US" sz="1700" dirty="0" smtClean="0"/>
                        <a:t>Counterparty</a:t>
                      </a:r>
                      <a:endParaRPr lang="en-US" sz="1700" dirty="0"/>
                    </a:p>
                  </a:txBody>
                  <a:tcPr marL="83573" marR="83573" marT="41786" marB="41786" anchor="ctr"/>
                </a:tc>
                <a:tc>
                  <a:txBody>
                    <a:bodyPr/>
                    <a:lstStyle/>
                    <a:p>
                      <a:pPr algn="ctr"/>
                      <a:r>
                        <a:rPr lang="en-US" sz="1700" dirty="0" smtClean="0"/>
                        <a:t>Total Contracts</a:t>
                      </a:r>
                      <a:endParaRPr lang="en-US" sz="1700" dirty="0"/>
                    </a:p>
                  </a:txBody>
                  <a:tcPr marL="83573" marR="83573" marT="41786" marB="41786" anchor="ctr"/>
                </a:tc>
                <a:tc>
                  <a:txBody>
                    <a:bodyPr/>
                    <a:lstStyle/>
                    <a:p>
                      <a:pPr algn="ctr"/>
                      <a:r>
                        <a:rPr lang="en-US" sz="1700" dirty="0" smtClean="0"/>
                        <a:t>Max Quantity</a:t>
                      </a:r>
                      <a:r>
                        <a:rPr lang="en-US" sz="1700" baseline="0" dirty="0" smtClean="0"/>
                        <a:t> (LCR MW)</a:t>
                      </a:r>
                      <a:endParaRPr lang="en-US" sz="1700" dirty="0"/>
                    </a:p>
                  </a:txBody>
                  <a:tcPr marL="83573" marR="83573" marT="41786" marB="41786" anchor="ctr"/>
                </a:tc>
              </a:tr>
              <a:tr h="0">
                <a:tc gridSpan="4">
                  <a:txBody>
                    <a:bodyPr/>
                    <a:lstStyle/>
                    <a:p>
                      <a:r>
                        <a:rPr lang="en-US" sz="1700" b="1" dirty="0" smtClean="0"/>
                        <a:t>Preferred Resources and Energy</a:t>
                      </a:r>
                      <a:r>
                        <a:rPr lang="en-US" sz="1700" b="1" baseline="0" dirty="0" smtClean="0"/>
                        <a:t> Storage</a:t>
                      </a:r>
                      <a:endParaRPr lang="en-US" sz="1700" b="1" dirty="0"/>
                    </a:p>
                  </a:txBody>
                  <a:tcPr marL="41786" marR="41786" marT="41786" marB="41786"/>
                </a:tc>
                <a:tc hMerge="1">
                  <a:txBody>
                    <a:bodyPr/>
                    <a:lstStyle/>
                    <a:p>
                      <a:endParaRPr lang="en-US"/>
                    </a:p>
                  </a:txBody>
                  <a:tcPr/>
                </a:tc>
                <a:tc hMerge="1">
                  <a:txBody>
                    <a:bodyPr/>
                    <a:lstStyle/>
                    <a:p>
                      <a:endParaRPr lang="en-US"/>
                    </a:p>
                  </a:txBody>
                  <a:tcPr/>
                </a:tc>
                <a:tc hMerge="1">
                  <a:txBody>
                    <a:bodyPr/>
                    <a:lstStyle/>
                    <a:p>
                      <a:endParaRPr lang="en-US"/>
                    </a:p>
                  </a:txBody>
                  <a:tcPr/>
                </a:tc>
              </a:tr>
              <a:tr h="228431">
                <a:tc>
                  <a:txBody>
                    <a:bodyPr/>
                    <a:lstStyle/>
                    <a:p>
                      <a:r>
                        <a:rPr lang="en-US" sz="1600" b="0" dirty="0" smtClean="0"/>
                        <a:t>Energy Efficiency</a:t>
                      </a:r>
                      <a:endParaRPr lang="en-US" sz="1600" b="0" dirty="0"/>
                    </a:p>
                  </a:txBody>
                  <a:tcPr marL="83573" marR="83573" marT="16715" marB="16715" anchor="ctr">
                    <a:solidFill>
                      <a:srgbClr val="E7E9EB"/>
                    </a:solidFill>
                  </a:tcPr>
                </a:tc>
                <a:tc>
                  <a:txBody>
                    <a:bodyPr/>
                    <a:lstStyle/>
                    <a:p>
                      <a:pPr marL="0" indent="225425" algn="l">
                        <a:buFont typeface="Arial" pitchFamily="34" charset="0"/>
                        <a:buChar char="•"/>
                      </a:pPr>
                      <a:r>
                        <a:rPr lang="en-US" sz="1600" b="0" dirty="0" smtClean="0"/>
                        <a:t>Onsite Energy Corporation</a:t>
                      </a:r>
                    </a:p>
                    <a:p>
                      <a:pPr marL="0" indent="225425" algn="l">
                        <a:buFont typeface="Arial" pitchFamily="34" charset="0"/>
                        <a:buChar char="•"/>
                      </a:pPr>
                      <a:r>
                        <a:rPr lang="en-US" sz="1600" b="0" dirty="0" smtClean="0"/>
                        <a:t>Sterling</a:t>
                      </a:r>
                      <a:r>
                        <a:rPr lang="en-US" sz="1600" b="0" baseline="0" dirty="0" smtClean="0"/>
                        <a:t> Analytics</a:t>
                      </a:r>
                    </a:p>
                    <a:p>
                      <a:pPr marL="0" indent="225425" algn="l">
                        <a:buFont typeface="Arial" pitchFamily="34" charset="0"/>
                        <a:buChar char="•"/>
                      </a:pPr>
                      <a:r>
                        <a:rPr lang="en-US" sz="1600" b="0" dirty="0" smtClean="0"/>
                        <a:t>NRG Energy Efficiency</a:t>
                      </a:r>
                      <a:endParaRPr lang="en-US" sz="1600" b="0" dirty="0"/>
                    </a:p>
                  </a:txBody>
                  <a:tcPr marL="83573" marR="83573" marT="16715" marB="16715">
                    <a:solidFill>
                      <a:srgbClr val="E7E9EB"/>
                    </a:solidFill>
                  </a:tcPr>
                </a:tc>
                <a:tc>
                  <a:txBody>
                    <a:bodyPr/>
                    <a:lstStyle/>
                    <a:p>
                      <a:pPr algn="ctr"/>
                      <a:r>
                        <a:rPr lang="en-US" sz="1600" dirty="0" smtClean="0"/>
                        <a:t>26</a:t>
                      </a:r>
                      <a:endParaRPr lang="en-US" sz="1600" dirty="0"/>
                    </a:p>
                  </a:txBody>
                  <a:tcPr marL="83573" marR="83573" marT="16715" marB="16715" anchor="ctr">
                    <a:solidFill>
                      <a:srgbClr val="E7E9EB"/>
                    </a:solidFill>
                  </a:tcPr>
                </a:tc>
                <a:tc>
                  <a:txBody>
                    <a:bodyPr/>
                    <a:lstStyle/>
                    <a:p>
                      <a:pPr algn="ctr"/>
                      <a:r>
                        <a:rPr lang="en-US" sz="1600" dirty="0" smtClean="0"/>
                        <a:t>124.01</a:t>
                      </a:r>
                      <a:endParaRPr lang="en-US" sz="1600" dirty="0"/>
                    </a:p>
                  </a:txBody>
                  <a:tcPr marL="83573" marR="83573" marT="16715" marB="16715" anchor="ctr">
                    <a:solidFill>
                      <a:srgbClr val="E7E9EB"/>
                    </a:solidFill>
                  </a:tcPr>
                </a:tc>
              </a:tr>
              <a:tr h="228431">
                <a:tc>
                  <a:txBody>
                    <a:bodyPr/>
                    <a:lstStyle/>
                    <a:p>
                      <a:r>
                        <a:rPr lang="en-US" sz="1600" b="0" dirty="0" smtClean="0"/>
                        <a:t>Demand</a:t>
                      </a:r>
                      <a:r>
                        <a:rPr lang="en-US" sz="1600" b="0" baseline="0" dirty="0" smtClean="0"/>
                        <a:t> Response</a:t>
                      </a:r>
                      <a:endParaRPr lang="en-US" sz="1600" b="0" dirty="0"/>
                    </a:p>
                  </a:txBody>
                  <a:tcPr marL="83573" marR="83573" marT="16715" marB="16715" anchor="ctr">
                    <a:solidFill>
                      <a:srgbClr val="E7E9EB"/>
                    </a:solidFill>
                  </a:tcPr>
                </a:tc>
                <a:tc>
                  <a:txBody>
                    <a:bodyPr/>
                    <a:lstStyle/>
                    <a:p>
                      <a:pPr marL="0" indent="225425" algn="l">
                        <a:buFont typeface="Arial" pitchFamily="34" charset="0"/>
                        <a:buChar char="•"/>
                      </a:pPr>
                      <a:r>
                        <a:rPr lang="en-US" sz="1600" b="0" dirty="0" smtClean="0"/>
                        <a:t>NRG Distributed Generation</a:t>
                      </a:r>
                    </a:p>
                    <a:p>
                      <a:pPr marL="0" indent="225425" algn="l">
                        <a:buFont typeface="Arial" pitchFamily="34" charset="0"/>
                        <a:buChar char="•"/>
                      </a:pPr>
                      <a:r>
                        <a:rPr lang="en-US" sz="1600" b="0" dirty="0" smtClean="0"/>
                        <a:t>NRG Curtailment Solutions</a:t>
                      </a:r>
                    </a:p>
                  </a:txBody>
                  <a:tcPr marL="83573" marR="83573" marT="16715" marB="16715">
                    <a:solidFill>
                      <a:srgbClr val="E7E9EB"/>
                    </a:solidFill>
                  </a:tcPr>
                </a:tc>
                <a:tc>
                  <a:txBody>
                    <a:bodyPr/>
                    <a:lstStyle/>
                    <a:p>
                      <a:pPr marL="0" algn="ctr" defTabSz="371001" rtl="0" eaLnBrk="1" latinLnBrk="0" hangingPunct="1"/>
                      <a:r>
                        <a:rPr lang="en-US" sz="1600" kern="1200" dirty="0" smtClean="0">
                          <a:solidFill>
                            <a:schemeClr val="dk1"/>
                          </a:solidFill>
                          <a:latin typeface="+mn-lt"/>
                          <a:ea typeface="+mn-ea"/>
                          <a:cs typeface="+mn-cs"/>
                        </a:rPr>
                        <a:t>7</a:t>
                      </a:r>
                    </a:p>
                  </a:txBody>
                  <a:tcPr marL="83573" marR="83573" marT="16715" marB="16715" anchor="ctr">
                    <a:solidFill>
                      <a:srgbClr val="E7E9EB"/>
                    </a:solidFill>
                  </a:tcPr>
                </a:tc>
                <a:tc>
                  <a:txBody>
                    <a:bodyPr/>
                    <a:lstStyle/>
                    <a:p>
                      <a:pPr marL="0" algn="ctr" defTabSz="371001" rtl="0" eaLnBrk="1" latinLnBrk="0" hangingPunct="1"/>
                      <a:r>
                        <a:rPr lang="en-US" sz="1600" kern="1200" dirty="0" smtClean="0">
                          <a:solidFill>
                            <a:schemeClr val="dk1"/>
                          </a:solidFill>
                          <a:latin typeface="+mn-lt"/>
                          <a:ea typeface="+mn-ea"/>
                          <a:cs typeface="+mn-cs"/>
                        </a:rPr>
                        <a:t>75.00</a:t>
                      </a:r>
                    </a:p>
                  </a:txBody>
                  <a:tcPr marL="83573" marR="83573" marT="16715" marB="16715" anchor="ctr">
                    <a:solidFill>
                      <a:srgbClr val="E7E9EB"/>
                    </a:solidFill>
                  </a:tcPr>
                </a:tc>
              </a:tr>
              <a:tr h="228431">
                <a:tc>
                  <a:txBody>
                    <a:bodyPr/>
                    <a:lstStyle/>
                    <a:p>
                      <a:r>
                        <a:rPr lang="en-US" sz="1600" b="0" dirty="0" smtClean="0"/>
                        <a:t>Renewable Distributed</a:t>
                      </a:r>
                      <a:r>
                        <a:rPr lang="en-US" sz="1600" b="0" baseline="0" dirty="0" smtClean="0"/>
                        <a:t> Generation</a:t>
                      </a:r>
                      <a:endParaRPr lang="en-US" sz="1600" b="0" dirty="0"/>
                    </a:p>
                  </a:txBody>
                  <a:tcPr marL="83573" marR="83573" marT="16715" marB="16715" anchor="ctr">
                    <a:solidFill>
                      <a:srgbClr val="E7E9EB"/>
                    </a:solidFill>
                  </a:tcPr>
                </a:tc>
                <a:tc>
                  <a:txBody>
                    <a:bodyPr/>
                    <a:lstStyle/>
                    <a:p>
                      <a:pPr marL="0" indent="225425" algn="l">
                        <a:buFont typeface="Arial" pitchFamily="34" charset="0"/>
                        <a:buChar char="•"/>
                      </a:pPr>
                      <a:r>
                        <a:rPr lang="en-US" sz="1600" b="0" dirty="0" smtClean="0"/>
                        <a:t>Solar Star California</a:t>
                      </a:r>
                      <a:r>
                        <a:rPr lang="en-US" sz="1600" b="0" baseline="0" dirty="0" smtClean="0"/>
                        <a:t> (Sunpower)</a:t>
                      </a:r>
                      <a:endParaRPr lang="en-US" sz="1600" b="0" dirty="0" smtClean="0"/>
                    </a:p>
                  </a:txBody>
                  <a:tcPr marL="83573" marR="83573" marT="16715" marB="16715">
                    <a:solidFill>
                      <a:srgbClr val="E7E9EB"/>
                    </a:solidFill>
                  </a:tcPr>
                </a:tc>
                <a:tc>
                  <a:txBody>
                    <a:bodyPr/>
                    <a:lstStyle/>
                    <a:p>
                      <a:pPr marL="0" algn="ctr" defTabSz="371001" rtl="0" eaLnBrk="1" latinLnBrk="0" hangingPunct="1"/>
                      <a:r>
                        <a:rPr lang="en-US" sz="1600" kern="1200" dirty="0" smtClean="0">
                          <a:solidFill>
                            <a:schemeClr val="dk1"/>
                          </a:solidFill>
                          <a:latin typeface="+mn-lt"/>
                          <a:ea typeface="+mn-ea"/>
                          <a:cs typeface="+mn-cs"/>
                        </a:rPr>
                        <a:t>4</a:t>
                      </a:r>
                    </a:p>
                  </a:txBody>
                  <a:tcPr marL="83573" marR="83573" marT="16715" marB="16715" anchor="ctr">
                    <a:solidFill>
                      <a:srgbClr val="E7E9EB"/>
                    </a:solidFill>
                  </a:tcPr>
                </a:tc>
                <a:tc>
                  <a:txBody>
                    <a:bodyPr/>
                    <a:lstStyle/>
                    <a:p>
                      <a:pPr marL="0" algn="ctr" defTabSz="371001" rtl="0" eaLnBrk="1" latinLnBrk="0" hangingPunct="1"/>
                      <a:r>
                        <a:rPr lang="en-US" sz="1600" kern="1200" dirty="0" smtClean="0">
                          <a:solidFill>
                            <a:schemeClr val="dk1"/>
                          </a:solidFill>
                          <a:latin typeface="+mn-lt"/>
                          <a:ea typeface="+mn-ea"/>
                          <a:cs typeface="+mn-cs"/>
                        </a:rPr>
                        <a:t>37.92</a:t>
                      </a:r>
                    </a:p>
                  </a:txBody>
                  <a:tcPr marL="83573" marR="83573" marT="16715" marB="16715" anchor="ctr">
                    <a:solidFill>
                      <a:srgbClr val="E7E9EB"/>
                    </a:solidFill>
                  </a:tcPr>
                </a:tc>
              </a:tr>
              <a:tr h="676289">
                <a:tc>
                  <a:txBody>
                    <a:bodyPr/>
                    <a:lstStyle/>
                    <a:p>
                      <a:r>
                        <a:rPr lang="en-US" sz="1600" b="0" i="0" dirty="0" smtClean="0"/>
                        <a:t>Energy</a:t>
                      </a:r>
                      <a:r>
                        <a:rPr lang="en-US" sz="1600" b="0" i="0" baseline="0" dirty="0" smtClean="0"/>
                        <a:t> Storage</a:t>
                      </a:r>
                      <a:endParaRPr lang="en-US" sz="1600" b="0" i="0" dirty="0"/>
                    </a:p>
                  </a:txBody>
                  <a:tcPr marL="83573" marR="83573" marT="16715" marB="16715" anchor="ctr">
                    <a:solidFill>
                      <a:srgbClr val="E7E9EB"/>
                    </a:solidFill>
                  </a:tcPr>
                </a:tc>
                <a:tc>
                  <a:txBody>
                    <a:bodyPr/>
                    <a:lstStyle/>
                    <a:p>
                      <a:pPr marL="0" indent="225425">
                        <a:buFont typeface="Arial" pitchFamily="34" charset="0"/>
                        <a:buChar char="•"/>
                      </a:pPr>
                      <a:r>
                        <a:rPr lang="en-US" sz="1600" b="0" dirty="0" smtClean="0"/>
                        <a:t>AES Alamitos</a:t>
                      </a:r>
                    </a:p>
                    <a:p>
                      <a:pPr marL="0" indent="225425">
                        <a:buFont typeface="Arial" pitchFamily="34" charset="0"/>
                        <a:buChar char="•"/>
                      </a:pPr>
                      <a:r>
                        <a:rPr lang="en-US" sz="1600" b="0" dirty="0" smtClean="0"/>
                        <a:t>Ice Energy</a:t>
                      </a:r>
                    </a:p>
                    <a:p>
                      <a:pPr marL="0" indent="225425">
                        <a:buFont typeface="Arial" pitchFamily="34" charset="0"/>
                        <a:buChar char="•"/>
                      </a:pPr>
                      <a:r>
                        <a:rPr lang="en-US" sz="1600" b="0" dirty="0" smtClean="0"/>
                        <a:t>Advanced Microgrid Solutions</a:t>
                      </a:r>
                      <a:endParaRPr lang="en-US" sz="1600" b="0" baseline="0" dirty="0" smtClean="0"/>
                    </a:p>
                    <a:p>
                      <a:pPr marL="0" marR="0" indent="225425" algn="l" defTabSz="371001"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smtClean="0"/>
                        <a:t>Stem Energy</a:t>
                      </a:r>
                      <a:endParaRPr lang="en-US" sz="1600" b="0" dirty="0"/>
                    </a:p>
                  </a:txBody>
                  <a:tcPr marL="83573" marR="83573" marT="16715" marB="16715">
                    <a:solidFill>
                      <a:srgbClr val="E7E9EB"/>
                    </a:solidFill>
                  </a:tcPr>
                </a:tc>
                <a:tc>
                  <a:txBody>
                    <a:bodyPr/>
                    <a:lstStyle/>
                    <a:p>
                      <a:pPr algn="ctr"/>
                      <a:r>
                        <a:rPr lang="en-US" sz="1600" kern="1200" dirty="0" smtClean="0">
                          <a:solidFill>
                            <a:schemeClr val="dk1"/>
                          </a:solidFill>
                          <a:latin typeface="+mn-lt"/>
                          <a:ea typeface="+mn-ea"/>
                          <a:cs typeface="+mn-cs"/>
                        </a:rPr>
                        <a:t>23</a:t>
                      </a:r>
                      <a:endParaRPr lang="en-US" sz="1600" kern="1200" dirty="0">
                        <a:solidFill>
                          <a:schemeClr val="dk1"/>
                        </a:solidFill>
                        <a:latin typeface="+mn-lt"/>
                        <a:ea typeface="+mn-ea"/>
                        <a:cs typeface="+mn-cs"/>
                      </a:endParaRPr>
                    </a:p>
                  </a:txBody>
                  <a:tcPr marL="83573" marR="83573" marT="16715" marB="16715" anchor="ctr">
                    <a:solidFill>
                      <a:srgbClr val="E7E9EB"/>
                    </a:solidFill>
                  </a:tcPr>
                </a:tc>
                <a:tc>
                  <a:txBody>
                    <a:bodyPr/>
                    <a:lstStyle/>
                    <a:p>
                      <a:pPr algn="ctr"/>
                      <a:r>
                        <a:rPr lang="en-US" sz="1600" kern="1200" dirty="0" smtClean="0">
                          <a:solidFill>
                            <a:schemeClr val="dk1"/>
                          </a:solidFill>
                          <a:latin typeface="+mn-lt"/>
                          <a:ea typeface="+mn-ea"/>
                          <a:cs typeface="+mn-cs"/>
                        </a:rPr>
                        <a:t>263.64</a:t>
                      </a:r>
                    </a:p>
                  </a:txBody>
                  <a:tcPr marL="83573" marR="83573" marT="16715" marB="16715" anchor="ctr">
                    <a:solidFill>
                      <a:srgbClr val="E7E9EB"/>
                    </a:solidFill>
                  </a:tcPr>
                </a:tc>
              </a:tr>
              <a:tr h="228431">
                <a:tc gridSpan="2">
                  <a:txBody>
                    <a:bodyPr/>
                    <a:lstStyle/>
                    <a:p>
                      <a:pPr algn="r"/>
                      <a:r>
                        <a:rPr lang="en-US" sz="1800" b="1" dirty="0" smtClean="0"/>
                        <a:t>Total Preferred Resources and Energy</a:t>
                      </a:r>
                      <a:r>
                        <a:rPr lang="en-US" sz="1800" b="1" baseline="0" dirty="0" smtClean="0"/>
                        <a:t> Storage</a:t>
                      </a:r>
                      <a:endParaRPr lang="en-US" sz="1800" b="1" dirty="0"/>
                    </a:p>
                  </a:txBody>
                  <a:tcPr marL="83573" marR="83573" marT="16715" marB="16715">
                    <a:solidFill>
                      <a:srgbClr val="E7E9EB"/>
                    </a:solidFill>
                  </a:tcPr>
                </a:tc>
                <a:tc hMerge="1">
                  <a:txBody>
                    <a:bodyPr/>
                    <a:lstStyle/>
                    <a:p>
                      <a:endParaRPr lang="en-US"/>
                    </a:p>
                  </a:txBody>
                  <a:tcPr/>
                </a:tc>
                <a:tc>
                  <a:txBody>
                    <a:bodyPr/>
                    <a:lstStyle/>
                    <a:p>
                      <a:pPr algn="ctr"/>
                      <a:r>
                        <a:rPr lang="en-US" sz="1800" b="1" kern="1200" dirty="0" smtClean="0">
                          <a:solidFill>
                            <a:schemeClr val="dk1"/>
                          </a:solidFill>
                          <a:latin typeface="+mn-lt"/>
                          <a:ea typeface="+mn-ea"/>
                          <a:cs typeface="+mn-cs"/>
                        </a:rPr>
                        <a:t>60</a:t>
                      </a:r>
                      <a:endParaRPr lang="en-US" sz="1800" b="1" kern="1200" dirty="0">
                        <a:solidFill>
                          <a:schemeClr val="dk1"/>
                        </a:solidFill>
                        <a:latin typeface="+mn-lt"/>
                        <a:ea typeface="+mn-ea"/>
                        <a:cs typeface="+mn-cs"/>
                      </a:endParaRPr>
                    </a:p>
                  </a:txBody>
                  <a:tcPr marL="83573" marR="83573" marT="16715" marB="16715" anchor="ctr">
                    <a:solidFill>
                      <a:srgbClr val="E7E9EB"/>
                    </a:solidFill>
                  </a:tcPr>
                </a:tc>
                <a:tc>
                  <a:txBody>
                    <a:bodyPr/>
                    <a:lstStyle/>
                    <a:p>
                      <a:pPr algn="ctr"/>
                      <a:r>
                        <a:rPr lang="en-US" sz="1800" b="1" kern="1200" dirty="0" smtClean="0">
                          <a:solidFill>
                            <a:schemeClr val="dk1"/>
                          </a:solidFill>
                          <a:latin typeface="+mn-lt"/>
                          <a:ea typeface="+mn-ea"/>
                          <a:cs typeface="+mn-cs"/>
                        </a:rPr>
                        <a:t>500.60</a:t>
                      </a:r>
                    </a:p>
                  </a:txBody>
                  <a:tcPr marL="83573" marR="83573" marT="16715" marB="16715" anchor="ctr">
                    <a:solidFill>
                      <a:srgbClr val="E7E9EB"/>
                    </a:solidFill>
                  </a:tcPr>
                </a:tc>
              </a:tr>
              <a:tr h="110893">
                <a:tc gridSpan="4">
                  <a:txBody>
                    <a:bodyPr/>
                    <a:lstStyle/>
                    <a:p>
                      <a:r>
                        <a:rPr lang="en-US" sz="1700" b="1" dirty="0" smtClean="0"/>
                        <a:t>Gas-Fired</a:t>
                      </a:r>
                      <a:r>
                        <a:rPr lang="en-US" sz="1700" b="1" baseline="0" dirty="0" smtClean="0"/>
                        <a:t> Generation</a:t>
                      </a:r>
                      <a:endParaRPr lang="en-US" sz="1700" b="1" dirty="0"/>
                    </a:p>
                  </a:txBody>
                  <a:tcPr marL="83573" marR="83573" marT="41786" marB="41786"/>
                </a:tc>
                <a:tc hMerge="1">
                  <a:txBody>
                    <a:bodyPr/>
                    <a:lstStyle/>
                    <a:p>
                      <a:endParaRPr lang="en-US"/>
                    </a:p>
                  </a:txBody>
                  <a:tcPr/>
                </a:tc>
                <a:tc hMerge="1">
                  <a:txBody>
                    <a:bodyPr/>
                    <a:lstStyle/>
                    <a:p>
                      <a:endParaRPr lang="en-US"/>
                    </a:p>
                  </a:txBody>
                  <a:tcPr/>
                </a:tc>
                <a:tc hMerge="1">
                  <a:txBody>
                    <a:bodyPr/>
                    <a:lstStyle/>
                    <a:p>
                      <a:endParaRPr lang="en-US"/>
                    </a:p>
                  </a:txBody>
                  <a:tcPr/>
                </a:tc>
              </a:tr>
              <a:tr h="228431">
                <a:tc>
                  <a:txBody>
                    <a:bodyPr/>
                    <a:lstStyle/>
                    <a:p>
                      <a:r>
                        <a:rPr lang="en-US" sz="1600" b="0" dirty="0" smtClean="0"/>
                        <a:t>Gas-Fired</a:t>
                      </a:r>
                      <a:r>
                        <a:rPr lang="en-US" sz="1600" b="0" baseline="0" dirty="0" smtClean="0"/>
                        <a:t> Generation</a:t>
                      </a:r>
                      <a:endParaRPr lang="en-US" sz="1600" b="0" dirty="0"/>
                    </a:p>
                  </a:txBody>
                  <a:tcPr marL="83573" marR="83573" marT="16715" marB="16715" anchor="ctr">
                    <a:solidFill>
                      <a:srgbClr val="E7E9EB"/>
                    </a:solidFill>
                  </a:tcPr>
                </a:tc>
                <a:tc>
                  <a:txBody>
                    <a:bodyPr/>
                    <a:lstStyle/>
                    <a:p>
                      <a:pPr marL="0" indent="225425">
                        <a:buFont typeface="Arial" pitchFamily="34" charset="0"/>
                        <a:buChar char="•"/>
                      </a:pPr>
                      <a:r>
                        <a:rPr lang="en-US" sz="1600" b="0" dirty="0" smtClean="0"/>
                        <a:t>AES Alamitos</a:t>
                      </a:r>
                    </a:p>
                    <a:p>
                      <a:pPr marL="0" indent="225425">
                        <a:buFont typeface="Arial" pitchFamily="34" charset="0"/>
                        <a:buChar char="•"/>
                      </a:pPr>
                      <a:r>
                        <a:rPr lang="en-US" sz="1600" b="0" dirty="0" smtClean="0"/>
                        <a:t>AES Huntington Beach</a:t>
                      </a:r>
                    </a:p>
                    <a:p>
                      <a:pPr marL="0" indent="225425">
                        <a:buFont typeface="Arial" pitchFamily="34" charset="0"/>
                        <a:buChar char="•"/>
                      </a:pPr>
                      <a:r>
                        <a:rPr lang="en-US" sz="1600" b="0" dirty="0" smtClean="0"/>
                        <a:t>Stanton Energy Reliability Center</a:t>
                      </a:r>
                      <a:r>
                        <a:rPr lang="en-US" sz="1600" b="0" baseline="0" dirty="0" smtClean="0"/>
                        <a:t> (Wellhead)</a:t>
                      </a:r>
                      <a:endParaRPr lang="en-US" sz="1600" b="0" dirty="0" smtClean="0"/>
                    </a:p>
                  </a:txBody>
                  <a:tcPr marL="83573" marR="83573" marT="16715" marB="16715">
                    <a:solidFill>
                      <a:srgbClr val="E7E9EB"/>
                    </a:solidFill>
                  </a:tcPr>
                </a:tc>
                <a:tc>
                  <a:txBody>
                    <a:bodyPr/>
                    <a:lstStyle/>
                    <a:p>
                      <a:pPr algn="ctr"/>
                      <a:r>
                        <a:rPr lang="en-US" sz="1600" dirty="0" smtClean="0"/>
                        <a:t>3</a:t>
                      </a:r>
                      <a:endParaRPr lang="en-US" sz="1600" dirty="0"/>
                    </a:p>
                  </a:txBody>
                  <a:tcPr marL="83573" marR="83573" marT="16715" marB="16715" anchor="ctr">
                    <a:solidFill>
                      <a:srgbClr val="E7E9EB"/>
                    </a:solidFill>
                  </a:tcPr>
                </a:tc>
                <a:tc>
                  <a:txBody>
                    <a:bodyPr/>
                    <a:lstStyle/>
                    <a:p>
                      <a:pPr algn="ctr"/>
                      <a:r>
                        <a:rPr lang="en-US" sz="1600" dirty="0" smtClean="0"/>
                        <a:t>1,382.00</a:t>
                      </a:r>
                      <a:endParaRPr lang="en-US" sz="1600" dirty="0"/>
                    </a:p>
                  </a:txBody>
                  <a:tcPr marL="83573" marR="83573" marT="16715" marB="16715" anchor="ctr">
                    <a:solidFill>
                      <a:srgbClr val="E7E9EB"/>
                    </a:solidFill>
                  </a:tcPr>
                </a:tc>
              </a:tr>
              <a:tr h="335259">
                <a:tc gridSpan="2">
                  <a:txBody>
                    <a:bodyPr/>
                    <a:lstStyle/>
                    <a:p>
                      <a:pPr algn="r"/>
                      <a:r>
                        <a:rPr lang="en-US" sz="1800" b="1" dirty="0" smtClean="0"/>
                        <a:t>Total</a:t>
                      </a:r>
                      <a:r>
                        <a:rPr lang="en-US" sz="1800" b="1" baseline="0" dirty="0" smtClean="0"/>
                        <a:t> </a:t>
                      </a:r>
                      <a:r>
                        <a:rPr lang="en-US" sz="1800" b="1" dirty="0" smtClean="0"/>
                        <a:t> Resources </a:t>
                      </a:r>
                      <a:endParaRPr lang="en-US" sz="1800" b="1" dirty="0"/>
                    </a:p>
                  </a:txBody>
                  <a:tcPr marL="83573" marR="83573" marT="16715" marB="16715">
                    <a:solidFill>
                      <a:srgbClr val="E7E9EB"/>
                    </a:solidFill>
                  </a:tcPr>
                </a:tc>
                <a:tc hMerge="1">
                  <a:txBody>
                    <a:bodyPr/>
                    <a:lstStyle/>
                    <a:p>
                      <a:endParaRPr lang="en-US"/>
                    </a:p>
                  </a:txBody>
                  <a:tcPr/>
                </a:tc>
                <a:tc>
                  <a:txBody>
                    <a:bodyPr/>
                    <a:lstStyle/>
                    <a:p>
                      <a:pPr algn="ctr"/>
                      <a:r>
                        <a:rPr lang="en-US" sz="1800" b="1" kern="1200" dirty="0" smtClean="0">
                          <a:solidFill>
                            <a:schemeClr val="dk1"/>
                          </a:solidFill>
                          <a:latin typeface="+mn-lt"/>
                          <a:ea typeface="+mn-ea"/>
                          <a:cs typeface="+mn-cs"/>
                        </a:rPr>
                        <a:t>63</a:t>
                      </a:r>
                      <a:endParaRPr lang="en-US" sz="1800" b="1" kern="1200" dirty="0">
                        <a:solidFill>
                          <a:schemeClr val="dk1"/>
                        </a:solidFill>
                        <a:latin typeface="+mn-lt"/>
                        <a:ea typeface="+mn-ea"/>
                        <a:cs typeface="+mn-cs"/>
                      </a:endParaRPr>
                    </a:p>
                  </a:txBody>
                  <a:tcPr marL="83573" marR="83573" marT="16715" marB="16715">
                    <a:solidFill>
                      <a:srgbClr val="E7E9EB"/>
                    </a:solidFill>
                  </a:tcPr>
                </a:tc>
                <a:tc>
                  <a:txBody>
                    <a:bodyPr/>
                    <a:lstStyle/>
                    <a:p>
                      <a:pPr algn="ctr"/>
                      <a:r>
                        <a:rPr lang="en-US" sz="1800" b="1" kern="1200" dirty="0" smtClean="0">
                          <a:solidFill>
                            <a:schemeClr val="dk1"/>
                          </a:solidFill>
                          <a:latin typeface="+mn-lt"/>
                          <a:ea typeface="+mn-ea"/>
                          <a:cs typeface="+mn-cs"/>
                        </a:rPr>
                        <a:t>1,882.60</a:t>
                      </a:r>
                    </a:p>
                  </a:txBody>
                  <a:tcPr marL="83573" marR="83573" marT="16715" marB="16715">
                    <a:solidFill>
                      <a:srgbClr val="E7E9EB"/>
                    </a:solidFill>
                  </a:tcPr>
                </a:tc>
              </a:tr>
            </a:tbl>
          </a:graphicData>
        </a:graphic>
      </p:graphicFrame>
      <p:sp>
        <p:nvSpPr>
          <p:cNvPr id="6" name="Rectangle 5"/>
          <p:cNvSpPr/>
          <p:nvPr/>
        </p:nvSpPr>
        <p:spPr>
          <a:xfrm>
            <a:off x="392717" y="6429853"/>
            <a:ext cx="6715863" cy="307777"/>
          </a:xfrm>
          <a:prstGeom prst="rect">
            <a:avLst/>
          </a:prstGeom>
        </p:spPr>
        <p:txBody>
          <a:bodyPr wrap="square">
            <a:spAutoFit/>
          </a:bodyPr>
          <a:lstStyle/>
          <a:p>
            <a:r>
              <a:rPr lang="en-US" sz="1400" b="0" u="none" dirty="0" smtClean="0">
                <a:latin typeface="+mn-lt"/>
              </a:rPr>
              <a:t>Source: SCE Application for Approval of Results of LCR RFO (A.14-11-012)</a:t>
            </a:r>
            <a:endParaRPr lang="en-US" sz="1400" b="0" u="none" dirty="0">
              <a:latin typeface="+mn-lt"/>
            </a:endParaRPr>
          </a:p>
        </p:txBody>
      </p:sp>
    </p:spTree>
    <p:extLst>
      <p:ext uri="{BB962C8B-B14F-4D97-AF65-F5344CB8AC3E}">
        <p14:creationId xmlns:p14="http://schemas.microsoft.com/office/powerpoint/2010/main" val="2778270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SCE’s LCR Energy Storage Winners</a:t>
            </a:r>
            <a:endParaRPr lang="en-US" dirty="0">
              <a:latin typeface="Arial"/>
              <a:cs typeface="Arial"/>
            </a:endParaRPr>
          </a:p>
        </p:txBody>
      </p:sp>
      <p:sp>
        <p:nvSpPr>
          <p:cNvPr id="3" name="Slide Number Placeholder 2"/>
          <p:cNvSpPr>
            <a:spLocks noGrp="1"/>
          </p:cNvSpPr>
          <p:nvPr>
            <p:ph type="sldNum" sz="quarter" idx="4294967295"/>
          </p:nvPr>
        </p:nvSpPr>
        <p:spPr>
          <a:xfrm>
            <a:off x="402585" y="6347780"/>
            <a:ext cx="445872" cy="153888"/>
          </a:xfrm>
          <a:prstGeom prst="rect">
            <a:avLst/>
          </a:prstGeom>
        </p:spPr>
        <p:txBody>
          <a:bodyPr/>
          <a:lstStyle/>
          <a:p>
            <a:pPr fontAlgn="base">
              <a:spcBef>
                <a:spcPct val="0"/>
              </a:spcBef>
              <a:spcAft>
                <a:spcPct val="0"/>
              </a:spcAft>
            </a:pPr>
            <a:fld id="{4FB9B09C-489F-BC4A-8B4A-439C7C9C5B7C}" type="slidenum">
              <a:rPr lang="en-US" sz="1000" smtClean="0">
                <a:solidFill>
                  <a:srgbClr val="000000"/>
                </a:solidFill>
                <a:ea typeface="ＭＳ Ｐゴシック" pitchFamily="-110" charset="-128"/>
              </a:rPr>
              <a:pPr fontAlgn="base">
                <a:spcBef>
                  <a:spcPct val="0"/>
                </a:spcBef>
                <a:spcAft>
                  <a:spcPct val="0"/>
                </a:spcAft>
              </a:pPr>
              <a:t>24</a:t>
            </a:fld>
            <a:endParaRPr lang="en-US" sz="1000" dirty="0">
              <a:solidFill>
                <a:srgbClr val="000000"/>
              </a:solidFill>
              <a:ea typeface="ＭＳ Ｐゴシック" pitchFamily="-110"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1496829841"/>
              </p:ext>
            </p:extLst>
          </p:nvPr>
        </p:nvGraphicFramePr>
        <p:xfrm>
          <a:off x="703387" y="1420794"/>
          <a:ext cx="7675220" cy="3309534"/>
        </p:xfrm>
        <a:graphic>
          <a:graphicData uri="http://schemas.openxmlformats.org/drawingml/2006/table">
            <a:tbl>
              <a:tblPr firstRow="1" bandRow="1">
                <a:tableStyleId>{93296810-A885-4BE3-A3E7-6D5BEEA58F35}</a:tableStyleId>
              </a:tblPr>
              <a:tblGrid>
                <a:gridCol w="1327882"/>
                <a:gridCol w="4008484"/>
                <a:gridCol w="1020899"/>
                <a:gridCol w="1317955"/>
              </a:tblGrid>
              <a:tr h="549589">
                <a:tc>
                  <a:txBody>
                    <a:bodyPr/>
                    <a:lstStyle/>
                    <a:p>
                      <a:pPr algn="ctr"/>
                      <a:r>
                        <a:rPr lang="en-US" sz="1700" dirty="0" smtClean="0"/>
                        <a:t>Seller</a:t>
                      </a:r>
                      <a:endParaRPr lang="en-US" sz="1700" dirty="0"/>
                    </a:p>
                  </a:txBody>
                  <a:tcPr marL="83573" marR="83573" marT="41786" marB="41786" anchor="ctr"/>
                </a:tc>
                <a:tc>
                  <a:txBody>
                    <a:bodyPr/>
                    <a:lstStyle/>
                    <a:p>
                      <a:pPr algn="ctr"/>
                      <a:r>
                        <a:rPr lang="en-US" sz="1700" dirty="0" smtClean="0"/>
                        <a:t>Resource Type</a:t>
                      </a:r>
                      <a:endParaRPr lang="en-US" sz="1700" dirty="0"/>
                    </a:p>
                  </a:txBody>
                  <a:tcPr marL="83573" marR="83573" marT="41786" marB="41786" anchor="ctr"/>
                </a:tc>
                <a:tc>
                  <a:txBody>
                    <a:bodyPr/>
                    <a:lstStyle/>
                    <a:p>
                      <a:pPr algn="ctr"/>
                      <a:r>
                        <a:rPr lang="en-US" sz="1700" dirty="0" smtClean="0"/>
                        <a:t>Total Contracts</a:t>
                      </a:r>
                      <a:endParaRPr lang="en-US" sz="1700" dirty="0"/>
                    </a:p>
                  </a:txBody>
                  <a:tcPr marL="83573" marR="83573" marT="41786" marB="41786" anchor="ctr"/>
                </a:tc>
                <a:tc>
                  <a:txBody>
                    <a:bodyPr/>
                    <a:lstStyle/>
                    <a:p>
                      <a:pPr algn="ctr"/>
                      <a:r>
                        <a:rPr lang="en-US" sz="1700" dirty="0" smtClean="0"/>
                        <a:t>Max Quantity</a:t>
                      </a:r>
                      <a:r>
                        <a:rPr lang="en-US" sz="1700" baseline="0" dirty="0" smtClean="0"/>
                        <a:t> (LCR MW)</a:t>
                      </a:r>
                      <a:endParaRPr lang="en-US" sz="1700" dirty="0"/>
                    </a:p>
                  </a:txBody>
                  <a:tcPr marL="83573" marR="83573" marT="41786" marB="41786" anchor="ctr"/>
                </a:tc>
              </a:tr>
              <a:tr h="0">
                <a:tc gridSpan="4">
                  <a:txBody>
                    <a:bodyPr/>
                    <a:lstStyle/>
                    <a:p>
                      <a:r>
                        <a:rPr lang="en-US" sz="1700" b="1" dirty="0" smtClean="0"/>
                        <a:t>Selected Energy Storage Resources</a:t>
                      </a:r>
                      <a:endParaRPr lang="en-US" sz="1700" b="1" dirty="0"/>
                    </a:p>
                  </a:txBody>
                  <a:tcPr marL="41786" marR="41786" marT="41786" marB="41786"/>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r>
                        <a:rPr lang="en-US" sz="1600" b="0" i="0" dirty="0" smtClean="0">
                          <a:solidFill>
                            <a:schemeClr val="tx1"/>
                          </a:solidFill>
                        </a:rPr>
                        <a:t>AES</a:t>
                      </a:r>
                      <a:endParaRPr lang="en-US" sz="1600" b="0" i="0" dirty="0">
                        <a:solidFill>
                          <a:schemeClr val="tx1"/>
                        </a:solidFill>
                      </a:endParaRPr>
                    </a:p>
                  </a:txBody>
                  <a:tcPr anchor="ctr">
                    <a:solidFill>
                      <a:srgbClr val="E7E9EB"/>
                    </a:solidFill>
                  </a:tcPr>
                </a:tc>
                <a:tc>
                  <a:txBody>
                    <a:bodyPr/>
                    <a:lstStyle/>
                    <a:p>
                      <a:pPr marL="0" indent="225425">
                        <a:buFont typeface="Arial" pitchFamily="34" charset="0"/>
                        <a:buNone/>
                      </a:pPr>
                      <a:r>
                        <a:rPr lang="en-US" sz="1600" b="0" dirty="0" smtClean="0">
                          <a:solidFill>
                            <a:schemeClr val="tx1"/>
                          </a:solidFill>
                        </a:rPr>
                        <a:t>In-Front</a:t>
                      </a:r>
                      <a:r>
                        <a:rPr lang="en-US" sz="1600" b="0" baseline="0" dirty="0" smtClean="0">
                          <a:solidFill>
                            <a:schemeClr val="tx1"/>
                          </a:solidFill>
                        </a:rPr>
                        <a:t>-of-Meter Battery Energy Storage </a:t>
                      </a:r>
                      <a:endParaRPr lang="en-US" sz="1600" b="0" dirty="0" smtClean="0">
                        <a:solidFill>
                          <a:schemeClr val="tx1"/>
                        </a:solidFill>
                      </a:endParaRPr>
                    </a:p>
                  </a:txBody>
                  <a:tcPr anchor="ctr">
                    <a:solidFill>
                      <a:srgbClr val="E7E9EB"/>
                    </a:solidFill>
                  </a:tcPr>
                </a:tc>
                <a:tc>
                  <a:txBody>
                    <a:bodyPr/>
                    <a:lstStyle/>
                    <a:p>
                      <a:pPr algn="ctr"/>
                      <a:r>
                        <a:rPr lang="en-US" sz="1600" kern="1200" dirty="0" smtClean="0">
                          <a:solidFill>
                            <a:schemeClr val="tx1"/>
                          </a:solidFill>
                          <a:latin typeface="+mn-lt"/>
                          <a:ea typeface="+mn-ea"/>
                          <a:cs typeface="+mn-cs"/>
                        </a:rPr>
                        <a:t>1</a:t>
                      </a:r>
                      <a:endParaRPr lang="en-US" sz="1600" kern="1200" dirty="0">
                        <a:solidFill>
                          <a:schemeClr val="tx1"/>
                        </a:solidFill>
                        <a:latin typeface="+mn-lt"/>
                        <a:ea typeface="+mn-ea"/>
                        <a:cs typeface="+mn-cs"/>
                      </a:endParaRPr>
                    </a:p>
                  </a:txBody>
                  <a:tcPr anchor="ctr">
                    <a:solidFill>
                      <a:srgbClr val="E7E9EB"/>
                    </a:solidFill>
                  </a:tcPr>
                </a:tc>
                <a:tc>
                  <a:txBody>
                    <a:bodyPr/>
                    <a:lstStyle/>
                    <a:p>
                      <a:pPr algn="ctr"/>
                      <a:r>
                        <a:rPr lang="en-US" sz="1600" kern="1200" dirty="0" smtClean="0">
                          <a:solidFill>
                            <a:schemeClr val="tx1"/>
                          </a:solidFill>
                          <a:latin typeface="+mn-lt"/>
                          <a:ea typeface="+mn-ea"/>
                          <a:cs typeface="+mn-cs"/>
                        </a:rPr>
                        <a:t>100.0</a:t>
                      </a:r>
                    </a:p>
                  </a:txBody>
                  <a:tcPr anchor="ctr">
                    <a:solidFill>
                      <a:srgbClr val="E7E9EB"/>
                    </a:solidFill>
                  </a:tcPr>
                </a:tc>
              </a:tr>
              <a:tr h="210552">
                <a:tc>
                  <a:txBody>
                    <a:bodyPr/>
                    <a:lstStyle/>
                    <a:p>
                      <a:pPr marL="0" marR="0" indent="0" algn="l" defTabSz="371001"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Ice Energy</a:t>
                      </a:r>
                    </a:p>
                  </a:txBody>
                  <a:tcPr anchor="ctr">
                    <a:solidFill>
                      <a:srgbClr val="E7E9EB"/>
                    </a:solidFill>
                  </a:tcPr>
                </a:tc>
                <a:tc>
                  <a:txBody>
                    <a:bodyPr/>
                    <a:lstStyle/>
                    <a:p>
                      <a:pPr marL="0" indent="225425">
                        <a:buFont typeface="Arial" pitchFamily="34" charset="0"/>
                        <a:buNone/>
                      </a:pPr>
                      <a:r>
                        <a:rPr lang="en-US" sz="1600" b="0" dirty="0" smtClean="0">
                          <a:solidFill>
                            <a:schemeClr val="tx1"/>
                          </a:solidFill>
                        </a:rPr>
                        <a:t>Behind-the-Meter Thermal Energy Storage </a:t>
                      </a:r>
                    </a:p>
                  </a:txBody>
                  <a:tcPr anchor="ctr">
                    <a:solidFill>
                      <a:srgbClr val="E7E9EB"/>
                    </a:solidFill>
                  </a:tcPr>
                </a:tc>
                <a:tc>
                  <a:txBody>
                    <a:bodyPr/>
                    <a:lstStyle/>
                    <a:p>
                      <a:pPr algn="ctr"/>
                      <a:r>
                        <a:rPr lang="en-US" sz="1600" kern="1200" dirty="0" smtClean="0">
                          <a:solidFill>
                            <a:schemeClr val="tx1"/>
                          </a:solidFill>
                          <a:latin typeface="+mn-lt"/>
                          <a:ea typeface="+mn-ea"/>
                          <a:cs typeface="+mn-cs"/>
                        </a:rPr>
                        <a:t>16</a:t>
                      </a:r>
                      <a:endParaRPr lang="en-US" sz="1600" kern="1200" dirty="0">
                        <a:solidFill>
                          <a:schemeClr val="tx1"/>
                        </a:solidFill>
                        <a:latin typeface="+mn-lt"/>
                        <a:ea typeface="+mn-ea"/>
                        <a:cs typeface="+mn-cs"/>
                      </a:endParaRPr>
                    </a:p>
                  </a:txBody>
                  <a:tcPr anchor="ctr">
                    <a:solidFill>
                      <a:srgbClr val="E7E9EB"/>
                    </a:solidFill>
                  </a:tcPr>
                </a:tc>
                <a:tc>
                  <a:txBody>
                    <a:bodyPr/>
                    <a:lstStyle/>
                    <a:p>
                      <a:pPr algn="ctr"/>
                      <a:r>
                        <a:rPr lang="en-US" sz="1600" kern="1200" dirty="0" smtClean="0">
                          <a:solidFill>
                            <a:schemeClr val="tx1"/>
                          </a:solidFill>
                          <a:latin typeface="+mn-lt"/>
                          <a:ea typeface="+mn-ea"/>
                          <a:cs typeface="+mn-cs"/>
                        </a:rPr>
                        <a:t>25.6</a:t>
                      </a:r>
                    </a:p>
                  </a:txBody>
                  <a:tcPr anchor="ctr">
                    <a:solidFill>
                      <a:srgbClr val="E7E9EB"/>
                    </a:solidFill>
                  </a:tcPr>
                </a:tc>
              </a:tr>
              <a:tr h="273251">
                <a:tc>
                  <a:txBody>
                    <a:bodyPr/>
                    <a:lstStyle/>
                    <a:p>
                      <a:pPr marL="0" marR="0" indent="0" algn="l" defTabSz="371001"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Advanced Microgrid Solutions</a:t>
                      </a:r>
                      <a:endParaRPr lang="en-US" sz="1600" b="0" baseline="0" dirty="0" smtClean="0">
                        <a:solidFill>
                          <a:schemeClr val="tx1"/>
                        </a:solidFill>
                      </a:endParaRPr>
                    </a:p>
                  </a:txBody>
                  <a:tcPr anchor="ctr">
                    <a:solidFill>
                      <a:srgbClr val="E7E9EB"/>
                    </a:solidFill>
                  </a:tcPr>
                </a:tc>
                <a:tc>
                  <a:txBody>
                    <a:bodyPr/>
                    <a:lstStyle/>
                    <a:p>
                      <a:pPr marL="0" marR="0" indent="225425" algn="l" defTabSz="371001"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Behind-the-Meter Battery Energy Storage </a:t>
                      </a:r>
                    </a:p>
                  </a:txBody>
                  <a:tcPr anchor="ctr">
                    <a:solidFill>
                      <a:srgbClr val="E7E9EB"/>
                    </a:solidFill>
                  </a:tcPr>
                </a:tc>
                <a:tc>
                  <a:txBody>
                    <a:bodyPr/>
                    <a:lstStyle/>
                    <a:p>
                      <a:pPr algn="ctr"/>
                      <a:r>
                        <a:rPr lang="en-US" sz="1600" kern="1200" dirty="0" smtClean="0">
                          <a:solidFill>
                            <a:schemeClr val="tx1"/>
                          </a:solidFill>
                          <a:latin typeface="+mn-lt"/>
                          <a:ea typeface="+mn-ea"/>
                          <a:cs typeface="+mn-cs"/>
                        </a:rPr>
                        <a:t>4</a:t>
                      </a:r>
                      <a:endParaRPr lang="en-US" sz="1600" kern="1200" dirty="0">
                        <a:solidFill>
                          <a:schemeClr val="tx1"/>
                        </a:solidFill>
                        <a:latin typeface="+mn-lt"/>
                        <a:ea typeface="+mn-ea"/>
                        <a:cs typeface="+mn-cs"/>
                      </a:endParaRPr>
                    </a:p>
                  </a:txBody>
                  <a:tcPr anchor="ctr">
                    <a:solidFill>
                      <a:srgbClr val="E7E9EB"/>
                    </a:solidFill>
                  </a:tcPr>
                </a:tc>
                <a:tc>
                  <a:txBody>
                    <a:bodyPr/>
                    <a:lstStyle/>
                    <a:p>
                      <a:pPr algn="ctr"/>
                      <a:r>
                        <a:rPr lang="en-US" sz="1600" kern="1200" dirty="0" smtClean="0">
                          <a:solidFill>
                            <a:schemeClr val="tx1"/>
                          </a:solidFill>
                          <a:latin typeface="+mn-lt"/>
                          <a:ea typeface="+mn-ea"/>
                          <a:cs typeface="+mn-cs"/>
                        </a:rPr>
                        <a:t>50.0</a:t>
                      </a:r>
                    </a:p>
                  </a:txBody>
                  <a:tcPr anchor="ctr">
                    <a:solidFill>
                      <a:srgbClr val="E7E9EB"/>
                    </a:solidFill>
                  </a:tcPr>
                </a:tc>
              </a:tr>
              <a:tr h="0">
                <a:tc>
                  <a:txBody>
                    <a:bodyPr/>
                    <a:lstStyle/>
                    <a:p>
                      <a:r>
                        <a:rPr lang="en-US" sz="1600" b="0" baseline="0" dirty="0" smtClean="0">
                          <a:solidFill>
                            <a:schemeClr val="tx1"/>
                          </a:solidFill>
                        </a:rPr>
                        <a:t>Stem </a:t>
                      </a:r>
                      <a:endParaRPr lang="en-US" sz="1600" b="0" i="0" dirty="0">
                        <a:solidFill>
                          <a:schemeClr val="tx1"/>
                        </a:solidFill>
                      </a:endParaRPr>
                    </a:p>
                  </a:txBody>
                  <a:tcPr anchor="ctr">
                    <a:solidFill>
                      <a:srgbClr val="E7E9EB"/>
                    </a:solidFill>
                  </a:tcPr>
                </a:tc>
                <a:tc>
                  <a:txBody>
                    <a:bodyPr/>
                    <a:lstStyle/>
                    <a:p>
                      <a:pPr marL="0" marR="0" indent="225425" algn="l" defTabSz="371001"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solidFill>
                            <a:schemeClr val="tx1"/>
                          </a:solidFill>
                        </a:rPr>
                        <a:t>Behind-the-Meter Battery Energy Storage </a:t>
                      </a:r>
                    </a:p>
                  </a:txBody>
                  <a:tcPr anchor="ctr">
                    <a:solidFill>
                      <a:srgbClr val="E7E9EB"/>
                    </a:solidFill>
                  </a:tcPr>
                </a:tc>
                <a:tc>
                  <a:txBody>
                    <a:bodyPr/>
                    <a:lstStyle/>
                    <a:p>
                      <a:pPr algn="ctr"/>
                      <a:r>
                        <a:rPr lang="en-US" sz="1600" kern="1200" dirty="0" smtClean="0">
                          <a:solidFill>
                            <a:schemeClr val="tx1"/>
                          </a:solidFill>
                          <a:latin typeface="+mn-lt"/>
                          <a:ea typeface="+mn-ea"/>
                          <a:cs typeface="+mn-cs"/>
                        </a:rPr>
                        <a:t>5</a:t>
                      </a:r>
                      <a:endParaRPr lang="en-US" sz="1600" kern="1200" dirty="0">
                        <a:solidFill>
                          <a:schemeClr val="tx1"/>
                        </a:solidFill>
                        <a:latin typeface="+mn-lt"/>
                        <a:ea typeface="+mn-ea"/>
                        <a:cs typeface="+mn-cs"/>
                      </a:endParaRPr>
                    </a:p>
                  </a:txBody>
                  <a:tcPr anchor="ctr">
                    <a:solidFill>
                      <a:srgbClr val="E7E9EB"/>
                    </a:solidFill>
                  </a:tcPr>
                </a:tc>
                <a:tc>
                  <a:txBody>
                    <a:bodyPr/>
                    <a:lstStyle/>
                    <a:p>
                      <a:pPr algn="ctr"/>
                      <a:r>
                        <a:rPr lang="en-US" sz="1600" kern="1200" dirty="0" smtClean="0">
                          <a:solidFill>
                            <a:schemeClr val="tx1"/>
                          </a:solidFill>
                          <a:latin typeface="+mn-lt"/>
                          <a:ea typeface="+mn-ea"/>
                          <a:cs typeface="+mn-cs"/>
                        </a:rPr>
                        <a:t>85.0</a:t>
                      </a:r>
                    </a:p>
                  </a:txBody>
                  <a:tcPr anchor="ctr">
                    <a:solidFill>
                      <a:srgbClr val="E7E9EB"/>
                    </a:solidFill>
                  </a:tcPr>
                </a:tc>
              </a:tr>
              <a:tr h="0">
                <a:tc gridSpan="2">
                  <a:txBody>
                    <a:bodyPr/>
                    <a:lstStyle/>
                    <a:p>
                      <a:pPr algn="r"/>
                      <a:r>
                        <a:rPr lang="en-US" sz="1600" b="1" i="0" dirty="0" smtClean="0">
                          <a:solidFill>
                            <a:schemeClr val="tx1"/>
                          </a:solidFill>
                        </a:rPr>
                        <a:t>Total </a:t>
                      </a:r>
                      <a:endParaRPr lang="en-US" sz="1600" b="1" i="0" dirty="0">
                        <a:solidFill>
                          <a:schemeClr val="tx1"/>
                        </a:solidFill>
                      </a:endParaRPr>
                    </a:p>
                  </a:txBody>
                  <a:tcPr marL="83573" marR="83573" marT="16715" marB="16715" anchor="ctr">
                    <a:solidFill>
                      <a:srgbClr val="E7E9EB"/>
                    </a:solidFill>
                  </a:tcPr>
                </a:tc>
                <a:tc hMerge="1">
                  <a:txBody>
                    <a:bodyPr/>
                    <a:lstStyle/>
                    <a:p>
                      <a:pPr marL="0" marR="0" indent="225425" algn="l" defTabSz="371001" rtl="0" eaLnBrk="1" fontAlgn="auto" latinLnBrk="0" hangingPunct="1">
                        <a:lnSpc>
                          <a:spcPct val="100000"/>
                        </a:lnSpc>
                        <a:spcBef>
                          <a:spcPts val="0"/>
                        </a:spcBef>
                        <a:spcAft>
                          <a:spcPts val="0"/>
                        </a:spcAft>
                        <a:buClrTx/>
                        <a:buSzTx/>
                        <a:buFont typeface="Arial" pitchFamily="34" charset="0"/>
                        <a:buNone/>
                        <a:tabLst/>
                        <a:defRPr/>
                      </a:pPr>
                      <a:endParaRPr lang="en-US" sz="1600" b="0" dirty="0" smtClean="0">
                        <a:solidFill>
                          <a:srgbClr val="FF0000"/>
                        </a:solidFill>
                      </a:endParaRPr>
                    </a:p>
                  </a:txBody>
                  <a:tcPr marL="83573" marR="83573" marT="16715" marB="16715" anchor="ctr">
                    <a:solidFill>
                      <a:srgbClr val="E7E9EB"/>
                    </a:solidFill>
                  </a:tcPr>
                </a:tc>
                <a:tc>
                  <a:txBody>
                    <a:bodyPr/>
                    <a:lstStyle/>
                    <a:p>
                      <a:pPr algn="ctr"/>
                      <a:r>
                        <a:rPr lang="en-US" sz="1600" b="1" kern="1200" dirty="0" smtClean="0">
                          <a:solidFill>
                            <a:schemeClr val="tx1"/>
                          </a:solidFill>
                          <a:latin typeface="+mn-lt"/>
                          <a:ea typeface="+mn-ea"/>
                          <a:cs typeface="+mn-cs"/>
                        </a:rPr>
                        <a:t>26</a:t>
                      </a:r>
                      <a:endParaRPr lang="en-US" sz="1600" b="1" kern="1200" dirty="0">
                        <a:solidFill>
                          <a:schemeClr val="tx1"/>
                        </a:solidFill>
                        <a:latin typeface="+mn-lt"/>
                        <a:ea typeface="+mn-ea"/>
                        <a:cs typeface="+mn-cs"/>
                      </a:endParaRPr>
                    </a:p>
                  </a:txBody>
                  <a:tcPr marL="83573" marR="83573" marT="16715" marB="16715" anchor="ctr">
                    <a:solidFill>
                      <a:srgbClr val="E7E9EB"/>
                    </a:solidFill>
                  </a:tcPr>
                </a:tc>
                <a:tc>
                  <a:txBody>
                    <a:bodyPr/>
                    <a:lstStyle/>
                    <a:p>
                      <a:pPr algn="ctr"/>
                      <a:r>
                        <a:rPr lang="en-US" sz="1600" b="1" kern="1200" dirty="0" smtClean="0">
                          <a:solidFill>
                            <a:schemeClr val="tx1"/>
                          </a:solidFill>
                          <a:latin typeface="+mn-lt"/>
                          <a:ea typeface="+mn-ea"/>
                          <a:cs typeface="+mn-cs"/>
                        </a:rPr>
                        <a:t>260.6</a:t>
                      </a:r>
                    </a:p>
                  </a:txBody>
                  <a:tcPr marL="83573" marR="83573" marT="16715" marB="16715" anchor="ctr">
                    <a:solidFill>
                      <a:srgbClr val="E7E9EB"/>
                    </a:solidFill>
                  </a:tcPr>
                </a:tc>
              </a:tr>
            </a:tbl>
          </a:graphicData>
        </a:graphic>
      </p:graphicFrame>
      <p:sp>
        <p:nvSpPr>
          <p:cNvPr id="6" name="Rectangle 5"/>
          <p:cNvSpPr/>
          <p:nvPr/>
        </p:nvSpPr>
        <p:spPr>
          <a:xfrm>
            <a:off x="392716" y="5961392"/>
            <a:ext cx="8309749" cy="307777"/>
          </a:xfrm>
          <a:prstGeom prst="rect">
            <a:avLst/>
          </a:prstGeom>
        </p:spPr>
        <p:txBody>
          <a:bodyPr wrap="square">
            <a:spAutoFit/>
          </a:bodyPr>
          <a:lstStyle/>
          <a:p>
            <a:r>
              <a:rPr lang="en-US" sz="1400" b="0" u="none" dirty="0" smtClean="0">
                <a:latin typeface="+mn-lt"/>
              </a:rPr>
              <a:t>Source: SCE RFO winners. https://www.sce.com/wps/portal/home/procurement/solicitation/lcr</a:t>
            </a:r>
            <a:endParaRPr lang="en-US" sz="1400" b="0" u="none" dirty="0">
              <a:latin typeface="+mn-lt"/>
            </a:endParaRPr>
          </a:p>
        </p:txBody>
      </p:sp>
    </p:spTree>
    <p:extLst>
      <p:ext uri="{BB962C8B-B14F-4D97-AF65-F5344CB8AC3E}">
        <p14:creationId xmlns:p14="http://schemas.microsoft.com/office/powerpoint/2010/main" val="166872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ea typeface="ＭＳ Ｐゴシック" pitchFamily="-106" charset="-128"/>
              </a:rPr>
              <a:t>SDG&amp;E’s LTPP Energy Storage Requirement</a:t>
            </a:r>
            <a:endParaRPr lang="en-US" dirty="0">
              <a:latin typeface="Arial"/>
            </a:endParaRPr>
          </a:p>
        </p:txBody>
      </p:sp>
      <p:sp>
        <p:nvSpPr>
          <p:cNvPr id="3" name="TextBox 2"/>
          <p:cNvSpPr txBox="1"/>
          <p:nvPr/>
        </p:nvSpPr>
        <p:spPr>
          <a:xfrm>
            <a:off x="1266825" y="4706839"/>
            <a:ext cx="914400" cy="394624"/>
          </a:xfrm>
          <a:prstGeom prst="rect">
            <a:avLst/>
          </a:prstGeom>
          <a:noFill/>
        </p:spPr>
        <p:txBody>
          <a:bodyPr wrap="none" rtlCol="0">
            <a:noAutofit/>
          </a:bodyPr>
          <a:lstStyle/>
          <a:p>
            <a:endParaRPr lang="en-US" sz="1400" b="0" u="none" dirty="0" smtClean="0">
              <a:latin typeface="+mn-lt"/>
            </a:endParaRPr>
          </a:p>
        </p:txBody>
      </p:sp>
      <p:sp>
        <p:nvSpPr>
          <p:cNvPr id="9" name="TextBox 8"/>
          <p:cNvSpPr txBox="1"/>
          <p:nvPr/>
        </p:nvSpPr>
        <p:spPr>
          <a:xfrm>
            <a:off x="1257300" y="1228726"/>
            <a:ext cx="3295650" cy="428624"/>
          </a:xfrm>
          <a:prstGeom prst="rect">
            <a:avLst/>
          </a:prstGeom>
          <a:noFill/>
        </p:spPr>
        <p:txBody>
          <a:bodyPr wrap="none" rtlCol="0">
            <a:noAutofit/>
          </a:bodyPr>
          <a:lstStyle/>
          <a:p>
            <a:pPr marL="171450" indent="-171450"/>
            <a:endParaRPr lang="en-US" sz="1400" u="none" dirty="0" smtClean="0">
              <a:latin typeface="+mn-lt"/>
            </a:endParaRPr>
          </a:p>
        </p:txBody>
      </p:sp>
      <p:sp>
        <p:nvSpPr>
          <p:cNvPr id="4" name="TextBox 3"/>
          <p:cNvSpPr txBox="1"/>
          <p:nvPr/>
        </p:nvSpPr>
        <p:spPr>
          <a:xfrm>
            <a:off x="4069612" y="6450344"/>
            <a:ext cx="914400" cy="914400"/>
          </a:xfrm>
          <a:prstGeom prst="rect">
            <a:avLst/>
          </a:prstGeom>
          <a:noFill/>
        </p:spPr>
        <p:txBody>
          <a:bodyPr wrap="none" rtlCol="0">
            <a:noAutofit/>
          </a:bodyPr>
          <a:lstStyle/>
          <a:p>
            <a:pPr marL="171450" indent="-171450">
              <a:buFont typeface="Arial" pitchFamily="34" charset="0"/>
              <a:buChar char="»"/>
            </a:pPr>
            <a:endParaRPr lang="en-US" sz="1400" b="0" u="none" dirty="0" err="1" smtClean="0">
              <a:latin typeface="+mn-lt"/>
            </a:endParaRPr>
          </a:p>
        </p:txBody>
      </p:sp>
      <p:sp>
        <p:nvSpPr>
          <p:cNvPr id="5" name="Rectangle 4"/>
          <p:cNvSpPr/>
          <p:nvPr/>
        </p:nvSpPr>
        <p:spPr>
          <a:xfrm>
            <a:off x="427886" y="6054695"/>
            <a:ext cx="6715863" cy="307777"/>
          </a:xfrm>
          <a:prstGeom prst="rect">
            <a:avLst/>
          </a:prstGeom>
        </p:spPr>
        <p:txBody>
          <a:bodyPr wrap="square">
            <a:spAutoFit/>
          </a:bodyPr>
          <a:lstStyle/>
          <a:p>
            <a:r>
              <a:rPr lang="en-US" sz="1400" b="0" dirty="0" smtClean="0"/>
              <a:t>Source: SDG</a:t>
            </a:r>
            <a:r>
              <a:rPr lang="en-US" sz="1400" b="0" dirty="0"/>
              <a:t>&amp;E Procurement </a:t>
            </a:r>
            <a:r>
              <a:rPr lang="en-US" sz="1400" b="0" dirty="0" smtClean="0"/>
              <a:t>Authorization and </a:t>
            </a:r>
            <a:r>
              <a:rPr lang="en-US" sz="1400" b="0" dirty="0"/>
              <a:t>Requirements</a:t>
            </a:r>
          </a:p>
        </p:txBody>
      </p:sp>
      <p:graphicFrame>
        <p:nvGraphicFramePr>
          <p:cNvPr id="6" name="Object 5"/>
          <p:cNvGraphicFramePr>
            <a:graphicFrameLocks noChangeAspect="1"/>
          </p:cNvGraphicFramePr>
          <p:nvPr>
            <p:extLst>
              <p:ext uri="{D42A27DB-BD31-4B8C-83A1-F6EECF244321}">
                <p14:modId xmlns:p14="http://schemas.microsoft.com/office/powerpoint/2010/main" val="2212649775"/>
              </p:ext>
            </p:extLst>
          </p:nvPr>
        </p:nvGraphicFramePr>
        <p:xfrm>
          <a:off x="873125" y="790525"/>
          <a:ext cx="7379834" cy="5264170"/>
        </p:xfrm>
        <a:graphic>
          <a:graphicData uri="http://schemas.openxmlformats.org/presentationml/2006/ole">
            <mc:AlternateContent xmlns:mc="http://schemas.openxmlformats.org/markup-compatibility/2006">
              <mc:Choice xmlns:v="urn:schemas-microsoft-com:vml" Requires="v">
                <p:oleObj spid="_x0000_s2131" name="Document" r:id="rId5" imgW="5626100" imgH="4013200" progId="Word.Document.12">
                  <p:embed/>
                </p:oleObj>
              </mc:Choice>
              <mc:Fallback>
                <p:oleObj name="Document" r:id="rId5" imgW="5626100" imgH="4013200" progId="Word.Document.12">
                  <p:embed/>
                  <p:pic>
                    <p:nvPicPr>
                      <p:cNvPr id="0" name=""/>
                      <p:cNvPicPr/>
                      <p:nvPr/>
                    </p:nvPicPr>
                    <p:blipFill>
                      <a:blip r:embed="rId6"/>
                      <a:stretch>
                        <a:fillRect/>
                      </a:stretch>
                    </p:blipFill>
                    <p:spPr>
                      <a:xfrm>
                        <a:off x="873125" y="790525"/>
                        <a:ext cx="7379834" cy="5264170"/>
                      </a:xfrm>
                      <a:prstGeom prst="rect">
                        <a:avLst/>
                      </a:prstGeom>
                    </p:spPr>
                  </p:pic>
                </p:oleObj>
              </mc:Fallback>
            </mc:AlternateContent>
          </a:graphicData>
        </a:graphic>
      </p:graphicFrame>
    </p:spTree>
    <p:extLst>
      <p:ext uri="{BB962C8B-B14F-4D97-AF65-F5344CB8AC3E}">
        <p14:creationId xmlns:p14="http://schemas.microsoft.com/office/powerpoint/2010/main" val="998215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SDG&amp;E’s 2012 LTPP RFO</a:t>
            </a:r>
            <a:endParaRPr lang="en-US" dirty="0">
              <a:latin typeface="Arial"/>
              <a:cs typeface="Arial"/>
            </a:endParaRPr>
          </a:p>
        </p:txBody>
      </p:sp>
      <p:sp>
        <p:nvSpPr>
          <p:cNvPr id="3" name="Slide Number Placeholder 2"/>
          <p:cNvSpPr>
            <a:spLocks noGrp="1"/>
          </p:cNvSpPr>
          <p:nvPr>
            <p:ph type="sldNum" sz="quarter" idx="10"/>
          </p:nvPr>
        </p:nvSpPr>
        <p:spPr/>
        <p:txBody>
          <a:bodyPr/>
          <a:lstStyle/>
          <a:p>
            <a:pPr>
              <a:defRPr/>
            </a:pPr>
            <a:fld id="{48D85271-28C8-4055-9FF7-3EBDDBEB7222}" type="slidenum">
              <a:rPr lang="en-US" smtClean="0"/>
              <a:pPr>
                <a:defRPr/>
              </a:pPr>
              <a:t>26</a:t>
            </a:fld>
            <a:endParaRPr lang="en-US" dirty="0"/>
          </a:p>
        </p:txBody>
      </p:sp>
      <p:sp>
        <p:nvSpPr>
          <p:cNvPr id="4" name="TextBox 3"/>
          <p:cNvSpPr txBox="1"/>
          <p:nvPr/>
        </p:nvSpPr>
        <p:spPr>
          <a:xfrm>
            <a:off x="586109" y="1772513"/>
            <a:ext cx="7940383" cy="4842994"/>
          </a:xfrm>
          <a:prstGeom prst="rect">
            <a:avLst/>
          </a:prstGeom>
          <a:noFill/>
        </p:spPr>
        <p:txBody>
          <a:bodyPr wrap="square" rtlCol="0">
            <a:noAutofit/>
          </a:bodyPr>
          <a:lstStyle/>
          <a:p>
            <a:pPr marL="171450" indent="-171450">
              <a:buFont typeface="Arial" pitchFamily="34" charset="0"/>
              <a:buChar char="»"/>
            </a:pPr>
            <a:r>
              <a:rPr lang="en-US" sz="2000" b="0" u="none" dirty="0" smtClean="0">
                <a:latin typeface="Arial"/>
                <a:cs typeface="Arial"/>
              </a:rPr>
              <a:t>SDG&amp;E announced the All-Source RFO schedule for its Track 4 procurement plan in September 2014. Offers in response to the RFO were due on January 5, 2015.</a:t>
            </a:r>
          </a:p>
          <a:p>
            <a:pPr marL="171450" indent="-171450">
              <a:buFont typeface="Arial" pitchFamily="34" charset="0"/>
              <a:buChar char="»"/>
            </a:pPr>
            <a:endParaRPr lang="en-US" sz="2000" b="0" u="none" dirty="0">
              <a:latin typeface="Arial"/>
              <a:cs typeface="Arial"/>
            </a:endParaRPr>
          </a:p>
          <a:p>
            <a:pPr marL="171450" indent="-171450">
              <a:buFont typeface="Arial" pitchFamily="34" charset="0"/>
              <a:buChar char="»"/>
            </a:pPr>
            <a:endParaRPr lang="en-US" sz="2000" b="0" u="none" dirty="0" smtClean="0">
              <a:latin typeface="Arial"/>
              <a:cs typeface="Arial"/>
            </a:endParaRPr>
          </a:p>
          <a:p>
            <a:pPr marL="171450" indent="-171450">
              <a:buFont typeface="Arial" pitchFamily="34" charset="0"/>
              <a:buChar char="»"/>
            </a:pPr>
            <a:r>
              <a:rPr lang="en-US" sz="2000" b="0" u="none" dirty="0" smtClean="0">
                <a:latin typeface="Arial"/>
                <a:cs typeface="Arial"/>
              </a:rPr>
              <a:t>Shortlisted bidders are expected to be notified on June 5, 2015.</a:t>
            </a:r>
          </a:p>
          <a:p>
            <a:pPr marL="171450" indent="-171450">
              <a:buFont typeface="Arial" pitchFamily="34" charset="0"/>
              <a:buChar char="»"/>
            </a:pPr>
            <a:endParaRPr lang="en-US" sz="2000" b="0" u="none" dirty="0">
              <a:latin typeface="Arial"/>
              <a:cs typeface="Arial"/>
            </a:endParaRPr>
          </a:p>
          <a:p>
            <a:pPr marL="171450" indent="-171450">
              <a:buFont typeface="Arial" pitchFamily="34" charset="0"/>
              <a:buChar char="»"/>
            </a:pPr>
            <a:endParaRPr lang="en-US" sz="2000" b="0" u="none" dirty="0" smtClean="0">
              <a:latin typeface="Arial"/>
              <a:cs typeface="Arial"/>
            </a:endParaRPr>
          </a:p>
          <a:p>
            <a:pPr marL="171450" indent="-171450">
              <a:buFont typeface="Arial" pitchFamily="34" charset="0"/>
              <a:buChar char="»"/>
            </a:pPr>
            <a:r>
              <a:rPr lang="en-US" sz="2000" b="0" u="none" dirty="0" smtClean="0">
                <a:latin typeface="Arial"/>
                <a:cs typeface="Arial"/>
              </a:rPr>
              <a:t>SDG&amp;E plans to submit signed agreements to the CPUC for approval in Q1 2016.</a:t>
            </a:r>
          </a:p>
        </p:txBody>
      </p:sp>
    </p:spTree>
    <p:extLst>
      <p:ext uri="{BB962C8B-B14F-4D97-AF65-F5344CB8AC3E}">
        <p14:creationId xmlns:p14="http://schemas.microsoft.com/office/powerpoint/2010/main" val="3948384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rPr>
              <a:t>Publicly Owned Utility Energy Storage Requirement</a:t>
            </a:r>
          </a:p>
        </p:txBody>
      </p:sp>
      <p:sp>
        <p:nvSpPr>
          <p:cNvPr id="4" name="Slide Number Placeholder 2"/>
          <p:cNvSpPr>
            <a:spLocks noGrp="1"/>
          </p:cNvSpPr>
          <p:nvPr>
            <p:ph type="sldNum" sz="quarter" idx="10"/>
          </p:nvPr>
        </p:nvSpPr>
        <p:spPr/>
        <p:txBody>
          <a:bodyPr/>
          <a:lstStyle/>
          <a:p>
            <a:pPr>
              <a:defRPr/>
            </a:pPr>
            <a:fld id="{7BF8A7EA-D923-4596-A480-3F30C89BEF29}" type="slidenum">
              <a:rPr lang="en-US" smtClean="0">
                <a:latin typeface="+mn-lt"/>
              </a:rPr>
              <a:pPr>
                <a:defRPr/>
              </a:pPr>
              <a:t>27</a:t>
            </a:fld>
            <a:endParaRPr lang="en-US" dirty="0">
              <a:latin typeface="+mn-lt"/>
            </a:endParaRPr>
          </a:p>
        </p:txBody>
      </p:sp>
      <p:sp>
        <p:nvSpPr>
          <p:cNvPr id="8" name="Content Placeholder 2"/>
          <p:cNvSpPr txBox="1">
            <a:spLocks/>
          </p:cNvSpPr>
          <p:nvPr/>
        </p:nvSpPr>
        <p:spPr>
          <a:xfrm>
            <a:off x="357533" y="1740083"/>
            <a:ext cx="8345142" cy="4546600"/>
          </a:xfrm>
          <a:prstGeom prst="rect">
            <a:avLst/>
          </a:prstGeom>
        </p:spPr>
        <p:txBody>
          <a:bodyPr/>
          <a:lstStyle/>
          <a:p>
            <a:pPr marL="225425" indent="-225425" algn="just" defTabSz="815975">
              <a:spcAft>
                <a:spcPts val="1200"/>
              </a:spcAft>
              <a:buClr>
                <a:schemeClr val="folHlink"/>
              </a:buClr>
              <a:buFont typeface="Arial" charset="0"/>
              <a:buChar char="»"/>
            </a:pPr>
            <a:r>
              <a:rPr lang="en-US" sz="2000" b="0" u="none" kern="0" dirty="0" smtClean="0">
                <a:latin typeface="Arial"/>
                <a:cs typeface="ＭＳ Ｐゴシック" pitchFamily="-110" charset="-128"/>
              </a:rPr>
              <a:t>AB 2514 requires publicly owned electric utilities to, on </a:t>
            </a:r>
            <a:r>
              <a:rPr lang="en-US" sz="2000" b="0" u="none" kern="0" dirty="0">
                <a:latin typeface="Arial"/>
                <a:cs typeface="ＭＳ Ｐゴシック" pitchFamily="-110" charset="-128"/>
              </a:rPr>
              <a:t>or before March 1, </a:t>
            </a:r>
            <a:r>
              <a:rPr lang="en-US" sz="2000" b="0" u="none" kern="0" dirty="0" smtClean="0">
                <a:latin typeface="Arial"/>
                <a:cs typeface="ＭＳ Ｐゴシック" pitchFamily="-110" charset="-128"/>
              </a:rPr>
              <a:t>2012,  initiate a process to determine appropriate targets, if any, to procure viable and cost‐effective energy storage systems to be achieved by December 31, 2016, and December 31, 2021.</a:t>
            </a:r>
          </a:p>
          <a:p>
            <a:pPr algn="just" defTabSz="815975">
              <a:spcAft>
                <a:spcPts val="1200"/>
              </a:spcAft>
              <a:buClr>
                <a:schemeClr val="folHlink"/>
              </a:buClr>
            </a:pPr>
            <a:endParaRPr lang="en-US" sz="2000" b="0" u="none" kern="0" dirty="0" smtClean="0">
              <a:latin typeface="Arial"/>
              <a:cs typeface="ＭＳ Ｐゴシック" pitchFamily="-110" charset="-128"/>
            </a:endParaRPr>
          </a:p>
          <a:p>
            <a:pPr marL="225425" indent="-225425" algn="just" defTabSz="815975">
              <a:spcAft>
                <a:spcPts val="1200"/>
              </a:spcAft>
              <a:buClr>
                <a:schemeClr val="folHlink"/>
              </a:buClr>
              <a:buFont typeface="Arial" charset="0"/>
              <a:buChar char="»"/>
            </a:pPr>
            <a:r>
              <a:rPr lang="en-US" sz="2000" b="0" u="none" kern="0" dirty="0" smtClean="0">
                <a:latin typeface="Arial"/>
                <a:cs typeface="ＭＳ Ｐゴシック" pitchFamily="-110" charset="-128"/>
              </a:rPr>
              <a:t>The California Energy Commission must</a:t>
            </a:r>
            <a:r>
              <a:rPr lang="en-US" sz="2000" b="0" u="none" kern="0" dirty="0">
                <a:latin typeface="Arial"/>
                <a:cs typeface="ＭＳ Ｐゴシック" pitchFamily="-110" charset="-128"/>
              </a:rPr>
              <a:t> </a:t>
            </a:r>
            <a:r>
              <a:rPr lang="en-US" sz="2000" b="0" u="none" kern="0" dirty="0" smtClean="0">
                <a:latin typeface="Arial"/>
                <a:cs typeface="ＭＳ Ｐゴシック" pitchFamily="-110" charset="-128"/>
              </a:rPr>
              <a:t>review the plans and reports submitted by publicly owned electric utilities</a:t>
            </a:r>
            <a:r>
              <a:rPr lang="en-US" sz="2000" b="0" u="none" kern="0" dirty="0">
                <a:latin typeface="Arial"/>
                <a:cs typeface="ＭＳ Ｐゴシック" pitchFamily="-110" charset="-128"/>
              </a:rPr>
              <a:t> </a:t>
            </a:r>
            <a:r>
              <a:rPr lang="en-US" sz="2000" b="0" u="none" kern="0" dirty="0" smtClean="0">
                <a:latin typeface="Arial"/>
                <a:cs typeface="ＭＳ Ｐゴシック" pitchFamily="-110" charset="-128"/>
              </a:rPr>
              <a:t>in October 2014. However, the CEC has no enforcement authority.</a:t>
            </a:r>
          </a:p>
        </p:txBody>
      </p:sp>
    </p:spTree>
    <p:extLst>
      <p:ext uri="{BB962C8B-B14F-4D97-AF65-F5344CB8AC3E}">
        <p14:creationId xmlns:p14="http://schemas.microsoft.com/office/powerpoint/2010/main" val="9982151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9250" y="134938"/>
            <a:ext cx="9144000" cy="477837"/>
          </a:xfrm>
        </p:spPr>
        <p:txBody>
          <a:bodyPr/>
          <a:lstStyle/>
          <a:p>
            <a:r>
              <a:rPr lang="en-US" dirty="0" smtClean="0">
                <a:latin typeface="Arial"/>
              </a:rPr>
              <a:t>SCPPA Energy Storage Procurement</a:t>
            </a:r>
          </a:p>
        </p:txBody>
      </p:sp>
      <p:sp>
        <p:nvSpPr>
          <p:cNvPr id="4" name="Slide Number Placeholder 2"/>
          <p:cNvSpPr>
            <a:spLocks noGrp="1"/>
          </p:cNvSpPr>
          <p:nvPr>
            <p:ph type="sldNum" sz="quarter" idx="10"/>
          </p:nvPr>
        </p:nvSpPr>
        <p:spPr/>
        <p:txBody>
          <a:bodyPr/>
          <a:lstStyle/>
          <a:p>
            <a:pPr>
              <a:defRPr/>
            </a:pPr>
            <a:fld id="{7BF8A7EA-D923-4596-A480-3F30C89BEF29}" type="slidenum">
              <a:rPr lang="en-US" smtClean="0">
                <a:latin typeface="+mn-lt"/>
              </a:rPr>
              <a:pPr>
                <a:defRPr/>
              </a:pPr>
              <a:t>28</a:t>
            </a:fld>
            <a:endParaRPr lang="en-US" dirty="0">
              <a:latin typeface="+mn-lt"/>
            </a:endParaRPr>
          </a:p>
        </p:txBody>
      </p:sp>
      <p:sp>
        <p:nvSpPr>
          <p:cNvPr id="8" name="Content Placeholder 2"/>
          <p:cNvSpPr txBox="1">
            <a:spLocks/>
          </p:cNvSpPr>
          <p:nvPr/>
        </p:nvSpPr>
        <p:spPr>
          <a:xfrm>
            <a:off x="357533" y="1148871"/>
            <a:ext cx="8345142" cy="4546600"/>
          </a:xfrm>
          <a:prstGeom prst="rect">
            <a:avLst/>
          </a:prstGeom>
        </p:spPr>
        <p:txBody>
          <a:bodyPr/>
          <a:lstStyle/>
          <a:p>
            <a:pPr marL="225425" indent="-225425" algn="just" defTabSz="815975">
              <a:spcAft>
                <a:spcPts val="1200"/>
              </a:spcAft>
              <a:buClr>
                <a:schemeClr val="folHlink"/>
              </a:buClr>
              <a:buFont typeface="Arial" charset="0"/>
              <a:buChar char="»"/>
            </a:pPr>
            <a:r>
              <a:rPr lang="en-US" sz="2000" b="0" u="none" kern="0" dirty="0" smtClean="0">
                <a:latin typeface="Arial"/>
                <a:cs typeface="ＭＳ Ｐゴシック" pitchFamily="-110" charset="-128"/>
              </a:rPr>
              <a:t>In February 2014, SCPPA issued an RFP seeking proposals for renewable and energy storage development, and began its first in-depth analysis and review of energy storage-related proposals.</a:t>
            </a:r>
          </a:p>
          <a:p>
            <a:pPr marL="225425" indent="-225425" algn="just" defTabSz="815975">
              <a:spcAft>
                <a:spcPts val="1200"/>
              </a:spcAft>
              <a:buClr>
                <a:schemeClr val="folHlink"/>
              </a:buClr>
              <a:buFont typeface="Arial" charset="0"/>
              <a:buChar char="»"/>
            </a:pPr>
            <a:endParaRPr lang="en-US" sz="2000" b="0" u="none" kern="0" dirty="0" smtClean="0">
              <a:latin typeface="Arial"/>
              <a:cs typeface="ＭＳ Ｐゴシック" pitchFamily="-110" charset="-128"/>
            </a:endParaRPr>
          </a:p>
          <a:p>
            <a:pPr marL="225425" indent="-225425" algn="just" defTabSz="815975">
              <a:spcAft>
                <a:spcPts val="1200"/>
              </a:spcAft>
              <a:buClr>
                <a:schemeClr val="folHlink"/>
              </a:buClr>
              <a:buFont typeface="Arial" charset="0"/>
              <a:buChar char="»"/>
            </a:pPr>
            <a:r>
              <a:rPr lang="en-US" sz="2000" b="0" u="none" kern="0" dirty="0" smtClean="0">
                <a:latin typeface="Arial"/>
                <a:cs typeface="ＭＳ Ｐゴシック" pitchFamily="-110" charset="-128"/>
              </a:rPr>
              <a:t>SCPPA strongly encouraged potential energy </a:t>
            </a:r>
            <a:r>
              <a:rPr lang="en-US" sz="2000" b="0" u="none" kern="0" dirty="0">
                <a:latin typeface="Arial"/>
                <a:cs typeface="ＭＳ Ｐゴシック" pitchFamily="-110" charset="-128"/>
              </a:rPr>
              <a:t>s</a:t>
            </a:r>
            <a:r>
              <a:rPr lang="en-US" sz="2000" b="0" u="none" kern="0" dirty="0" smtClean="0">
                <a:latin typeface="Arial"/>
                <a:cs typeface="ＭＳ Ｐゴシック" pitchFamily="-110" charset="-128"/>
              </a:rPr>
              <a:t>torage bidders to submit proposals on or before April 1, 2014. The RFP was amended to allow energy storage-related proposals to be submitted through the end of 2014.</a:t>
            </a:r>
          </a:p>
          <a:p>
            <a:pPr marL="225425" indent="-225425" algn="just" defTabSz="815975">
              <a:spcAft>
                <a:spcPts val="1200"/>
              </a:spcAft>
              <a:buClr>
                <a:schemeClr val="folHlink"/>
              </a:buClr>
              <a:buFont typeface="Arial" charset="0"/>
              <a:buChar char="»"/>
            </a:pPr>
            <a:endParaRPr lang="en-US" sz="2000" b="0" u="none" kern="0" dirty="0">
              <a:latin typeface="Arial"/>
              <a:cs typeface="ＭＳ Ｐゴシック" pitchFamily="-110" charset="-128"/>
            </a:endParaRPr>
          </a:p>
          <a:p>
            <a:pPr marL="225425" indent="-225425" algn="just" defTabSz="815975">
              <a:spcAft>
                <a:spcPts val="1200"/>
              </a:spcAft>
              <a:buClr>
                <a:schemeClr val="folHlink"/>
              </a:buClr>
              <a:buFont typeface="Arial" charset="0"/>
              <a:buChar char="»"/>
            </a:pPr>
            <a:r>
              <a:rPr lang="en-US" sz="2000" b="0" u="none" dirty="0">
                <a:latin typeface="Arial"/>
                <a:ea typeface="Arial Narrow"/>
                <a:cs typeface="Arial"/>
              </a:rPr>
              <a:t>On January 1, 2015, SCPPA issued a</a:t>
            </a:r>
            <a:r>
              <a:rPr lang="en-US" sz="2000" b="0" u="none" spc="75" dirty="0">
                <a:latin typeface="Arial"/>
                <a:ea typeface="Arial Narrow"/>
                <a:cs typeface="Arial"/>
              </a:rPr>
              <a:t> </a:t>
            </a:r>
            <a:r>
              <a:rPr lang="en-US" sz="2000" b="0" u="none" spc="75" dirty="0" smtClean="0">
                <a:latin typeface="Arial"/>
                <a:ea typeface="Arial Narrow"/>
                <a:cs typeface="Arial"/>
              </a:rPr>
              <a:t>“</a:t>
            </a:r>
            <a:r>
              <a:rPr lang="en-US" sz="2000" b="0" u="none" dirty="0" smtClean="0">
                <a:latin typeface="Arial"/>
                <a:ea typeface="Arial Narrow"/>
                <a:cs typeface="Arial"/>
              </a:rPr>
              <a:t>roll</a:t>
            </a:r>
            <a:r>
              <a:rPr lang="en-US" sz="2000" b="0" u="none" spc="-5" dirty="0" smtClean="0">
                <a:latin typeface="Arial"/>
                <a:ea typeface="Arial Narrow"/>
                <a:cs typeface="Arial"/>
              </a:rPr>
              <a:t>i</a:t>
            </a:r>
            <a:r>
              <a:rPr lang="en-US" sz="2000" b="0" u="none" spc="5" dirty="0" smtClean="0">
                <a:latin typeface="Arial"/>
                <a:ea typeface="Arial Narrow"/>
                <a:cs typeface="Arial"/>
              </a:rPr>
              <a:t>n</a:t>
            </a:r>
            <a:r>
              <a:rPr lang="en-US" sz="2000" b="0" u="none" dirty="0" smtClean="0">
                <a:latin typeface="Arial"/>
                <a:ea typeface="Arial Narrow"/>
                <a:cs typeface="Arial"/>
              </a:rPr>
              <a:t>g</a:t>
            </a:r>
            <a:r>
              <a:rPr lang="en-US" sz="2000" b="0" u="none" spc="75" dirty="0" smtClean="0">
                <a:latin typeface="Arial"/>
                <a:ea typeface="Arial Narrow"/>
                <a:cs typeface="Arial"/>
              </a:rPr>
              <a:t> </a:t>
            </a:r>
            <a:r>
              <a:rPr lang="en-US" sz="2000" b="0" u="none" dirty="0" smtClean="0">
                <a:latin typeface="Arial"/>
                <a:ea typeface="Arial Narrow"/>
                <a:cs typeface="Arial"/>
              </a:rPr>
              <a:t>R</a:t>
            </a:r>
            <a:r>
              <a:rPr lang="en-US" sz="2000" b="0" u="none" spc="-5" dirty="0" smtClean="0">
                <a:latin typeface="Arial"/>
                <a:ea typeface="Arial Narrow"/>
                <a:cs typeface="Arial"/>
              </a:rPr>
              <a:t>F</a:t>
            </a:r>
            <a:r>
              <a:rPr lang="en-US" sz="2000" b="0" u="none" dirty="0" smtClean="0">
                <a:latin typeface="Arial"/>
                <a:ea typeface="Arial Narrow"/>
                <a:cs typeface="Arial"/>
              </a:rPr>
              <a:t>P”</a:t>
            </a:r>
            <a:r>
              <a:rPr lang="en-US" sz="2000" b="0" u="none" spc="75" dirty="0" smtClean="0">
                <a:latin typeface="Arial"/>
                <a:ea typeface="Arial Narrow"/>
                <a:cs typeface="Arial"/>
              </a:rPr>
              <a:t> </a:t>
            </a:r>
            <a:r>
              <a:rPr lang="en-US" sz="2000" b="0" u="none" spc="75" dirty="0">
                <a:latin typeface="Arial"/>
                <a:ea typeface="Arial Narrow"/>
                <a:cs typeface="Arial"/>
              </a:rPr>
              <a:t>seeking proposals at any time during the calendar year 2015 for </a:t>
            </a:r>
            <a:r>
              <a:rPr lang="en-US" sz="2000" b="0" u="none" spc="-10" dirty="0">
                <a:latin typeface="Arial"/>
                <a:ea typeface="Arial Narrow"/>
                <a:cs typeface="Arial"/>
              </a:rPr>
              <a:t>t</a:t>
            </a:r>
            <a:r>
              <a:rPr lang="en-US" sz="2000" b="0" u="none" spc="5" dirty="0">
                <a:latin typeface="Arial"/>
                <a:ea typeface="Arial Narrow"/>
                <a:cs typeface="Arial"/>
              </a:rPr>
              <a:t>h</a:t>
            </a:r>
            <a:r>
              <a:rPr lang="en-US" sz="2000" b="0" u="none" dirty="0">
                <a:latin typeface="Arial"/>
                <a:ea typeface="Arial Narrow"/>
                <a:cs typeface="Arial"/>
              </a:rPr>
              <a:t>e</a:t>
            </a:r>
            <a:r>
              <a:rPr lang="en-US" sz="2000" b="0" u="none" spc="75" dirty="0">
                <a:latin typeface="Arial"/>
                <a:ea typeface="Arial Narrow"/>
                <a:cs typeface="Arial"/>
              </a:rPr>
              <a:t> </a:t>
            </a:r>
            <a:r>
              <a:rPr lang="en-US" sz="2000" b="0" u="none" spc="-5" dirty="0">
                <a:latin typeface="Arial"/>
                <a:ea typeface="Arial Narrow"/>
                <a:cs typeface="Arial"/>
              </a:rPr>
              <a:t>b</a:t>
            </a:r>
            <a:r>
              <a:rPr lang="en-US" sz="2000" b="0" u="none" spc="5" dirty="0">
                <a:latin typeface="Arial"/>
                <a:ea typeface="Arial Narrow"/>
                <a:cs typeface="Arial"/>
              </a:rPr>
              <a:t>e</a:t>
            </a:r>
            <a:r>
              <a:rPr lang="en-US" sz="2000" b="0" u="none" dirty="0">
                <a:latin typeface="Arial"/>
                <a:ea typeface="Arial Narrow"/>
                <a:cs typeface="Arial"/>
              </a:rPr>
              <a:t>st</a:t>
            </a:r>
            <a:r>
              <a:rPr lang="en-US" sz="2000" b="0" u="none" spc="75" dirty="0">
                <a:latin typeface="Arial"/>
                <a:ea typeface="Arial Narrow"/>
                <a:cs typeface="Arial"/>
              </a:rPr>
              <a:t> </a:t>
            </a:r>
            <a:r>
              <a:rPr lang="en-US" sz="2000" b="0" u="none" dirty="0">
                <a:latin typeface="Arial"/>
                <a:ea typeface="Arial Narrow"/>
                <a:cs typeface="Arial"/>
              </a:rPr>
              <a:t>c</a:t>
            </a:r>
            <a:r>
              <a:rPr lang="en-US" sz="2000" b="0" u="none" spc="5" dirty="0">
                <a:latin typeface="Arial"/>
                <a:ea typeface="Arial Narrow"/>
                <a:cs typeface="Arial"/>
              </a:rPr>
              <a:t>o</a:t>
            </a:r>
            <a:r>
              <a:rPr lang="en-US" sz="2000" b="0" u="none" spc="-5" dirty="0">
                <a:latin typeface="Arial"/>
                <a:ea typeface="Arial Narrow"/>
                <a:cs typeface="Arial"/>
              </a:rPr>
              <a:t>m</a:t>
            </a:r>
            <a:r>
              <a:rPr lang="en-US" sz="2000" b="0" u="none" spc="5" dirty="0">
                <a:latin typeface="Arial"/>
                <a:ea typeface="Arial Narrow"/>
                <a:cs typeface="Arial"/>
              </a:rPr>
              <a:t>b</a:t>
            </a:r>
            <a:r>
              <a:rPr lang="en-US" sz="2000" b="0" u="none" dirty="0">
                <a:latin typeface="Arial"/>
                <a:ea typeface="Arial Narrow"/>
                <a:cs typeface="Arial"/>
              </a:rPr>
              <a:t>i</a:t>
            </a:r>
            <a:r>
              <a:rPr lang="en-US" sz="2000" b="0" u="none" spc="-10" dirty="0">
                <a:latin typeface="Arial"/>
                <a:ea typeface="Arial Narrow"/>
                <a:cs typeface="Arial"/>
              </a:rPr>
              <a:t>n</a:t>
            </a:r>
            <a:r>
              <a:rPr lang="en-US" sz="2000" b="0" u="none" spc="5" dirty="0">
                <a:latin typeface="Arial"/>
                <a:ea typeface="Arial Narrow"/>
                <a:cs typeface="Arial"/>
              </a:rPr>
              <a:t>a</a:t>
            </a:r>
            <a:r>
              <a:rPr lang="en-US" sz="2000" b="0" u="none" dirty="0">
                <a:latin typeface="Arial"/>
                <a:ea typeface="Arial Narrow"/>
                <a:cs typeface="Arial"/>
              </a:rPr>
              <a:t>ti</a:t>
            </a:r>
            <a:r>
              <a:rPr lang="en-US" sz="2000" b="0" u="none" spc="-5" dirty="0">
                <a:latin typeface="Arial"/>
                <a:ea typeface="Arial Narrow"/>
                <a:cs typeface="Arial"/>
              </a:rPr>
              <a:t>o</a:t>
            </a:r>
            <a:r>
              <a:rPr lang="en-US" sz="2000" b="0" u="none" dirty="0">
                <a:latin typeface="Arial"/>
                <a:ea typeface="Arial Narrow"/>
                <a:cs typeface="Arial"/>
              </a:rPr>
              <a:t>n</a:t>
            </a:r>
            <a:r>
              <a:rPr lang="en-US" sz="2000" b="0" u="none" spc="75" dirty="0">
                <a:latin typeface="Arial"/>
                <a:ea typeface="Arial Narrow"/>
                <a:cs typeface="Arial"/>
              </a:rPr>
              <a:t> </a:t>
            </a:r>
            <a:r>
              <a:rPr lang="en-US" sz="2000" b="0" u="none" spc="5" dirty="0">
                <a:latin typeface="Arial"/>
                <a:ea typeface="Arial Narrow"/>
                <a:cs typeface="Arial"/>
              </a:rPr>
              <a:t>o</a:t>
            </a:r>
            <a:r>
              <a:rPr lang="en-US" sz="2000" b="0" u="none" dirty="0">
                <a:latin typeface="Arial"/>
                <a:ea typeface="Arial Narrow"/>
                <a:cs typeface="Arial"/>
              </a:rPr>
              <a:t>f</a:t>
            </a:r>
            <a:r>
              <a:rPr lang="en-US" sz="2000" b="0" u="none" spc="75" dirty="0">
                <a:latin typeface="Arial"/>
                <a:ea typeface="Arial Narrow"/>
                <a:cs typeface="Arial"/>
              </a:rPr>
              <a:t> </a:t>
            </a:r>
            <a:r>
              <a:rPr lang="en-US" sz="2000" b="0" u="none" spc="5" dirty="0">
                <a:latin typeface="Arial"/>
                <a:ea typeface="Arial Narrow"/>
                <a:cs typeface="Arial"/>
              </a:rPr>
              <a:t>p</a:t>
            </a:r>
            <a:r>
              <a:rPr lang="en-US" sz="2000" b="0" u="none" dirty="0">
                <a:latin typeface="Arial"/>
                <a:ea typeface="Arial Narrow"/>
                <a:cs typeface="Arial"/>
              </a:rPr>
              <a:t>roje</a:t>
            </a:r>
            <a:r>
              <a:rPr lang="en-US" sz="2000" b="0" u="none" spc="-10" dirty="0">
                <a:latin typeface="Arial"/>
                <a:ea typeface="Arial Narrow"/>
                <a:cs typeface="Arial"/>
              </a:rPr>
              <a:t>c</a:t>
            </a:r>
            <a:r>
              <a:rPr lang="en-US" sz="2000" b="0" u="none" dirty="0">
                <a:latin typeface="Arial"/>
                <a:ea typeface="Arial Narrow"/>
                <a:cs typeface="Arial"/>
              </a:rPr>
              <a:t>ts</a:t>
            </a:r>
            <a:r>
              <a:rPr lang="en-US" sz="2000" b="0" u="none" spc="75" dirty="0">
                <a:latin typeface="Arial"/>
                <a:ea typeface="Arial Narrow"/>
                <a:cs typeface="Arial"/>
              </a:rPr>
              <a:t> </a:t>
            </a:r>
            <a:r>
              <a:rPr lang="en-US" sz="2000" b="0" u="none" spc="5" dirty="0">
                <a:latin typeface="Arial"/>
                <a:ea typeface="Arial Narrow"/>
                <a:cs typeface="Arial"/>
              </a:rPr>
              <a:t>o</a:t>
            </a:r>
            <a:r>
              <a:rPr lang="en-US" sz="2000" b="0" u="none" dirty="0">
                <a:latin typeface="Arial"/>
                <a:ea typeface="Arial Narrow"/>
                <a:cs typeface="Arial"/>
              </a:rPr>
              <a:t>r</a:t>
            </a:r>
            <a:r>
              <a:rPr lang="en-US" sz="2000" b="0" u="none" spc="70" dirty="0">
                <a:latin typeface="Arial"/>
                <a:ea typeface="Arial Narrow"/>
                <a:cs typeface="Arial"/>
              </a:rPr>
              <a:t> </a:t>
            </a:r>
            <a:r>
              <a:rPr lang="en-US" sz="2000" b="0" u="none" spc="5" dirty="0">
                <a:latin typeface="Arial"/>
                <a:ea typeface="Arial Narrow"/>
                <a:cs typeface="Arial"/>
              </a:rPr>
              <a:t>p</a:t>
            </a:r>
            <a:r>
              <a:rPr lang="en-US" sz="2000" b="0" u="none" dirty="0">
                <a:latin typeface="Arial"/>
                <a:ea typeface="Arial Narrow"/>
                <a:cs typeface="Arial"/>
              </a:rPr>
              <a:t>ro</a:t>
            </a:r>
            <a:r>
              <a:rPr lang="en-US" sz="2000" b="0" u="none" spc="-5" dirty="0">
                <a:latin typeface="Arial"/>
                <a:ea typeface="Arial Narrow"/>
                <a:cs typeface="Arial"/>
              </a:rPr>
              <a:t>d</a:t>
            </a:r>
            <a:r>
              <a:rPr lang="en-US" sz="2000" b="0" u="none" spc="5" dirty="0">
                <a:latin typeface="Arial"/>
                <a:ea typeface="Arial Narrow"/>
                <a:cs typeface="Arial"/>
              </a:rPr>
              <a:t>u</a:t>
            </a:r>
            <a:r>
              <a:rPr lang="en-US" sz="2000" b="0" u="none" dirty="0">
                <a:latin typeface="Arial"/>
                <a:ea typeface="Arial Narrow"/>
                <a:cs typeface="Arial"/>
              </a:rPr>
              <a:t>cts</a:t>
            </a:r>
            <a:r>
              <a:rPr lang="en-US" sz="2000" b="0" u="none" spc="75" dirty="0">
                <a:latin typeface="Arial"/>
                <a:ea typeface="Arial Narrow"/>
                <a:cs typeface="Arial"/>
              </a:rPr>
              <a:t> </a:t>
            </a:r>
            <a:r>
              <a:rPr lang="en-US" sz="2000" b="0" u="none" dirty="0">
                <a:latin typeface="Arial"/>
                <a:ea typeface="Arial Narrow"/>
                <a:cs typeface="Arial"/>
              </a:rPr>
              <a:t>to</a:t>
            </a:r>
            <a:r>
              <a:rPr lang="en-US" sz="2000" b="0" u="none" spc="70" dirty="0">
                <a:latin typeface="Arial"/>
                <a:ea typeface="Arial Narrow"/>
                <a:cs typeface="Arial"/>
              </a:rPr>
              <a:t> </a:t>
            </a:r>
            <a:r>
              <a:rPr lang="en-US" sz="2000" b="0" u="none" dirty="0">
                <a:latin typeface="Arial"/>
                <a:ea typeface="Arial Narrow"/>
                <a:cs typeface="Arial"/>
              </a:rPr>
              <a:t>st</a:t>
            </a:r>
            <a:r>
              <a:rPr lang="en-US" sz="2000" b="0" u="none" spc="5" dirty="0">
                <a:latin typeface="Arial"/>
                <a:ea typeface="Arial Narrow"/>
                <a:cs typeface="Arial"/>
              </a:rPr>
              <a:t>o</a:t>
            </a:r>
            <a:r>
              <a:rPr lang="en-US" sz="2000" b="0" u="none" dirty="0">
                <a:latin typeface="Arial"/>
                <a:ea typeface="Arial Narrow"/>
                <a:cs typeface="Arial"/>
              </a:rPr>
              <a:t>re</a:t>
            </a:r>
            <a:r>
              <a:rPr lang="en-US" sz="2000" b="0" u="none" spc="75" dirty="0">
                <a:latin typeface="Arial"/>
                <a:ea typeface="Arial Narrow"/>
                <a:cs typeface="Arial"/>
              </a:rPr>
              <a:t> </a:t>
            </a:r>
            <a:r>
              <a:rPr lang="en-US" sz="2000" b="0" u="none" spc="5" dirty="0">
                <a:latin typeface="Arial"/>
                <a:ea typeface="Arial Narrow"/>
                <a:cs typeface="Arial"/>
              </a:rPr>
              <a:t>e</a:t>
            </a:r>
            <a:r>
              <a:rPr lang="en-US" sz="2000" b="0" u="none" spc="-5" dirty="0">
                <a:latin typeface="Arial"/>
                <a:ea typeface="Arial Narrow"/>
                <a:cs typeface="Arial"/>
              </a:rPr>
              <a:t>n</a:t>
            </a:r>
            <a:r>
              <a:rPr lang="en-US" sz="2000" b="0" u="none" spc="5" dirty="0">
                <a:latin typeface="Arial"/>
                <a:ea typeface="Arial Narrow"/>
                <a:cs typeface="Arial"/>
              </a:rPr>
              <a:t>e</a:t>
            </a:r>
            <a:r>
              <a:rPr lang="en-US" sz="2000" b="0" u="none" dirty="0">
                <a:latin typeface="Arial"/>
                <a:ea typeface="Arial Narrow"/>
                <a:cs typeface="Arial"/>
              </a:rPr>
              <a:t>rgy,</a:t>
            </a:r>
            <a:r>
              <a:rPr lang="en-US" sz="2000" b="0" u="none" spc="75" dirty="0">
                <a:latin typeface="Arial"/>
                <a:ea typeface="Arial Narrow"/>
                <a:cs typeface="Arial"/>
              </a:rPr>
              <a:t> </a:t>
            </a:r>
            <a:r>
              <a:rPr lang="en-US" sz="2000" b="0" u="none" dirty="0">
                <a:latin typeface="Arial"/>
                <a:ea typeface="Arial Narrow"/>
                <a:cs typeface="Arial"/>
              </a:rPr>
              <a:t>incl</a:t>
            </a:r>
            <a:r>
              <a:rPr lang="en-US" sz="2000" b="0" u="none" spc="-10" dirty="0">
                <a:latin typeface="Arial"/>
                <a:ea typeface="Arial Narrow"/>
                <a:cs typeface="Arial"/>
              </a:rPr>
              <a:t>u</a:t>
            </a:r>
            <a:r>
              <a:rPr lang="en-US" sz="2000" b="0" u="none" spc="5" dirty="0">
                <a:latin typeface="Arial"/>
                <a:ea typeface="Arial Narrow"/>
                <a:cs typeface="Arial"/>
              </a:rPr>
              <a:t>d</a:t>
            </a:r>
            <a:r>
              <a:rPr lang="en-US" sz="2000" b="0" u="none" dirty="0">
                <a:latin typeface="Arial"/>
                <a:ea typeface="Arial Narrow"/>
                <a:cs typeface="Arial"/>
              </a:rPr>
              <a:t>i</a:t>
            </a:r>
            <a:r>
              <a:rPr lang="en-US" sz="2000" b="0" u="none" spc="-10" dirty="0">
                <a:latin typeface="Arial"/>
                <a:ea typeface="Arial Narrow"/>
                <a:cs typeface="Arial"/>
              </a:rPr>
              <a:t>n</a:t>
            </a:r>
            <a:r>
              <a:rPr lang="en-US" sz="2000" b="0" u="none" dirty="0">
                <a:latin typeface="Arial"/>
                <a:ea typeface="Arial Narrow"/>
                <a:cs typeface="Arial"/>
              </a:rPr>
              <a:t>g f</a:t>
            </a:r>
            <a:r>
              <a:rPr lang="en-US" sz="2000" b="0" u="none" spc="5" dirty="0">
                <a:latin typeface="Arial"/>
                <a:ea typeface="Arial Narrow"/>
                <a:cs typeface="Arial"/>
              </a:rPr>
              <a:t>o</a:t>
            </a:r>
            <a:r>
              <a:rPr lang="en-US" sz="2000" b="0" u="none" dirty="0">
                <a:latin typeface="Arial"/>
                <a:ea typeface="Arial Narrow"/>
                <a:cs typeface="Arial"/>
              </a:rPr>
              <a:t>r t</a:t>
            </a:r>
            <a:r>
              <a:rPr lang="en-US" sz="2000" b="0" u="none" spc="5" dirty="0">
                <a:latin typeface="Arial"/>
                <a:ea typeface="Arial Narrow"/>
                <a:cs typeface="Arial"/>
              </a:rPr>
              <a:t>h</a:t>
            </a:r>
            <a:r>
              <a:rPr lang="en-US" sz="2000" b="0" u="none" dirty="0">
                <a:latin typeface="Arial"/>
                <a:ea typeface="Arial Narrow"/>
                <a:cs typeface="Arial"/>
              </a:rPr>
              <a:t>e</a:t>
            </a:r>
            <a:r>
              <a:rPr lang="en-US" sz="2000" b="0" u="none" spc="-5" dirty="0">
                <a:latin typeface="Arial"/>
                <a:ea typeface="Arial Narrow"/>
                <a:cs typeface="Arial"/>
              </a:rPr>
              <a:t> </a:t>
            </a:r>
            <a:r>
              <a:rPr lang="en-US" sz="2000" b="0" u="none" spc="5" dirty="0">
                <a:latin typeface="Arial"/>
                <a:ea typeface="Arial Narrow"/>
                <a:cs typeface="Arial"/>
              </a:rPr>
              <a:t>pu</a:t>
            </a:r>
            <a:r>
              <a:rPr lang="en-US" sz="2000" b="0" u="none" spc="-15" dirty="0">
                <a:latin typeface="Arial"/>
                <a:ea typeface="Arial Narrow"/>
                <a:cs typeface="Arial"/>
              </a:rPr>
              <a:t>r</a:t>
            </a:r>
            <a:r>
              <a:rPr lang="en-US" sz="2000" b="0" u="none" spc="5" dirty="0">
                <a:latin typeface="Arial"/>
                <a:ea typeface="Arial Narrow"/>
                <a:cs typeface="Arial"/>
              </a:rPr>
              <a:t>po</a:t>
            </a:r>
            <a:r>
              <a:rPr lang="en-US" sz="2000" b="0" u="none" dirty="0">
                <a:latin typeface="Arial"/>
                <a:ea typeface="Arial Narrow"/>
                <a:cs typeface="Arial"/>
              </a:rPr>
              <a:t>se</a:t>
            </a:r>
            <a:r>
              <a:rPr lang="en-US" sz="2000" b="0" u="none" spc="-5" dirty="0">
                <a:latin typeface="Arial"/>
                <a:ea typeface="Arial Narrow"/>
                <a:cs typeface="Arial"/>
              </a:rPr>
              <a:t> </a:t>
            </a:r>
            <a:r>
              <a:rPr lang="en-US" sz="2000" b="0" u="none" spc="5" dirty="0">
                <a:latin typeface="Arial"/>
                <a:ea typeface="Arial Narrow"/>
                <a:cs typeface="Arial"/>
              </a:rPr>
              <a:t>o</a:t>
            </a:r>
            <a:r>
              <a:rPr lang="en-US" sz="2000" b="0" u="none" dirty="0">
                <a:latin typeface="Arial"/>
                <a:ea typeface="Arial Narrow"/>
                <a:cs typeface="Arial"/>
              </a:rPr>
              <a:t>f</a:t>
            </a:r>
            <a:r>
              <a:rPr lang="en-US" sz="2000" b="0" u="none" spc="5" dirty="0">
                <a:latin typeface="Arial"/>
                <a:ea typeface="Arial Narrow"/>
                <a:cs typeface="Arial"/>
              </a:rPr>
              <a:t> </a:t>
            </a:r>
            <a:r>
              <a:rPr lang="en-US" sz="2000" b="0" u="none" dirty="0">
                <a:latin typeface="Arial"/>
                <a:ea typeface="Arial Narrow"/>
                <a:cs typeface="Arial"/>
              </a:rPr>
              <a:t>i</a:t>
            </a:r>
            <a:r>
              <a:rPr lang="en-US" sz="2000" b="0" u="none" spc="-10" dirty="0">
                <a:latin typeface="Arial"/>
                <a:ea typeface="Arial Narrow"/>
                <a:cs typeface="Arial"/>
              </a:rPr>
              <a:t>n</a:t>
            </a:r>
            <a:r>
              <a:rPr lang="en-US" sz="2000" b="0" u="none" dirty="0">
                <a:latin typeface="Arial"/>
                <a:ea typeface="Arial Narrow"/>
                <a:cs typeface="Arial"/>
              </a:rPr>
              <a:t>t</a:t>
            </a:r>
            <a:r>
              <a:rPr lang="en-US" sz="2000" b="0" u="none" spc="5" dirty="0">
                <a:latin typeface="Arial"/>
                <a:ea typeface="Arial Narrow"/>
                <a:cs typeface="Arial"/>
              </a:rPr>
              <a:t>eg</a:t>
            </a:r>
            <a:r>
              <a:rPr lang="en-US" sz="2000" b="0" u="none" spc="-15" dirty="0">
                <a:latin typeface="Arial"/>
                <a:ea typeface="Arial Narrow"/>
                <a:cs typeface="Arial"/>
              </a:rPr>
              <a:t>r</a:t>
            </a:r>
            <a:r>
              <a:rPr lang="en-US" sz="2000" b="0" u="none" spc="5" dirty="0">
                <a:latin typeface="Arial"/>
                <a:ea typeface="Arial Narrow"/>
                <a:cs typeface="Arial"/>
              </a:rPr>
              <a:t>a</a:t>
            </a:r>
            <a:r>
              <a:rPr lang="en-US" sz="2000" b="0" u="none" dirty="0">
                <a:latin typeface="Arial"/>
                <a:ea typeface="Arial Narrow"/>
                <a:cs typeface="Arial"/>
              </a:rPr>
              <a:t>ti</a:t>
            </a:r>
            <a:r>
              <a:rPr lang="en-US" sz="2000" b="0" u="none" spc="-5" dirty="0">
                <a:latin typeface="Arial"/>
                <a:ea typeface="Arial Narrow"/>
                <a:cs typeface="Arial"/>
              </a:rPr>
              <a:t>n</a:t>
            </a:r>
            <a:r>
              <a:rPr lang="en-US" sz="2000" b="0" u="none" dirty="0">
                <a:latin typeface="Arial"/>
                <a:ea typeface="Arial Narrow"/>
                <a:cs typeface="Arial"/>
              </a:rPr>
              <a:t>g</a:t>
            </a:r>
            <a:r>
              <a:rPr lang="en-US" sz="2000" b="0" u="none" spc="5" dirty="0">
                <a:latin typeface="Arial"/>
                <a:ea typeface="Arial Narrow"/>
                <a:cs typeface="Arial"/>
              </a:rPr>
              <a:t> </a:t>
            </a:r>
            <a:r>
              <a:rPr lang="en-US" sz="2000" b="0" u="none" dirty="0">
                <a:latin typeface="Arial"/>
                <a:ea typeface="Arial Narrow"/>
                <a:cs typeface="Arial"/>
              </a:rPr>
              <a:t>R</a:t>
            </a:r>
            <a:r>
              <a:rPr lang="en-US" sz="2000" b="0" u="none" spc="5" dirty="0">
                <a:latin typeface="Arial"/>
                <a:ea typeface="Arial Narrow"/>
                <a:cs typeface="Arial"/>
              </a:rPr>
              <a:t>P</a:t>
            </a:r>
            <a:r>
              <a:rPr lang="en-US" sz="2000" b="0" u="none" spc="25" dirty="0">
                <a:latin typeface="Arial"/>
                <a:ea typeface="Arial Narrow"/>
                <a:cs typeface="Arial"/>
              </a:rPr>
              <a:t>S</a:t>
            </a:r>
            <a:r>
              <a:rPr lang="en-US" sz="2000" b="0" u="none" spc="-5" dirty="0">
                <a:latin typeface="Arial"/>
                <a:ea typeface="Arial Narrow"/>
                <a:cs typeface="Arial"/>
              </a:rPr>
              <a:t>-</a:t>
            </a:r>
            <a:r>
              <a:rPr lang="en-US" sz="2000" b="0" u="none" dirty="0">
                <a:latin typeface="Arial"/>
                <a:ea typeface="Arial Narrow"/>
                <a:cs typeface="Arial"/>
              </a:rPr>
              <a:t>c</a:t>
            </a:r>
            <a:r>
              <a:rPr lang="en-US" sz="2000" b="0" u="none" spc="5" dirty="0">
                <a:latin typeface="Arial"/>
                <a:ea typeface="Arial Narrow"/>
                <a:cs typeface="Arial"/>
              </a:rPr>
              <a:t>o</a:t>
            </a:r>
            <a:r>
              <a:rPr lang="en-US" sz="2000" b="0" u="none" spc="-5" dirty="0">
                <a:latin typeface="Arial"/>
                <a:ea typeface="Arial Narrow"/>
                <a:cs typeface="Arial"/>
              </a:rPr>
              <a:t>m</a:t>
            </a:r>
            <a:r>
              <a:rPr lang="en-US" sz="2000" b="0" u="none" spc="5" dirty="0">
                <a:latin typeface="Arial"/>
                <a:ea typeface="Arial Narrow"/>
                <a:cs typeface="Arial"/>
              </a:rPr>
              <a:t>p</a:t>
            </a:r>
            <a:r>
              <a:rPr lang="en-US" sz="2000" b="0" u="none" dirty="0">
                <a:latin typeface="Arial"/>
                <a:ea typeface="Arial Narrow"/>
                <a:cs typeface="Arial"/>
              </a:rPr>
              <a:t>l</a:t>
            </a:r>
            <a:r>
              <a:rPr lang="en-US" sz="2000" b="0" u="none" spc="-5" dirty="0">
                <a:latin typeface="Arial"/>
                <a:ea typeface="Arial Narrow"/>
                <a:cs typeface="Arial"/>
              </a:rPr>
              <a:t>ia</a:t>
            </a:r>
            <a:r>
              <a:rPr lang="en-US" sz="2000" b="0" u="none" spc="5" dirty="0">
                <a:latin typeface="Arial"/>
                <a:ea typeface="Arial Narrow"/>
                <a:cs typeface="Arial"/>
              </a:rPr>
              <a:t>n</a:t>
            </a:r>
            <a:r>
              <a:rPr lang="en-US" sz="2000" b="0" u="none" dirty="0">
                <a:latin typeface="Arial"/>
                <a:ea typeface="Arial Narrow"/>
                <a:cs typeface="Arial"/>
              </a:rPr>
              <a:t>t</a:t>
            </a:r>
            <a:r>
              <a:rPr lang="en-US" sz="2000" b="0" u="none" spc="10" dirty="0">
                <a:latin typeface="Arial"/>
                <a:ea typeface="Arial Narrow"/>
                <a:cs typeface="Arial"/>
              </a:rPr>
              <a:t> </a:t>
            </a:r>
            <a:r>
              <a:rPr lang="en-US" sz="2000" b="0" u="none" dirty="0">
                <a:latin typeface="Arial"/>
                <a:ea typeface="Times New Roman"/>
                <a:cs typeface="Arial"/>
              </a:rPr>
              <a:t>in</a:t>
            </a:r>
            <a:r>
              <a:rPr lang="en-US" sz="2000" b="0" u="none" spc="-5" dirty="0">
                <a:latin typeface="Arial"/>
                <a:ea typeface="Times New Roman"/>
                <a:cs typeface="Arial"/>
              </a:rPr>
              <a:t>t</a:t>
            </a:r>
            <a:r>
              <a:rPr lang="en-US" sz="2000" b="0" u="none" spc="5" dirty="0">
                <a:latin typeface="Arial"/>
                <a:ea typeface="Times New Roman"/>
                <a:cs typeface="Arial"/>
              </a:rPr>
              <a:t>e</a:t>
            </a:r>
            <a:r>
              <a:rPr lang="en-US" sz="2000" b="0" u="none" dirty="0">
                <a:latin typeface="Arial"/>
                <a:ea typeface="Times New Roman"/>
                <a:cs typeface="Arial"/>
              </a:rPr>
              <a:t>r</a:t>
            </a:r>
            <a:r>
              <a:rPr lang="en-US" sz="2000" b="0" u="none" spc="-5" dirty="0">
                <a:latin typeface="Arial"/>
                <a:ea typeface="Times New Roman"/>
                <a:cs typeface="Arial"/>
              </a:rPr>
              <a:t>m</a:t>
            </a:r>
            <a:r>
              <a:rPr lang="en-US" sz="2000" b="0" u="none" dirty="0">
                <a:latin typeface="Arial"/>
                <a:ea typeface="Times New Roman"/>
                <a:cs typeface="Arial"/>
              </a:rPr>
              <a:t>itt</a:t>
            </a:r>
            <a:r>
              <a:rPr lang="en-US" sz="2000" b="0" u="none" spc="5" dirty="0">
                <a:latin typeface="Arial"/>
                <a:ea typeface="Times New Roman"/>
                <a:cs typeface="Arial"/>
              </a:rPr>
              <a:t>e</a:t>
            </a:r>
            <a:r>
              <a:rPr lang="en-US" sz="2000" b="0" u="none" spc="-5" dirty="0">
                <a:latin typeface="Arial"/>
                <a:ea typeface="Times New Roman"/>
                <a:cs typeface="Arial"/>
              </a:rPr>
              <a:t>n</a:t>
            </a:r>
            <a:r>
              <a:rPr lang="en-US" sz="2000" b="0" u="none" dirty="0">
                <a:latin typeface="Arial"/>
                <a:ea typeface="Times New Roman"/>
                <a:cs typeface="Arial"/>
              </a:rPr>
              <a:t>t</a:t>
            </a:r>
            <a:r>
              <a:rPr lang="en-US" sz="2000" b="0" u="none" spc="-65" dirty="0">
                <a:latin typeface="Arial"/>
                <a:ea typeface="Times New Roman"/>
                <a:cs typeface="Arial"/>
              </a:rPr>
              <a:t> </a:t>
            </a:r>
            <a:r>
              <a:rPr lang="en-US" sz="2000" b="0" u="none" dirty="0">
                <a:latin typeface="Arial"/>
                <a:ea typeface="Times New Roman"/>
                <a:cs typeface="Arial"/>
              </a:rPr>
              <a:t>re</a:t>
            </a:r>
            <a:r>
              <a:rPr lang="en-US" sz="2000" b="0" u="none" spc="5" dirty="0">
                <a:latin typeface="Arial"/>
                <a:ea typeface="Times New Roman"/>
                <a:cs typeface="Arial"/>
              </a:rPr>
              <a:t>ne</a:t>
            </a:r>
            <a:r>
              <a:rPr lang="en-US" sz="2000" b="0" u="none" dirty="0">
                <a:latin typeface="Arial"/>
                <a:ea typeface="Times New Roman"/>
                <a:cs typeface="Arial"/>
              </a:rPr>
              <a:t>w</a:t>
            </a:r>
            <a:r>
              <a:rPr lang="en-US" sz="2000" b="0" u="none" spc="-10" dirty="0">
                <a:latin typeface="Arial"/>
                <a:ea typeface="Times New Roman"/>
                <a:cs typeface="Arial"/>
              </a:rPr>
              <a:t>a</a:t>
            </a:r>
            <a:r>
              <a:rPr lang="en-US" sz="2000" b="0" u="none" spc="5" dirty="0">
                <a:latin typeface="Arial"/>
                <a:ea typeface="Times New Roman"/>
                <a:cs typeface="Arial"/>
              </a:rPr>
              <a:t>b</a:t>
            </a:r>
            <a:r>
              <a:rPr lang="en-US" sz="2000" b="0" u="none" dirty="0">
                <a:latin typeface="Arial"/>
                <a:ea typeface="Times New Roman"/>
                <a:cs typeface="Arial"/>
              </a:rPr>
              <a:t>le</a:t>
            </a:r>
            <a:r>
              <a:rPr lang="en-US" sz="2000" b="0" u="none" spc="170" dirty="0">
                <a:latin typeface="Arial"/>
                <a:ea typeface="Times New Roman"/>
                <a:cs typeface="Arial"/>
              </a:rPr>
              <a:t> </a:t>
            </a:r>
            <a:r>
              <a:rPr lang="en-US" sz="2000" b="0" u="none" spc="5" dirty="0">
                <a:latin typeface="Arial"/>
                <a:ea typeface="Times New Roman"/>
                <a:cs typeface="Arial"/>
              </a:rPr>
              <a:t>ene</a:t>
            </a:r>
            <a:r>
              <a:rPr lang="en-US" sz="2000" b="0" u="none" spc="-15" dirty="0">
                <a:latin typeface="Arial"/>
                <a:ea typeface="Times New Roman"/>
                <a:cs typeface="Arial"/>
              </a:rPr>
              <a:t>r</a:t>
            </a:r>
            <a:r>
              <a:rPr lang="en-US" sz="2000" b="0" u="none" spc="5" dirty="0">
                <a:latin typeface="Arial"/>
                <a:ea typeface="Times New Roman"/>
                <a:cs typeface="Arial"/>
              </a:rPr>
              <a:t>g</a:t>
            </a:r>
            <a:r>
              <a:rPr lang="en-US" sz="2000" b="0" u="none" dirty="0">
                <a:latin typeface="Arial"/>
                <a:ea typeface="Times New Roman"/>
                <a:cs typeface="Arial"/>
              </a:rPr>
              <a:t>y</a:t>
            </a:r>
            <a:r>
              <a:rPr lang="en-US" sz="2000" b="0" u="none" spc="130" dirty="0">
                <a:latin typeface="Arial"/>
                <a:ea typeface="Times New Roman"/>
                <a:cs typeface="Arial"/>
              </a:rPr>
              <a:t> </a:t>
            </a:r>
            <a:r>
              <a:rPr lang="en-US" sz="2000" b="0" u="none" dirty="0">
                <a:latin typeface="Arial"/>
                <a:ea typeface="Times New Roman"/>
                <a:cs typeface="Arial"/>
              </a:rPr>
              <a:t>i</a:t>
            </a:r>
            <a:r>
              <a:rPr lang="en-US" sz="2000" b="0" u="none" spc="5" dirty="0">
                <a:latin typeface="Arial"/>
                <a:ea typeface="Times New Roman"/>
                <a:cs typeface="Arial"/>
              </a:rPr>
              <a:t>n</a:t>
            </a:r>
            <a:r>
              <a:rPr lang="en-US" sz="2000" b="0" u="none" dirty="0">
                <a:latin typeface="Arial"/>
                <a:ea typeface="Times New Roman"/>
                <a:cs typeface="Arial"/>
              </a:rPr>
              <a:t>to</a:t>
            </a:r>
            <a:r>
              <a:rPr lang="en-US" sz="2000" b="0" u="none" spc="-50" dirty="0">
                <a:latin typeface="Arial"/>
                <a:ea typeface="Times New Roman"/>
                <a:cs typeface="Arial"/>
              </a:rPr>
              <a:t> </a:t>
            </a:r>
            <a:r>
              <a:rPr lang="en-US" sz="2000" b="0" u="none" spc="5" dirty="0">
                <a:latin typeface="Arial"/>
                <a:ea typeface="Times New Roman"/>
                <a:cs typeface="Arial"/>
              </a:rPr>
              <a:t>its </a:t>
            </a:r>
            <a:r>
              <a:rPr lang="en-US" sz="2000" b="0" u="none" spc="-5" dirty="0">
                <a:latin typeface="Arial"/>
                <a:ea typeface="Times New Roman"/>
                <a:cs typeface="Arial"/>
              </a:rPr>
              <a:t>m</a:t>
            </a:r>
            <a:r>
              <a:rPr lang="en-US" sz="2000" b="0" u="none" spc="5" dirty="0">
                <a:latin typeface="Arial"/>
                <a:ea typeface="Times New Roman"/>
                <a:cs typeface="Arial"/>
              </a:rPr>
              <a:t>e</a:t>
            </a:r>
            <a:r>
              <a:rPr lang="en-US" sz="2000" b="0" u="none" spc="-5" dirty="0">
                <a:latin typeface="Arial"/>
                <a:ea typeface="Times New Roman"/>
                <a:cs typeface="Arial"/>
              </a:rPr>
              <a:t>m</a:t>
            </a:r>
            <a:r>
              <a:rPr lang="en-US" sz="2000" b="0" u="none" spc="5" dirty="0">
                <a:latin typeface="Arial"/>
                <a:ea typeface="Times New Roman"/>
                <a:cs typeface="Arial"/>
              </a:rPr>
              <a:t>be</a:t>
            </a:r>
            <a:r>
              <a:rPr lang="en-US" sz="2000" b="0" u="none" dirty="0">
                <a:latin typeface="Arial"/>
                <a:ea typeface="Times New Roman"/>
                <a:cs typeface="Arial"/>
              </a:rPr>
              <a:t>rs’</a:t>
            </a:r>
            <a:r>
              <a:rPr lang="en-US" sz="2000" b="0" u="none" spc="-40" dirty="0">
                <a:latin typeface="Arial"/>
                <a:ea typeface="Times New Roman"/>
                <a:cs typeface="Arial"/>
              </a:rPr>
              <a:t> </a:t>
            </a:r>
            <a:r>
              <a:rPr lang="en-US" sz="2000" b="0" u="none" dirty="0">
                <a:latin typeface="Arial"/>
                <a:ea typeface="Times New Roman"/>
                <a:cs typeface="Arial"/>
              </a:rPr>
              <a:t>sys</a:t>
            </a:r>
            <a:r>
              <a:rPr lang="en-US" sz="2000" b="0" u="none" spc="5" dirty="0">
                <a:latin typeface="Arial"/>
                <a:ea typeface="Times New Roman"/>
                <a:cs typeface="Arial"/>
              </a:rPr>
              <a:t>te</a:t>
            </a:r>
            <a:r>
              <a:rPr lang="en-US" sz="2000" b="0" u="none" spc="-5" dirty="0">
                <a:latin typeface="Arial"/>
                <a:ea typeface="Times New Roman"/>
                <a:cs typeface="Arial"/>
              </a:rPr>
              <a:t>m</a:t>
            </a:r>
            <a:r>
              <a:rPr lang="en-US" sz="2000" b="0" u="none" dirty="0">
                <a:latin typeface="Arial"/>
                <a:ea typeface="Times New Roman"/>
                <a:cs typeface="Arial"/>
              </a:rPr>
              <a:t>s for the period 2015-2020.</a:t>
            </a:r>
            <a:endParaRPr lang="en-US" sz="2000" b="0" u="none" dirty="0">
              <a:latin typeface="Arial"/>
              <a:ea typeface="Cambria"/>
              <a:cs typeface="Arial"/>
            </a:endParaRPr>
          </a:p>
          <a:p>
            <a:pPr marL="225425" indent="-225425" algn="just" defTabSz="815975">
              <a:spcAft>
                <a:spcPts val="1200"/>
              </a:spcAft>
              <a:buClr>
                <a:schemeClr val="folHlink"/>
              </a:buClr>
              <a:buFont typeface="Arial" charset="0"/>
              <a:buChar char="»"/>
            </a:pPr>
            <a:endParaRPr lang="en-US" sz="2000" b="0" u="none" kern="0" dirty="0" smtClean="0">
              <a:latin typeface="Arial"/>
              <a:cs typeface="ＭＳ Ｐゴシック" pitchFamily="-110" charset="-128"/>
            </a:endParaRPr>
          </a:p>
        </p:txBody>
      </p:sp>
    </p:spTree>
    <p:extLst>
      <p:ext uri="{BB962C8B-B14F-4D97-AF65-F5344CB8AC3E}">
        <p14:creationId xmlns:p14="http://schemas.microsoft.com/office/powerpoint/2010/main" val="9982151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914400" fontAlgn="base">
              <a:spcBef>
                <a:spcPct val="0"/>
              </a:spcBef>
              <a:spcAft>
                <a:spcPct val="0"/>
              </a:spcAft>
            </a:pPr>
            <a:fld id="{D257DEBF-AA58-F247-B211-9E38DBBCA2FB}" type="slidenum">
              <a:rPr lang="en-US" sz="1100">
                <a:solidFill>
                  <a:srgbClr val="000000"/>
                </a:solidFill>
              </a:rPr>
              <a:pPr defTabSz="914400" fontAlgn="base">
                <a:spcBef>
                  <a:spcPct val="0"/>
                </a:spcBef>
                <a:spcAft>
                  <a:spcPct val="0"/>
                </a:spcAft>
              </a:pPr>
              <a:t>2</a:t>
            </a:fld>
            <a:endParaRPr lang="en-US" sz="1100">
              <a:solidFill>
                <a:srgbClr val="000000"/>
              </a:solidFill>
            </a:endParaRPr>
          </a:p>
        </p:txBody>
      </p:sp>
      <p:sp>
        <p:nvSpPr>
          <p:cNvPr id="25602" name="Rectangle 4"/>
          <p:cNvSpPr>
            <a:spLocks noGrp="1" noChangeArrowheads="1"/>
          </p:cNvSpPr>
          <p:nvPr>
            <p:ph type="title"/>
          </p:nvPr>
        </p:nvSpPr>
        <p:spPr>
          <a:xfrm>
            <a:off x="144210" y="357981"/>
            <a:ext cx="10001250" cy="477837"/>
          </a:xfrm>
        </p:spPr>
        <p:txBody>
          <a:bodyPr/>
          <a:lstStyle/>
          <a:p>
            <a:r>
              <a:rPr lang="en-US" sz="2800" b="1" dirty="0" smtClean="0">
                <a:solidFill>
                  <a:srgbClr val="1B3167"/>
                </a:solidFill>
                <a:latin typeface="Arial"/>
                <a:ea typeface="ＭＳ Ｐゴシック" charset="0"/>
                <a:cs typeface="ＭＳ Ｐゴシック" charset="0"/>
              </a:rPr>
              <a:t>  Energy Storage </a:t>
            </a:r>
            <a:r>
              <a:rPr lang="en-US" sz="2800" b="1" dirty="0">
                <a:solidFill>
                  <a:srgbClr val="1B3167"/>
                </a:solidFill>
                <a:latin typeface="Arial"/>
                <a:ea typeface="ＭＳ Ｐゴシック" charset="0"/>
                <a:cs typeface="ＭＳ Ｐゴシック" charset="0"/>
              </a:rPr>
              <a:t>A</a:t>
            </a:r>
            <a:r>
              <a:rPr lang="en-US" sz="2800" b="1" dirty="0" smtClean="0">
                <a:solidFill>
                  <a:srgbClr val="1B3167"/>
                </a:solidFill>
                <a:latin typeface="Arial"/>
                <a:ea typeface="ＭＳ Ｐゴシック" charset="0"/>
                <a:cs typeface="ＭＳ Ｐゴシック" charset="0"/>
              </a:rPr>
              <a:t>lliances </a:t>
            </a:r>
            <a:r>
              <a:rPr lang="en-US" sz="2800" b="1" dirty="0">
                <a:solidFill>
                  <a:srgbClr val="1B3167"/>
                </a:solidFill>
                <a:latin typeface="Arial"/>
                <a:ea typeface="ＭＳ Ｐゴシック" charset="0"/>
                <a:cs typeface="ＭＳ Ｐゴシック" charset="0"/>
              </a:rPr>
              <a:t>A</a:t>
            </a:r>
            <a:r>
              <a:rPr lang="en-US" sz="2800" b="1" dirty="0" smtClean="0">
                <a:solidFill>
                  <a:srgbClr val="1B3167"/>
                </a:solidFill>
                <a:latin typeface="Arial"/>
                <a:ea typeface="ＭＳ Ｐゴシック" charset="0"/>
                <a:cs typeface="ＭＳ Ｐゴシック" charset="0"/>
              </a:rPr>
              <a:t>round </a:t>
            </a:r>
            <a:r>
              <a:rPr lang="en-US" sz="2800" b="1" dirty="0">
                <a:solidFill>
                  <a:srgbClr val="1B3167"/>
                </a:solidFill>
                <a:latin typeface="Arial"/>
                <a:ea typeface="ＭＳ Ｐゴシック" charset="0"/>
                <a:cs typeface="ＭＳ Ｐゴシック" charset="0"/>
              </a:rPr>
              <a:t>the </a:t>
            </a:r>
            <a:r>
              <a:rPr lang="en-US" sz="2800" b="1" dirty="0" smtClean="0">
                <a:solidFill>
                  <a:srgbClr val="1B3167"/>
                </a:solidFill>
                <a:latin typeface="Arial"/>
                <a:ea typeface="ＭＳ Ｐゴシック" charset="0"/>
                <a:cs typeface="ＭＳ Ｐゴシック" charset="0"/>
              </a:rPr>
              <a:t>World</a:t>
            </a:r>
            <a:r>
              <a:rPr lang="en-US" sz="2800" b="1" dirty="0">
                <a:solidFill>
                  <a:srgbClr val="1B3167"/>
                </a:solidFill>
                <a:latin typeface="Arial"/>
                <a:ea typeface="ＭＳ Ｐゴシック" charset="0"/>
                <a:cs typeface="ＭＳ Ｐゴシック" charset="0"/>
              </a:rPr>
              <a:t/>
            </a:r>
            <a:br>
              <a:rPr lang="en-US" sz="2800" b="1" dirty="0">
                <a:solidFill>
                  <a:srgbClr val="1B3167"/>
                </a:solidFill>
                <a:latin typeface="Arial"/>
                <a:ea typeface="ＭＳ Ｐゴシック" charset="0"/>
                <a:cs typeface="ＭＳ Ｐゴシック" charset="0"/>
              </a:rPr>
            </a:br>
            <a:endParaRPr lang="en-US" sz="2800" dirty="0">
              <a:latin typeface="Arial"/>
              <a:ea typeface="ＭＳ Ｐゴシック" charset="0"/>
              <a:cs typeface="ＭＳ Ｐゴシック" charset="0"/>
            </a:endParaRPr>
          </a:p>
        </p:txBody>
      </p:sp>
      <p:grpSp>
        <p:nvGrpSpPr>
          <p:cNvPr id="2" name="Group 4"/>
          <p:cNvGrpSpPr/>
          <p:nvPr/>
        </p:nvGrpSpPr>
        <p:grpSpPr>
          <a:xfrm>
            <a:off x="446043" y="1584960"/>
            <a:ext cx="7206914" cy="4526280"/>
            <a:chOff x="1788209" y="1391920"/>
            <a:chExt cx="6912772" cy="4526280"/>
          </a:xfrm>
        </p:grpSpPr>
        <p:grpSp>
          <p:nvGrpSpPr>
            <p:cNvPr id="4" name="Group 5"/>
            <p:cNvGrpSpPr>
              <a:grpSpLocks/>
            </p:cNvGrpSpPr>
            <p:nvPr/>
          </p:nvGrpSpPr>
          <p:grpSpPr bwMode="auto">
            <a:xfrm>
              <a:off x="1789982" y="3119066"/>
              <a:ext cx="6899220" cy="1077913"/>
              <a:chOff x="0" y="2086"/>
              <a:chExt cx="5760" cy="1056"/>
            </a:xfrm>
          </p:grpSpPr>
          <p:sp>
            <p:nvSpPr>
              <p:cNvPr id="53"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90000" rIns="72000" bIns="90000" anchor="ctr"/>
              <a:lstStyle/>
              <a:p>
                <a:pPr algn="ctr" defTabSz="830173" eaLnBrk="0" fontAlgn="auto" hangingPunct="0">
                  <a:spcBef>
                    <a:spcPts val="0"/>
                  </a:spcBef>
                  <a:spcAft>
                    <a:spcPts val="0"/>
                  </a:spcAft>
                </a:pPr>
                <a:endParaRPr sz="1800" b="0" u="none" kern="0" noProof="1">
                  <a:solidFill>
                    <a:srgbClr val="000000"/>
                  </a:solidFill>
                </a:endParaRPr>
              </a:p>
            </p:txBody>
          </p:sp>
          <p:sp>
            <p:nvSpPr>
              <p:cNvPr id="54" name="Rectangle 7"/>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lIns="90000" tIns="90000" rIns="72000" bIns="90000" anchor="ctr"/>
              <a:lstStyle/>
              <a:p>
                <a:pPr algn="ctr" defTabSz="830173" eaLnBrk="0" fontAlgn="auto" hangingPunct="0">
                  <a:spcBef>
                    <a:spcPts val="0"/>
                  </a:spcBef>
                  <a:spcAft>
                    <a:spcPts val="0"/>
                  </a:spcAft>
                </a:pPr>
                <a:endParaRPr sz="1800" b="0" u="none" kern="0" noProof="1">
                  <a:solidFill>
                    <a:srgbClr val="000000"/>
                  </a:solidFill>
                </a:endParaRPr>
              </a:p>
            </p:txBody>
          </p:sp>
        </p:grpSp>
        <p:sp>
          <p:nvSpPr>
            <p:cNvPr id="55" name="Rectangle 8"/>
            <p:cNvSpPr>
              <a:spLocks noChangeArrowheads="1"/>
            </p:cNvSpPr>
            <p:nvPr/>
          </p:nvSpPr>
          <p:spPr bwMode="auto">
            <a:xfrm>
              <a:off x="1789982" y="3893766"/>
              <a:ext cx="6899220" cy="292100"/>
            </a:xfrm>
            <a:prstGeom prst="rect">
              <a:avLst/>
            </a:prstGeom>
            <a:gradFill rotWithShape="1">
              <a:gsLst>
                <a:gs pos="0">
                  <a:srgbClr val="969696"/>
                </a:gs>
                <a:gs pos="100000">
                  <a:srgbClr val="FFFF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83111" tIns="41555" rIns="83111" bIns="41555" anchor="ctr"/>
            <a:lstStyle/>
            <a:p>
              <a:pPr defTabSz="830173" fontAlgn="auto">
                <a:spcBef>
                  <a:spcPts val="0"/>
                </a:spcBef>
                <a:spcAft>
                  <a:spcPts val="0"/>
                </a:spcAft>
              </a:pPr>
              <a:endParaRPr lang="en-US" sz="1100" kern="0" dirty="0">
                <a:solidFill>
                  <a:srgbClr val="000000"/>
                </a:solidFill>
                <a:latin typeface="Arial" charset="0"/>
              </a:endParaRPr>
            </a:p>
          </p:txBody>
        </p:sp>
        <p:sp>
          <p:nvSpPr>
            <p:cNvPr id="56" name="Line 15"/>
            <p:cNvSpPr>
              <a:spLocks noChangeShapeType="1"/>
            </p:cNvSpPr>
            <p:nvPr/>
          </p:nvSpPr>
          <p:spPr bwMode="auto">
            <a:xfrm flipH="1" flipV="1">
              <a:off x="1944355" y="1923382"/>
              <a:ext cx="1" cy="1640181"/>
            </a:xfrm>
            <a:prstGeom prst="line">
              <a:avLst/>
            </a:prstGeom>
            <a:noFill/>
            <a:ln w="19050">
              <a:solidFill>
                <a:srgbClr val="808080"/>
              </a:solidFill>
              <a:prstDash val="sysDot"/>
              <a:round/>
              <a:headEnd/>
              <a:tailEnd/>
            </a:ln>
            <a:extLst>
              <a:ext uri="{909E8E84-426E-40dd-AFC4-6F175D3DCCD1}">
                <a14:hiddenFill xmlns:a14="http://schemas.microsoft.com/office/drawing/2010/main" xmlns="">
                  <a:noFill/>
                </a14:hiddenFill>
              </a:ext>
            </a:extLst>
          </p:spPr>
          <p:txBody>
            <a:bodyPr lIns="83102" tIns="41551" rIns="83102" bIns="41551"/>
            <a:lstStyle/>
            <a:p>
              <a:pPr defTabSz="914301" fontAlgn="auto">
                <a:spcBef>
                  <a:spcPts val="0"/>
                </a:spcBef>
                <a:spcAft>
                  <a:spcPts val="0"/>
                </a:spcAft>
              </a:pPr>
              <a:endParaRPr lang="en-US" sz="1800" b="0" u="none" kern="0" dirty="0">
                <a:solidFill>
                  <a:sysClr val="windowText" lastClr="000000"/>
                </a:solidFill>
              </a:endParaRPr>
            </a:p>
          </p:txBody>
        </p:sp>
        <p:sp>
          <p:nvSpPr>
            <p:cNvPr id="57" name="Rectangle 16"/>
            <p:cNvSpPr>
              <a:spLocks noChangeArrowheads="1"/>
            </p:cNvSpPr>
            <p:nvPr/>
          </p:nvSpPr>
          <p:spPr bwMode="auto">
            <a:xfrm>
              <a:off x="5549680" y="4075448"/>
              <a:ext cx="1370939" cy="1561241"/>
            </a:xfrm>
            <a:prstGeom prst="rect">
              <a:avLst/>
            </a:prstGeom>
            <a:gradFill rotWithShape="1">
              <a:gsLst>
                <a:gs pos="0">
                  <a:srgbClr val="FFFFFF">
                    <a:lumMod val="65000"/>
                  </a:srgbClr>
                </a:gs>
                <a:gs pos="100000">
                  <a:srgbClr val="FFFFFF"/>
                </a:gs>
              </a:gsLst>
              <a:lin ang="5400000" scaled="1"/>
            </a:gradFill>
            <a:ln w="19050">
              <a:solidFill>
                <a:srgbClr val="FFFFFF"/>
              </a:solidFill>
              <a:miter lim="800000"/>
              <a:headEnd/>
              <a:tailEnd/>
            </a:ln>
          </p:spPr>
          <p:txBody>
            <a:bodyPr wrap="square" lIns="83102" tIns="41551" rIns="83102" bIns="41551" anchor="t">
              <a:noAutofit/>
            </a:bodyPr>
            <a:lstStyle/>
            <a:p>
              <a:pPr defTabSz="914301" eaLnBrk="0" fontAlgn="auto" hangingPunct="0">
                <a:spcBef>
                  <a:spcPts val="0"/>
                </a:spcBef>
                <a:spcAft>
                  <a:spcPts val="0"/>
                </a:spcAft>
              </a:pPr>
              <a:r>
                <a:rPr lang="en-US" sz="1400" b="0" u="none" kern="0" noProof="1">
                  <a:solidFill>
                    <a:srgbClr val="000000"/>
                  </a:solidFill>
                  <a:cs typeface="Arial" charset="0"/>
                </a:rPr>
                <a:t>European Association for the Storage of Energy (EASE) Founded</a:t>
              </a:r>
            </a:p>
          </p:txBody>
        </p:sp>
        <p:sp>
          <p:nvSpPr>
            <p:cNvPr id="58" name="Line 17"/>
            <p:cNvSpPr>
              <a:spLocks noChangeShapeType="1"/>
            </p:cNvSpPr>
            <p:nvPr/>
          </p:nvSpPr>
          <p:spPr bwMode="auto">
            <a:xfrm flipV="1">
              <a:off x="5517048" y="3913607"/>
              <a:ext cx="0" cy="1698770"/>
            </a:xfrm>
            <a:prstGeom prst="line">
              <a:avLst/>
            </a:prstGeom>
            <a:noFill/>
            <a:ln w="19050">
              <a:solidFill>
                <a:srgbClr val="808080"/>
              </a:solidFill>
              <a:prstDash val="sysDot"/>
              <a:round/>
              <a:headEnd/>
              <a:tailEnd/>
            </a:ln>
            <a:extLst>
              <a:ext uri="{909E8E84-426E-40dd-AFC4-6F175D3DCCD1}">
                <a14:hiddenFill xmlns:a14="http://schemas.microsoft.com/office/drawing/2010/main" xmlns="">
                  <a:noFill/>
                </a14:hiddenFill>
              </a:ext>
            </a:extLst>
          </p:spPr>
          <p:txBody>
            <a:bodyPr lIns="83102" tIns="41551" rIns="83102" bIns="41551"/>
            <a:lstStyle/>
            <a:p>
              <a:pPr defTabSz="914301" fontAlgn="auto">
                <a:spcBef>
                  <a:spcPts val="0"/>
                </a:spcBef>
                <a:spcAft>
                  <a:spcPts val="0"/>
                </a:spcAft>
              </a:pPr>
              <a:endParaRPr lang="en-US" sz="1800" b="0" u="none" kern="0" dirty="0">
                <a:solidFill>
                  <a:sysClr val="windowText" lastClr="000000"/>
                </a:solidFill>
              </a:endParaRPr>
            </a:p>
          </p:txBody>
        </p:sp>
        <p:sp>
          <p:nvSpPr>
            <p:cNvPr id="59" name="Rectangle 16"/>
            <p:cNvSpPr>
              <a:spLocks noChangeArrowheads="1"/>
            </p:cNvSpPr>
            <p:nvPr/>
          </p:nvSpPr>
          <p:spPr bwMode="auto">
            <a:xfrm>
              <a:off x="6987480" y="4075448"/>
              <a:ext cx="1473202" cy="822577"/>
            </a:xfrm>
            <a:prstGeom prst="rect">
              <a:avLst/>
            </a:prstGeom>
            <a:gradFill rotWithShape="1">
              <a:gsLst>
                <a:gs pos="0">
                  <a:srgbClr val="FFFFFF">
                    <a:lumMod val="65000"/>
                  </a:srgbClr>
                </a:gs>
                <a:gs pos="100000">
                  <a:srgbClr val="FFFFFF"/>
                </a:gs>
              </a:gsLst>
              <a:lin ang="5400000" scaled="1"/>
            </a:gradFill>
            <a:ln w="19050">
              <a:solidFill>
                <a:srgbClr val="FFFFFF"/>
              </a:solidFill>
              <a:miter lim="800000"/>
              <a:headEnd/>
              <a:tailEnd/>
            </a:ln>
          </p:spPr>
          <p:txBody>
            <a:bodyPr wrap="square" lIns="83102" tIns="41551" rIns="83102" bIns="41551" anchor="t">
              <a:noAutofit/>
            </a:bodyPr>
            <a:lstStyle/>
            <a:p>
              <a:pPr defTabSz="914301" eaLnBrk="0" fontAlgn="auto" hangingPunct="0">
                <a:spcBef>
                  <a:spcPts val="0"/>
                </a:spcBef>
                <a:spcAft>
                  <a:spcPts val="0"/>
                </a:spcAft>
              </a:pPr>
              <a:r>
                <a:rPr lang="en-US" sz="1400" b="0" u="none" kern="0" noProof="1" smtClean="0">
                  <a:solidFill>
                    <a:srgbClr val="000000"/>
                  </a:solidFill>
                  <a:cs typeface="Arial" charset="0"/>
                </a:rPr>
                <a:t>German Energy </a:t>
              </a:r>
              <a:r>
                <a:rPr lang="en-US" sz="1400" b="0" u="none" kern="0" noProof="1">
                  <a:solidFill>
                    <a:srgbClr val="000000"/>
                  </a:solidFill>
                  <a:cs typeface="Arial" charset="0"/>
                </a:rPr>
                <a:t>Storage </a:t>
              </a:r>
              <a:r>
                <a:rPr lang="en-US" sz="1400" b="0" u="none" kern="0" noProof="1" smtClean="0">
                  <a:solidFill>
                    <a:srgbClr val="000000"/>
                  </a:solidFill>
                  <a:cs typeface="Arial" charset="0"/>
                </a:rPr>
                <a:t>Association </a:t>
              </a:r>
              <a:r>
                <a:rPr lang="en-US" sz="1400" b="0" u="none" kern="0" noProof="1">
                  <a:solidFill>
                    <a:srgbClr val="000000"/>
                  </a:solidFill>
                  <a:cs typeface="Arial" charset="0"/>
                </a:rPr>
                <a:t>Founded</a:t>
              </a:r>
            </a:p>
          </p:txBody>
        </p:sp>
        <p:sp>
          <p:nvSpPr>
            <p:cNvPr id="60" name="Line 17"/>
            <p:cNvSpPr>
              <a:spLocks noChangeShapeType="1"/>
            </p:cNvSpPr>
            <p:nvPr/>
          </p:nvSpPr>
          <p:spPr bwMode="auto">
            <a:xfrm flipV="1">
              <a:off x="7002802" y="3925167"/>
              <a:ext cx="0" cy="1443348"/>
            </a:xfrm>
            <a:prstGeom prst="line">
              <a:avLst/>
            </a:prstGeom>
            <a:noFill/>
            <a:ln w="19050">
              <a:solidFill>
                <a:srgbClr val="808080"/>
              </a:solidFill>
              <a:prstDash val="sysDot"/>
              <a:round/>
              <a:headEnd/>
              <a:tailEnd/>
            </a:ln>
            <a:extLst>
              <a:ext uri="{909E8E84-426E-40dd-AFC4-6F175D3DCCD1}">
                <a14:hiddenFill xmlns:a14="http://schemas.microsoft.com/office/drawing/2010/main" xmlns="">
                  <a:noFill/>
                </a14:hiddenFill>
              </a:ext>
            </a:extLst>
          </p:spPr>
          <p:txBody>
            <a:bodyPr lIns="83102" tIns="41551" rIns="83102" bIns="41551"/>
            <a:lstStyle/>
            <a:p>
              <a:pPr defTabSz="914301" fontAlgn="auto">
                <a:spcBef>
                  <a:spcPts val="0"/>
                </a:spcBef>
                <a:spcAft>
                  <a:spcPts val="0"/>
                </a:spcAft>
              </a:pPr>
              <a:endParaRPr lang="en-US" sz="1800" b="0" u="none" kern="0" dirty="0">
                <a:solidFill>
                  <a:sysClr val="windowText" lastClr="000000"/>
                </a:solidFill>
              </a:endParaRPr>
            </a:p>
          </p:txBody>
        </p:sp>
        <p:sp>
          <p:nvSpPr>
            <p:cNvPr id="62" name="Rectangle 16"/>
            <p:cNvSpPr>
              <a:spLocks noChangeArrowheads="1"/>
            </p:cNvSpPr>
            <p:nvPr/>
          </p:nvSpPr>
          <p:spPr bwMode="auto">
            <a:xfrm>
              <a:off x="1958468" y="1391920"/>
              <a:ext cx="1332926" cy="1836387"/>
            </a:xfrm>
            <a:prstGeom prst="rect">
              <a:avLst/>
            </a:prstGeom>
            <a:gradFill rotWithShape="1">
              <a:gsLst>
                <a:gs pos="0">
                  <a:srgbClr val="FFFFFF">
                    <a:lumMod val="65000"/>
                  </a:srgbClr>
                </a:gs>
                <a:gs pos="100000">
                  <a:srgbClr val="FFFFFF"/>
                </a:gs>
              </a:gsLst>
              <a:lin ang="5400000" scaled="1"/>
            </a:gradFill>
            <a:ln w="19050">
              <a:solidFill>
                <a:srgbClr val="FFFFFF"/>
              </a:solidFill>
              <a:miter lim="800000"/>
              <a:headEnd/>
              <a:tailEnd/>
            </a:ln>
          </p:spPr>
          <p:txBody>
            <a:bodyPr wrap="square" lIns="83102" tIns="41551" rIns="83102" bIns="41551" anchor="t">
              <a:noAutofit/>
            </a:bodyPr>
            <a:lstStyle/>
            <a:p>
              <a:pPr defTabSz="914301" eaLnBrk="0" fontAlgn="auto" hangingPunct="0">
                <a:spcBef>
                  <a:spcPts val="0"/>
                </a:spcBef>
                <a:spcAft>
                  <a:spcPts val="0"/>
                </a:spcAft>
              </a:pPr>
              <a:r>
                <a:rPr lang="en-US" sz="1400" b="0" u="none" kern="0" noProof="1" smtClean="0">
                  <a:solidFill>
                    <a:srgbClr val="000000"/>
                  </a:solidFill>
                  <a:cs typeface="Arial" charset="0"/>
                </a:rPr>
                <a:t>California Energy Storage Alliance (CESA) Founded</a:t>
              </a:r>
              <a:endParaRPr lang="en-US" sz="1400" b="0" u="none" kern="0" noProof="1">
                <a:solidFill>
                  <a:srgbClr val="000000"/>
                </a:solidFill>
                <a:cs typeface="Arial" charset="0"/>
              </a:endParaRPr>
            </a:p>
          </p:txBody>
        </p:sp>
        <p:pic>
          <p:nvPicPr>
            <p:cNvPr id="63" name="Picture 4" descr="C:\Users\AJ\Documents\Local Cloud\Shared\CESA Internal Only\Marketing\Logos CESA\CESA Final 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42904" y="2936985"/>
              <a:ext cx="1178671" cy="468304"/>
            </a:xfrm>
            <a:prstGeom prst="rect">
              <a:avLst/>
            </a:prstGeom>
            <a:noFill/>
            <a:extLst>
              <a:ext uri="{909E8E84-426E-40dd-AFC4-6F175D3DCCD1}">
                <a14:hiddenFill xmlns:a14="http://schemas.microsoft.com/office/drawing/2010/main" xmlns="">
                  <a:solidFill>
                    <a:srgbClr val="FFFFFF"/>
                  </a:solidFill>
                </a14:hiddenFill>
              </a:ext>
            </a:extLst>
          </p:spPr>
        </p:pic>
        <p:sp>
          <p:nvSpPr>
            <p:cNvPr id="64" name="Line 17"/>
            <p:cNvSpPr>
              <a:spLocks noChangeShapeType="1"/>
            </p:cNvSpPr>
            <p:nvPr/>
          </p:nvSpPr>
          <p:spPr bwMode="auto">
            <a:xfrm flipH="1" flipV="1">
              <a:off x="3347799" y="1923382"/>
              <a:ext cx="1826" cy="1640181"/>
            </a:xfrm>
            <a:prstGeom prst="line">
              <a:avLst/>
            </a:prstGeom>
            <a:noFill/>
            <a:ln w="19050">
              <a:solidFill>
                <a:srgbClr val="808080"/>
              </a:solidFill>
              <a:prstDash val="sysDot"/>
              <a:round/>
              <a:headEnd/>
              <a:tailEnd/>
            </a:ln>
            <a:extLst>
              <a:ext uri="{909E8E84-426E-40dd-AFC4-6F175D3DCCD1}">
                <a14:hiddenFill xmlns:a14="http://schemas.microsoft.com/office/drawing/2010/main" xmlns="">
                  <a:noFill/>
                </a14:hiddenFill>
              </a:ext>
            </a:extLst>
          </p:spPr>
          <p:txBody>
            <a:bodyPr lIns="83102" tIns="41551" rIns="83102" bIns="41551"/>
            <a:lstStyle/>
            <a:p>
              <a:pPr defTabSz="914301" fontAlgn="auto">
                <a:spcBef>
                  <a:spcPts val="0"/>
                </a:spcBef>
                <a:spcAft>
                  <a:spcPts val="0"/>
                </a:spcAft>
              </a:pPr>
              <a:endParaRPr lang="en-US" sz="1800" b="0" u="none" kern="0" dirty="0">
                <a:solidFill>
                  <a:sysClr val="windowText" lastClr="000000"/>
                </a:solidFill>
              </a:endParaRPr>
            </a:p>
          </p:txBody>
        </p:sp>
        <p:sp>
          <p:nvSpPr>
            <p:cNvPr id="66" name="Rectangle 16"/>
            <p:cNvSpPr>
              <a:spLocks noChangeArrowheads="1"/>
            </p:cNvSpPr>
            <p:nvPr/>
          </p:nvSpPr>
          <p:spPr bwMode="auto">
            <a:xfrm>
              <a:off x="3363415" y="1391920"/>
              <a:ext cx="1326461" cy="1836387"/>
            </a:xfrm>
            <a:prstGeom prst="rect">
              <a:avLst/>
            </a:prstGeom>
            <a:gradFill rotWithShape="1">
              <a:gsLst>
                <a:gs pos="0">
                  <a:srgbClr val="FFFFFF">
                    <a:lumMod val="65000"/>
                  </a:srgbClr>
                </a:gs>
                <a:gs pos="100000">
                  <a:srgbClr val="FFFFFF"/>
                </a:gs>
              </a:gsLst>
              <a:lin ang="5400000" scaled="1"/>
            </a:gradFill>
            <a:ln w="19050">
              <a:solidFill>
                <a:srgbClr val="FFFFFF"/>
              </a:solidFill>
              <a:miter lim="800000"/>
              <a:headEnd/>
              <a:tailEnd/>
            </a:ln>
          </p:spPr>
          <p:txBody>
            <a:bodyPr wrap="square" lIns="83102" tIns="41551" rIns="83102" bIns="41551" anchor="t">
              <a:noAutofit/>
            </a:bodyPr>
            <a:lstStyle/>
            <a:p>
              <a:pPr defTabSz="914301" eaLnBrk="0" fontAlgn="auto" hangingPunct="0">
                <a:spcBef>
                  <a:spcPts val="0"/>
                </a:spcBef>
                <a:spcAft>
                  <a:spcPts val="0"/>
                </a:spcAft>
              </a:pPr>
              <a:r>
                <a:rPr lang="en-US" sz="1400" b="0" u="none" kern="0" noProof="1">
                  <a:solidFill>
                    <a:srgbClr val="000000"/>
                  </a:solidFill>
                  <a:cs typeface="Arial" charset="0"/>
                </a:rPr>
                <a:t>Texas Energy Storage Alliance (TESA) Founded</a:t>
              </a:r>
            </a:p>
          </p:txBody>
        </p:sp>
        <p:pic>
          <p:nvPicPr>
            <p:cNvPr id="67" name="Picture 6" descr="C:\Users\AJ\Documents\Local Cloud\Shared\Strategen\Client Work\Messe Dusseldorf\Marketing\TESA Log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30840" y="2892628"/>
              <a:ext cx="1191612" cy="557018"/>
            </a:xfrm>
            <a:prstGeom prst="rect">
              <a:avLst/>
            </a:prstGeom>
            <a:noFill/>
            <a:extLst>
              <a:ext uri="{909E8E84-426E-40dd-AFC4-6F175D3DCCD1}">
                <a14:hiddenFill xmlns:a14="http://schemas.microsoft.com/office/drawing/2010/main" xmlns="">
                  <a:solidFill>
                    <a:srgbClr val="FFFFFF"/>
                  </a:solidFill>
                </a14:hiddenFill>
              </a:ext>
            </a:extLst>
          </p:spPr>
        </p:pic>
        <p:sp>
          <p:nvSpPr>
            <p:cNvPr id="68" name="Line 17"/>
            <p:cNvSpPr>
              <a:spLocks noChangeShapeType="1"/>
            </p:cNvSpPr>
            <p:nvPr/>
          </p:nvSpPr>
          <p:spPr bwMode="auto">
            <a:xfrm flipV="1">
              <a:off x="4735273" y="1898447"/>
              <a:ext cx="0" cy="1663528"/>
            </a:xfrm>
            <a:prstGeom prst="line">
              <a:avLst/>
            </a:prstGeom>
            <a:noFill/>
            <a:ln w="19050">
              <a:solidFill>
                <a:srgbClr val="808080"/>
              </a:solidFill>
              <a:prstDash val="sysDot"/>
              <a:round/>
              <a:headEnd/>
              <a:tailEnd/>
            </a:ln>
            <a:extLst>
              <a:ext uri="{909E8E84-426E-40dd-AFC4-6F175D3DCCD1}">
                <a14:hiddenFill xmlns:a14="http://schemas.microsoft.com/office/drawing/2010/main" xmlns="">
                  <a:noFill/>
                </a14:hiddenFill>
              </a:ext>
            </a:extLst>
          </p:spPr>
          <p:txBody>
            <a:bodyPr lIns="83102" tIns="41551" rIns="83102" bIns="41551"/>
            <a:lstStyle/>
            <a:p>
              <a:pPr defTabSz="914301" fontAlgn="auto">
                <a:spcBef>
                  <a:spcPts val="0"/>
                </a:spcBef>
                <a:spcAft>
                  <a:spcPts val="0"/>
                </a:spcAft>
              </a:pPr>
              <a:endParaRPr lang="en-US" sz="1800" b="0" u="none" kern="0" dirty="0">
                <a:solidFill>
                  <a:sysClr val="windowText" lastClr="000000"/>
                </a:solidFill>
              </a:endParaRPr>
            </a:p>
          </p:txBody>
        </p:sp>
        <p:sp>
          <p:nvSpPr>
            <p:cNvPr id="69" name="Rectangle 16"/>
            <p:cNvSpPr>
              <a:spLocks noChangeArrowheads="1"/>
            </p:cNvSpPr>
            <p:nvPr/>
          </p:nvSpPr>
          <p:spPr bwMode="auto">
            <a:xfrm>
              <a:off x="4749065" y="1391920"/>
              <a:ext cx="1253946" cy="1825536"/>
            </a:xfrm>
            <a:prstGeom prst="rect">
              <a:avLst/>
            </a:prstGeom>
            <a:gradFill rotWithShape="1">
              <a:gsLst>
                <a:gs pos="0">
                  <a:srgbClr val="FFFFFF">
                    <a:lumMod val="65000"/>
                  </a:srgbClr>
                </a:gs>
                <a:gs pos="100000">
                  <a:srgbClr val="FFFFFF"/>
                </a:gs>
              </a:gsLst>
              <a:lin ang="5400000" scaled="1"/>
            </a:gradFill>
            <a:ln w="19050">
              <a:solidFill>
                <a:srgbClr val="FFFFFF"/>
              </a:solidFill>
              <a:miter lim="800000"/>
              <a:headEnd/>
              <a:tailEnd/>
            </a:ln>
          </p:spPr>
          <p:txBody>
            <a:bodyPr wrap="square" lIns="83102" tIns="41551" rIns="83102" bIns="41551" anchor="t">
              <a:noAutofit/>
            </a:bodyPr>
            <a:lstStyle/>
            <a:p>
              <a:pPr defTabSz="914301" eaLnBrk="0" fontAlgn="auto" hangingPunct="0">
                <a:spcBef>
                  <a:spcPts val="0"/>
                </a:spcBef>
                <a:spcAft>
                  <a:spcPts val="0"/>
                </a:spcAft>
              </a:pPr>
              <a:r>
                <a:rPr lang="en-US" sz="1400" b="0" u="none" kern="0" noProof="1">
                  <a:solidFill>
                    <a:srgbClr val="000000"/>
                  </a:solidFill>
                  <a:cs typeface="Arial" charset="0"/>
                </a:rPr>
                <a:t>Energy Storage Association (ESA) Advocacy </a:t>
              </a:r>
              <a:r>
                <a:rPr lang="en-US" sz="1400" b="0" u="none" kern="0" noProof="1" smtClean="0">
                  <a:solidFill>
                    <a:srgbClr val="000000"/>
                  </a:solidFill>
                  <a:cs typeface="Arial" charset="0"/>
                </a:rPr>
                <a:t>Council Created</a:t>
              </a:r>
              <a:endParaRPr lang="en-US" sz="1400" b="0" u="none" kern="0" noProof="1">
                <a:solidFill>
                  <a:srgbClr val="000000"/>
                </a:solidFill>
                <a:cs typeface="Arial" charset="0"/>
              </a:endParaRPr>
            </a:p>
          </p:txBody>
        </p:sp>
        <p:sp>
          <p:nvSpPr>
            <p:cNvPr id="70" name="Line 17"/>
            <p:cNvSpPr>
              <a:spLocks noChangeShapeType="1"/>
            </p:cNvSpPr>
            <p:nvPr/>
          </p:nvSpPr>
          <p:spPr bwMode="auto">
            <a:xfrm flipV="1">
              <a:off x="6042877" y="1898446"/>
              <a:ext cx="0" cy="1674849"/>
            </a:xfrm>
            <a:prstGeom prst="line">
              <a:avLst/>
            </a:prstGeom>
            <a:noFill/>
            <a:ln w="19050">
              <a:solidFill>
                <a:srgbClr val="808080"/>
              </a:solidFill>
              <a:prstDash val="sysDot"/>
              <a:round/>
              <a:headEnd/>
              <a:tailEnd/>
            </a:ln>
            <a:extLst>
              <a:ext uri="{909E8E84-426E-40dd-AFC4-6F175D3DCCD1}">
                <a14:hiddenFill xmlns:a14="http://schemas.microsoft.com/office/drawing/2010/main" xmlns="">
                  <a:noFill/>
                </a14:hiddenFill>
              </a:ext>
            </a:extLst>
          </p:spPr>
          <p:txBody>
            <a:bodyPr lIns="83102" tIns="41551" rIns="83102" bIns="41551"/>
            <a:lstStyle/>
            <a:p>
              <a:pPr defTabSz="914301" fontAlgn="auto">
                <a:spcBef>
                  <a:spcPts val="0"/>
                </a:spcBef>
                <a:spcAft>
                  <a:spcPts val="0"/>
                </a:spcAft>
              </a:pPr>
              <a:endParaRPr lang="en-US" sz="1800" b="0" u="none" kern="0" dirty="0">
                <a:solidFill>
                  <a:sysClr val="windowText" lastClr="000000"/>
                </a:solidFill>
              </a:endParaRPr>
            </a:p>
          </p:txBody>
        </p:sp>
        <p:sp>
          <p:nvSpPr>
            <p:cNvPr id="71" name="Rectangle 16"/>
            <p:cNvSpPr>
              <a:spLocks noChangeArrowheads="1"/>
            </p:cNvSpPr>
            <p:nvPr/>
          </p:nvSpPr>
          <p:spPr bwMode="auto">
            <a:xfrm>
              <a:off x="6056669" y="1391920"/>
              <a:ext cx="1253946" cy="1821546"/>
            </a:xfrm>
            <a:prstGeom prst="rect">
              <a:avLst/>
            </a:prstGeom>
            <a:gradFill rotWithShape="1">
              <a:gsLst>
                <a:gs pos="0">
                  <a:srgbClr val="FFFFFF">
                    <a:lumMod val="65000"/>
                  </a:srgbClr>
                </a:gs>
                <a:gs pos="100000">
                  <a:srgbClr val="FFFFFF"/>
                </a:gs>
              </a:gsLst>
              <a:lin ang="5400000" scaled="1"/>
            </a:gradFill>
            <a:ln w="19050">
              <a:solidFill>
                <a:srgbClr val="FFFFFF"/>
              </a:solidFill>
              <a:miter lim="800000"/>
              <a:headEnd/>
              <a:tailEnd/>
            </a:ln>
          </p:spPr>
          <p:txBody>
            <a:bodyPr wrap="square" lIns="83102" tIns="41551" rIns="83102" bIns="41551" anchor="t">
              <a:noAutofit/>
            </a:bodyPr>
            <a:lstStyle/>
            <a:p>
              <a:pPr defTabSz="914301" eaLnBrk="0" fontAlgn="auto" hangingPunct="0">
                <a:spcBef>
                  <a:spcPts val="0"/>
                </a:spcBef>
                <a:spcAft>
                  <a:spcPts val="0"/>
                </a:spcAft>
              </a:pPr>
              <a:r>
                <a:rPr lang="en-US" sz="1400" b="0" u="none" kern="0" noProof="1">
                  <a:solidFill>
                    <a:srgbClr val="000000"/>
                  </a:solidFill>
                  <a:cs typeface="Arial" charset="0"/>
                </a:rPr>
                <a:t>India Energy Storage Alliance (IESA) Founded</a:t>
              </a:r>
            </a:p>
          </p:txBody>
        </p:sp>
        <p:pic>
          <p:nvPicPr>
            <p:cNvPr id="72" name="Picture 9" descr="http://www.electricitystorage.org/images/uploads/static_content/about/supporting_organizations/iesa_website_5.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3534" t="27716" r="2817" b="27372"/>
            <a:stretch/>
          </p:blipFill>
          <p:spPr bwMode="auto">
            <a:xfrm>
              <a:off x="6122738" y="2946945"/>
              <a:ext cx="1121807" cy="448384"/>
            </a:xfrm>
            <a:prstGeom prst="rect">
              <a:avLst/>
            </a:prstGeom>
            <a:noFill/>
            <a:extLst>
              <a:ext uri="{909E8E84-426E-40dd-AFC4-6F175D3DCCD1}">
                <a14:hiddenFill xmlns:a14="http://schemas.microsoft.com/office/drawing/2010/main" xmlns="">
                  <a:solidFill>
                    <a:srgbClr val="FFFFFF"/>
                  </a:solidFill>
                </a14:hiddenFill>
              </a:ext>
            </a:extLst>
          </p:spPr>
        </p:pic>
        <p:sp>
          <p:nvSpPr>
            <p:cNvPr id="73" name="Rectangle 16"/>
            <p:cNvSpPr>
              <a:spLocks noChangeArrowheads="1"/>
            </p:cNvSpPr>
            <p:nvPr/>
          </p:nvSpPr>
          <p:spPr bwMode="auto">
            <a:xfrm>
              <a:off x="2615627" y="4075448"/>
              <a:ext cx="1322109" cy="1329860"/>
            </a:xfrm>
            <a:prstGeom prst="rect">
              <a:avLst/>
            </a:prstGeom>
            <a:gradFill rotWithShape="1">
              <a:gsLst>
                <a:gs pos="0">
                  <a:srgbClr val="FFFFFF">
                    <a:lumMod val="65000"/>
                  </a:srgbClr>
                </a:gs>
                <a:gs pos="100000">
                  <a:srgbClr val="FFFFFF"/>
                </a:gs>
              </a:gsLst>
              <a:lin ang="5400000" scaled="1"/>
            </a:gradFill>
            <a:ln w="19050">
              <a:solidFill>
                <a:srgbClr val="FFFFFF"/>
              </a:solidFill>
              <a:miter lim="800000"/>
              <a:headEnd/>
              <a:tailEnd/>
            </a:ln>
          </p:spPr>
          <p:txBody>
            <a:bodyPr wrap="square" lIns="83102" tIns="41551" rIns="83102" bIns="41551" anchor="t">
              <a:noAutofit/>
            </a:bodyPr>
            <a:lstStyle/>
            <a:p>
              <a:pPr defTabSz="914301" eaLnBrk="0" fontAlgn="auto" hangingPunct="0">
                <a:spcBef>
                  <a:spcPts val="0"/>
                </a:spcBef>
                <a:spcAft>
                  <a:spcPts val="0"/>
                </a:spcAft>
              </a:pPr>
              <a:r>
                <a:rPr lang="en-US" sz="1400" b="0" u="none" kern="0" noProof="1">
                  <a:solidFill>
                    <a:srgbClr val="000000"/>
                  </a:solidFill>
                  <a:cs typeface="Arial" charset="0"/>
                </a:rPr>
                <a:t>China Energy Storage Alliance (CNESA) Founded</a:t>
              </a:r>
            </a:p>
          </p:txBody>
        </p:sp>
        <p:sp>
          <p:nvSpPr>
            <p:cNvPr id="74" name="Line 17"/>
            <p:cNvSpPr>
              <a:spLocks noChangeShapeType="1"/>
            </p:cNvSpPr>
            <p:nvPr/>
          </p:nvSpPr>
          <p:spPr bwMode="auto">
            <a:xfrm flipV="1">
              <a:off x="3937737" y="3931315"/>
              <a:ext cx="13670" cy="1638577"/>
            </a:xfrm>
            <a:prstGeom prst="line">
              <a:avLst/>
            </a:prstGeom>
            <a:noFill/>
            <a:ln w="19050">
              <a:solidFill>
                <a:srgbClr val="808080"/>
              </a:solidFill>
              <a:prstDash val="sysDot"/>
              <a:round/>
              <a:headEnd/>
              <a:tailEnd/>
            </a:ln>
            <a:extLst>
              <a:ext uri="{909E8E84-426E-40dd-AFC4-6F175D3DCCD1}">
                <a14:hiddenFill xmlns:a14="http://schemas.microsoft.com/office/drawing/2010/main" xmlns="">
                  <a:noFill/>
                </a14:hiddenFill>
              </a:ext>
            </a:extLst>
          </p:spPr>
          <p:txBody>
            <a:bodyPr lIns="83102" tIns="41551" rIns="83102" bIns="41551"/>
            <a:lstStyle/>
            <a:p>
              <a:pPr defTabSz="914301" fontAlgn="auto">
                <a:spcBef>
                  <a:spcPts val="0"/>
                </a:spcBef>
                <a:spcAft>
                  <a:spcPts val="0"/>
                </a:spcAft>
              </a:pPr>
              <a:endParaRPr lang="en-US" sz="1800" b="0" u="none" kern="0" dirty="0">
                <a:solidFill>
                  <a:sysClr val="windowText" lastClr="000000"/>
                </a:solidFill>
              </a:endParaRPr>
            </a:p>
          </p:txBody>
        </p:sp>
        <p:pic>
          <p:nvPicPr>
            <p:cNvPr id="75" name="Picture 11" descr="http://www.electricitystorage.org/images/uploads/static_content/about/supporting_organizations/cnesa_website_5.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5115" t="19965" r="5348" b="10088"/>
            <a:stretch/>
          </p:blipFill>
          <p:spPr bwMode="auto">
            <a:xfrm>
              <a:off x="2843153" y="5250230"/>
              <a:ext cx="867056" cy="56452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75"/>
            <p:cNvGrpSpPr/>
            <p:nvPr/>
          </p:nvGrpSpPr>
          <p:grpSpPr>
            <a:xfrm>
              <a:off x="1788209" y="3563611"/>
              <a:ext cx="6912772" cy="328613"/>
              <a:chOff x="444500" y="2547616"/>
              <a:chExt cx="10301680" cy="328613"/>
            </a:xfrm>
          </p:grpSpPr>
          <p:sp>
            <p:nvSpPr>
              <p:cNvPr id="77" name="Rectangle 9"/>
              <p:cNvSpPr>
                <a:spLocks noChangeArrowheads="1"/>
              </p:cNvSpPr>
              <p:nvPr/>
            </p:nvSpPr>
            <p:spPr bwMode="auto">
              <a:xfrm>
                <a:off x="4568563" y="2547616"/>
                <a:ext cx="2062032" cy="328613"/>
              </a:xfrm>
              <a:prstGeom prst="rect">
                <a:avLst/>
              </a:prstGeom>
              <a:gradFill rotWithShape="1">
                <a:gsLst>
                  <a:gs pos="0">
                    <a:srgbClr val="90B9E6"/>
                  </a:gs>
                  <a:gs pos="100000">
                    <a:srgbClr val="2A79D0"/>
                  </a:gs>
                </a:gsLst>
                <a:lin ang="5400000" scaled="1"/>
              </a:gradFill>
              <a:ln w="12700">
                <a:solidFill>
                  <a:srgbClr val="F8F8F8"/>
                </a:solidFill>
                <a:miter lim="800000"/>
                <a:headEnd/>
                <a:tailEnd/>
              </a:ln>
            </p:spPr>
            <p:txBody>
              <a:bodyPr wrap="none" lIns="83111" tIns="41555" rIns="83111" bIns="41555" anchor="ctr"/>
              <a:lstStyle/>
              <a:p>
                <a:pPr algn="ctr" defTabSz="830173" fontAlgn="auto">
                  <a:spcBef>
                    <a:spcPts val="0"/>
                  </a:spcBef>
                  <a:spcAft>
                    <a:spcPts val="0"/>
                  </a:spcAft>
                </a:pPr>
                <a:r>
                  <a:rPr sz="1500" u="none" kern="0" noProof="1">
                    <a:solidFill>
                      <a:srgbClr val="F8F8F8"/>
                    </a:solidFill>
                  </a:rPr>
                  <a:t>20</a:t>
                </a:r>
                <a:r>
                  <a:rPr lang="en-US" sz="1500" u="none" kern="0" noProof="1">
                    <a:solidFill>
                      <a:srgbClr val="F8F8F8"/>
                    </a:solidFill>
                  </a:rPr>
                  <a:t>11</a:t>
                </a:r>
                <a:endParaRPr sz="1500" u="none" kern="0" noProof="1">
                  <a:solidFill>
                    <a:srgbClr val="F8F8F8"/>
                  </a:solidFill>
                </a:endParaRPr>
              </a:p>
            </p:txBody>
          </p:sp>
          <p:sp>
            <p:nvSpPr>
              <p:cNvPr id="78" name="Rectangle 10"/>
              <p:cNvSpPr>
                <a:spLocks noChangeArrowheads="1"/>
              </p:cNvSpPr>
              <p:nvPr/>
            </p:nvSpPr>
            <p:spPr bwMode="auto">
              <a:xfrm>
                <a:off x="6630596" y="2547616"/>
                <a:ext cx="2057792" cy="328613"/>
              </a:xfrm>
              <a:prstGeom prst="rect">
                <a:avLst/>
              </a:prstGeom>
              <a:gradFill rotWithShape="1">
                <a:gsLst>
                  <a:gs pos="0">
                    <a:srgbClr val="90B9E6"/>
                  </a:gs>
                  <a:gs pos="100000">
                    <a:srgbClr val="2A79D0"/>
                  </a:gs>
                </a:gsLst>
                <a:lin ang="5400000" scaled="1"/>
              </a:gradFill>
              <a:ln w="12700">
                <a:solidFill>
                  <a:srgbClr val="F8F8F8"/>
                </a:solidFill>
                <a:miter lim="800000"/>
                <a:headEnd/>
                <a:tailEnd/>
              </a:ln>
            </p:spPr>
            <p:txBody>
              <a:bodyPr wrap="none" lIns="83111" tIns="41555" rIns="83111" bIns="41555" anchor="ctr"/>
              <a:lstStyle/>
              <a:p>
                <a:pPr algn="ctr" defTabSz="830173" fontAlgn="auto">
                  <a:spcBef>
                    <a:spcPts val="0"/>
                  </a:spcBef>
                  <a:spcAft>
                    <a:spcPts val="0"/>
                  </a:spcAft>
                </a:pPr>
                <a:r>
                  <a:rPr sz="1500" u="none" kern="0" noProof="1">
                    <a:solidFill>
                      <a:srgbClr val="F8F8F8"/>
                    </a:solidFill>
                  </a:rPr>
                  <a:t>20</a:t>
                </a:r>
                <a:r>
                  <a:rPr lang="en-US" sz="1500" u="none" kern="0" noProof="1">
                    <a:solidFill>
                      <a:srgbClr val="F8F8F8"/>
                    </a:solidFill>
                  </a:rPr>
                  <a:t>12</a:t>
                </a:r>
                <a:endParaRPr sz="1500" u="none" kern="0" noProof="1">
                  <a:solidFill>
                    <a:srgbClr val="F8F8F8"/>
                  </a:solidFill>
                </a:endParaRPr>
              </a:p>
            </p:txBody>
          </p:sp>
          <p:sp>
            <p:nvSpPr>
              <p:cNvPr id="79" name="Rectangle 11"/>
              <p:cNvSpPr>
                <a:spLocks noChangeArrowheads="1"/>
              </p:cNvSpPr>
              <p:nvPr/>
            </p:nvSpPr>
            <p:spPr bwMode="auto">
              <a:xfrm>
                <a:off x="444500" y="2547616"/>
                <a:ext cx="2062032" cy="328613"/>
              </a:xfrm>
              <a:prstGeom prst="rect">
                <a:avLst/>
              </a:prstGeom>
              <a:gradFill rotWithShape="1">
                <a:gsLst>
                  <a:gs pos="0">
                    <a:srgbClr val="90B9E6"/>
                  </a:gs>
                  <a:gs pos="100000">
                    <a:srgbClr val="2A79D0"/>
                  </a:gs>
                </a:gsLst>
                <a:lin ang="5400000" scaled="1"/>
              </a:gradFill>
              <a:ln w="12700">
                <a:solidFill>
                  <a:srgbClr val="F8F8F8"/>
                </a:solidFill>
                <a:miter lim="800000"/>
                <a:headEnd/>
                <a:tailEnd/>
              </a:ln>
            </p:spPr>
            <p:txBody>
              <a:bodyPr wrap="none" lIns="83111" tIns="41555" rIns="83111" bIns="41555" anchor="ctr"/>
              <a:lstStyle/>
              <a:p>
                <a:pPr algn="ctr" defTabSz="830173" fontAlgn="auto">
                  <a:spcBef>
                    <a:spcPts val="0"/>
                  </a:spcBef>
                  <a:spcAft>
                    <a:spcPts val="0"/>
                  </a:spcAft>
                </a:pPr>
                <a:r>
                  <a:rPr sz="1500" u="none" kern="0" noProof="1">
                    <a:solidFill>
                      <a:srgbClr val="F8F8F8"/>
                    </a:solidFill>
                  </a:rPr>
                  <a:t>2009</a:t>
                </a:r>
              </a:p>
            </p:txBody>
          </p:sp>
          <p:sp>
            <p:nvSpPr>
              <p:cNvPr id="80" name="Rectangle 12"/>
              <p:cNvSpPr>
                <a:spLocks noChangeArrowheads="1"/>
              </p:cNvSpPr>
              <p:nvPr/>
            </p:nvSpPr>
            <p:spPr bwMode="auto">
              <a:xfrm>
                <a:off x="2510771" y="2547616"/>
                <a:ext cx="2057792" cy="328613"/>
              </a:xfrm>
              <a:prstGeom prst="rect">
                <a:avLst/>
              </a:prstGeom>
              <a:gradFill rotWithShape="1">
                <a:gsLst>
                  <a:gs pos="0">
                    <a:srgbClr val="90B9E6"/>
                  </a:gs>
                  <a:gs pos="100000">
                    <a:srgbClr val="2A79D0"/>
                  </a:gs>
                </a:gsLst>
                <a:lin ang="5400000" scaled="1"/>
              </a:gradFill>
              <a:ln w="12700">
                <a:solidFill>
                  <a:srgbClr val="F8F8F8"/>
                </a:solidFill>
                <a:miter lim="800000"/>
                <a:headEnd/>
                <a:tailEnd/>
              </a:ln>
            </p:spPr>
            <p:txBody>
              <a:bodyPr wrap="none" lIns="83111" tIns="41555" rIns="83111" bIns="41555" anchor="ctr"/>
              <a:lstStyle/>
              <a:p>
                <a:pPr algn="ctr" defTabSz="830173" fontAlgn="auto">
                  <a:spcBef>
                    <a:spcPts val="0"/>
                  </a:spcBef>
                  <a:spcAft>
                    <a:spcPts val="0"/>
                  </a:spcAft>
                </a:pPr>
                <a:r>
                  <a:rPr sz="1500" u="none" kern="0" noProof="1">
                    <a:solidFill>
                      <a:srgbClr val="F8F8F8"/>
                    </a:solidFill>
                  </a:rPr>
                  <a:t>2010</a:t>
                </a:r>
              </a:p>
            </p:txBody>
          </p:sp>
          <p:sp>
            <p:nvSpPr>
              <p:cNvPr id="81" name="Rectangle 10"/>
              <p:cNvSpPr>
                <a:spLocks noChangeArrowheads="1"/>
              </p:cNvSpPr>
              <p:nvPr/>
            </p:nvSpPr>
            <p:spPr bwMode="auto">
              <a:xfrm>
                <a:off x="8688388" y="2547616"/>
                <a:ext cx="2057792" cy="328613"/>
              </a:xfrm>
              <a:prstGeom prst="rect">
                <a:avLst/>
              </a:prstGeom>
              <a:gradFill rotWithShape="1">
                <a:gsLst>
                  <a:gs pos="0">
                    <a:srgbClr val="90B9E6"/>
                  </a:gs>
                  <a:gs pos="100000">
                    <a:srgbClr val="2A79D0"/>
                  </a:gs>
                </a:gsLst>
                <a:lin ang="5400000" scaled="1"/>
              </a:gradFill>
              <a:ln w="12700">
                <a:solidFill>
                  <a:srgbClr val="F8F8F8"/>
                </a:solidFill>
                <a:miter lim="800000"/>
                <a:headEnd/>
                <a:tailEnd/>
              </a:ln>
            </p:spPr>
            <p:txBody>
              <a:bodyPr wrap="none" lIns="83111" tIns="41555" rIns="83111" bIns="41555" anchor="ctr"/>
              <a:lstStyle/>
              <a:p>
                <a:pPr algn="ctr" defTabSz="830173" fontAlgn="auto">
                  <a:spcBef>
                    <a:spcPts val="0"/>
                  </a:spcBef>
                  <a:spcAft>
                    <a:spcPts val="0"/>
                  </a:spcAft>
                </a:pPr>
                <a:r>
                  <a:rPr sz="1500" u="none" kern="0" noProof="1">
                    <a:solidFill>
                      <a:srgbClr val="F8F8F8"/>
                    </a:solidFill>
                  </a:rPr>
                  <a:t>20</a:t>
                </a:r>
                <a:r>
                  <a:rPr lang="en-US" sz="1500" u="none" kern="0" noProof="1" smtClean="0">
                    <a:solidFill>
                      <a:srgbClr val="F8F8F8"/>
                    </a:solidFill>
                  </a:rPr>
                  <a:t>13</a:t>
                </a:r>
                <a:endParaRPr sz="1500" u="none" kern="0" noProof="1">
                  <a:solidFill>
                    <a:srgbClr val="F8F8F8"/>
                  </a:solidFill>
                </a:endParaRPr>
              </a:p>
            </p:txBody>
          </p:sp>
        </p:grpSp>
        <p:sp>
          <p:nvSpPr>
            <p:cNvPr id="82" name="Oval 25"/>
            <p:cNvSpPr>
              <a:spLocks noChangeArrowheads="1"/>
            </p:cNvSpPr>
            <p:nvPr/>
          </p:nvSpPr>
          <p:spPr bwMode="auto">
            <a:xfrm>
              <a:off x="5975105" y="3493921"/>
              <a:ext cx="135548" cy="161925"/>
            </a:xfrm>
            <a:prstGeom prst="ellipse">
              <a:avLst/>
            </a:prstGeom>
            <a:gradFill rotWithShape="1">
              <a:gsLst>
                <a:gs pos="0">
                  <a:srgbClr val="FEA501"/>
                </a:gs>
                <a:gs pos="100000">
                  <a:srgbClr val="C40505">
                    <a:alpha val="50000"/>
                  </a:srgbClr>
                </a:gs>
              </a:gsLst>
              <a:path path="shape">
                <a:fillToRect l="50000" t="50000" r="50000" b="50000"/>
              </a:path>
            </a:gradFill>
            <a:ln w="12700">
              <a:solidFill>
                <a:srgbClr val="EAEAEA"/>
              </a:solidFill>
              <a:round/>
              <a:headEnd/>
              <a:tailEnd/>
            </a:ln>
          </p:spPr>
          <p:txBody>
            <a:bodyPr wrap="none" lIns="83102" tIns="41551" rIns="83102" bIns="41551" anchor="ctr"/>
            <a:lstStyle/>
            <a:p>
              <a:pPr defTabSz="830173"/>
              <a:endParaRPr lang="en-US" sz="1100" dirty="0">
                <a:solidFill>
                  <a:srgbClr val="000000"/>
                </a:solidFill>
                <a:latin typeface="Arial" charset="0"/>
              </a:endParaRPr>
            </a:p>
          </p:txBody>
        </p:sp>
        <p:sp>
          <p:nvSpPr>
            <p:cNvPr id="83" name="Oval 25"/>
            <p:cNvSpPr>
              <a:spLocks noChangeArrowheads="1"/>
            </p:cNvSpPr>
            <p:nvPr/>
          </p:nvSpPr>
          <p:spPr bwMode="auto">
            <a:xfrm>
              <a:off x="3281852" y="3484191"/>
              <a:ext cx="135548" cy="161925"/>
            </a:xfrm>
            <a:prstGeom prst="ellipse">
              <a:avLst/>
            </a:prstGeom>
            <a:gradFill rotWithShape="1">
              <a:gsLst>
                <a:gs pos="0">
                  <a:srgbClr val="FEA501"/>
                </a:gs>
                <a:gs pos="100000">
                  <a:srgbClr val="C40505">
                    <a:alpha val="50000"/>
                  </a:srgbClr>
                </a:gs>
              </a:gsLst>
              <a:path path="shape">
                <a:fillToRect l="50000" t="50000" r="50000" b="50000"/>
              </a:path>
            </a:gradFill>
            <a:ln w="12700">
              <a:solidFill>
                <a:srgbClr val="EAEAEA"/>
              </a:solidFill>
              <a:round/>
              <a:headEnd/>
              <a:tailEnd/>
            </a:ln>
          </p:spPr>
          <p:txBody>
            <a:bodyPr wrap="none" lIns="83102" tIns="41551" rIns="83102" bIns="41551" anchor="ctr"/>
            <a:lstStyle/>
            <a:p>
              <a:pPr defTabSz="830173"/>
              <a:endParaRPr lang="en-US" sz="1100" dirty="0">
                <a:solidFill>
                  <a:srgbClr val="000000"/>
                </a:solidFill>
                <a:latin typeface="Arial" charset="0"/>
              </a:endParaRPr>
            </a:p>
          </p:txBody>
        </p:sp>
        <p:sp>
          <p:nvSpPr>
            <p:cNvPr id="84" name="Oval 14"/>
            <p:cNvSpPr>
              <a:spLocks noChangeArrowheads="1"/>
            </p:cNvSpPr>
            <p:nvPr/>
          </p:nvSpPr>
          <p:spPr bwMode="auto">
            <a:xfrm>
              <a:off x="1876581" y="3484191"/>
              <a:ext cx="135548" cy="161925"/>
            </a:xfrm>
            <a:prstGeom prst="ellipse">
              <a:avLst/>
            </a:prstGeom>
            <a:gradFill rotWithShape="1">
              <a:gsLst>
                <a:gs pos="0">
                  <a:srgbClr val="FEA501"/>
                </a:gs>
                <a:gs pos="100000">
                  <a:srgbClr val="C40505">
                    <a:alpha val="50000"/>
                  </a:srgbClr>
                </a:gs>
              </a:gsLst>
              <a:path path="shape">
                <a:fillToRect l="50000" t="50000" r="50000" b="50000"/>
              </a:path>
            </a:gradFill>
            <a:ln w="12700">
              <a:solidFill>
                <a:srgbClr val="EAEAEA"/>
              </a:solidFill>
              <a:round/>
              <a:headEnd/>
              <a:tailEnd/>
            </a:ln>
          </p:spPr>
          <p:txBody>
            <a:bodyPr wrap="none" lIns="83102" tIns="41551" rIns="83102" bIns="41551" anchor="ctr"/>
            <a:lstStyle/>
            <a:p>
              <a:pPr defTabSz="830173"/>
              <a:endParaRPr lang="en-US" sz="1100" dirty="0">
                <a:solidFill>
                  <a:srgbClr val="000000"/>
                </a:solidFill>
                <a:latin typeface="Arial" charset="0"/>
              </a:endParaRPr>
            </a:p>
          </p:txBody>
        </p:sp>
        <p:sp>
          <p:nvSpPr>
            <p:cNvPr id="85" name="Oval 25"/>
            <p:cNvSpPr>
              <a:spLocks noChangeArrowheads="1"/>
            </p:cNvSpPr>
            <p:nvPr/>
          </p:nvSpPr>
          <p:spPr bwMode="auto">
            <a:xfrm>
              <a:off x="4667501" y="3482601"/>
              <a:ext cx="135548" cy="161925"/>
            </a:xfrm>
            <a:prstGeom prst="ellipse">
              <a:avLst/>
            </a:prstGeom>
            <a:gradFill rotWithShape="1">
              <a:gsLst>
                <a:gs pos="0">
                  <a:srgbClr val="FEA501"/>
                </a:gs>
                <a:gs pos="100000">
                  <a:srgbClr val="C40505">
                    <a:alpha val="50000"/>
                  </a:srgbClr>
                </a:gs>
              </a:gsLst>
              <a:path path="shape">
                <a:fillToRect l="50000" t="50000" r="50000" b="50000"/>
              </a:path>
            </a:gradFill>
            <a:ln w="12700">
              <a:solidFill>
                <a:srgbClr val="EAEAEA"/>
              </a:solidFill>
              <a:round/>
              <a:headEnd/>
              <a:tailEnd/>
            </a:ln>
          </p:spPr>
          <p:txBody>
            <a:bodyPr wrap="none" lIns="83102" tIns="41551" rIns="83102" bIns="41551" anchor="ctr"/>
            <a:lstStyle/>
            <a:p>
              <a:pPr defTabSz="830173"/>
              <a:endParaRPr lang="en-US" sz="1100" dirty="0">
                <a:solidFill>
                  <a:srgbClr val="000000"/>
                </a:solidFill>
                <a:latin typeface="Arial" charset="0"/>
              </a:endParaRPr>
            </a:p>
          </p:txBody>
        </p:sp>
        <p:sp>
          <p:nvSpPr>
            <p:cNvPr id="86" name="Oval 28"/>
            <p:cNvSpPr>
              <a:spLocks noChangeArrowheads="1"/>
            </p:cNvSpPr>
            <p:nvPr/>
          </p:nvSpPr>
          <p:spPr bwMode="auto">
            <a:xfrm>
              <a:off x="5449275" y="3799843"/>
              <a:ext cx="135548" cy="161925"/>
            </a:xfrm>
            <a:prstGeom prst="ellipse">
              <a:avLst/>
            </a:prstGeom>
            <a:gradFill rotWithShape="1">
              <a:gsLst>
                <a:gs pos="0">
                  <a:srgbClr val="FEA501"/>
                </a:gs>
                <a:gs pos="100000">
                  <a:srgbClr val="C40505">
                    <a:alpha val="50000"/>
                  </a:srgbClr>
                </a:gs>
              </a:gsLst>
              <a:path path="shape">
                <a:fillToRect l="50000" t="50000" r="50000" b="50000"/>
              </a:path>
            </a:gradFill>
            <a:ln w="12700">
              <a:solidFill>
                <a:srgbClr val="EAEAEA"/>
              </a:solidFill>
              <a:round/>
              <a:headEnd/>
              <a:tailEnd/>
            </a:ln>
          </p:spPr>
          <p:txBody>
            <a:bodyPr wrap="none" lIns="83102" tIns="41551" rIns="83102" bIns="41551" anchor="ctr"/>
            <a:lstStyle/>
            <a:p>
              <a:pPr defTabSz="830173"/>
              <a:endParaRPr lang="en-US" sz="1100" dirty="0">
                <a:solidFill>
                  <a:srgbClr val="000000"/>
                </a:solidFill>
                <a:latin typeface="Arial" charset="0"/>
              </a:endParaRPr>
            </a:p>
          </p:txBody>
        </p:sp>
        <p:sp>
          <p:nvSpPr>
            <p:cNvPr id="87" name="Oval 28"/>
            <p:cNvSpPr>
              <a:spLocks noChangeArrowheads="1"/>
            </p:cNvSpPr>
            <p:nvPr/>
          </p:nvSpPr>
          <p:spPr bwMode="auto">
            <a:xfrm>
              <a:off x="6935030" y="3811404"/>
              <a:ext cx="135548" cy="161925"/>
            </a:xfrm>
            <a:prstGeom prst="ellipse">
              <a:avLst/>
            </a:prstGeom>
            <a:gradFill rotWithShape="1">
              <a:gsLst>
                <a:gs pos="0">
                  <a:srgbClr val="FEA501"/>
                </a:gs>
                <a:gs pos="100000">
                  <a:srgbClr val="C40505">
                    <a:alpha val="50000"/>
                  </a:srgbClr>
                </a:gs>
              </a:gsLst>
              <a:path path="shape">
                <a:fillToRect l="50000" t="50000" r="50000" b="50000"/>
              </a:path>
            </a:gradFill>
            <a:ln w="12700">
              <a:solidFill>
                <a:srgbClr val="EAEAEA"/>
              </a:solidFill>
              <a:round/>
              <a:headEnd/>
              <a:tailEnd/>
            </a:ln>
          </p:spPr>
          <p:txBody>
            <a:bodyPr wrap="none" lIns="83102" tIns="41551" rIns="83102" bIns="41551" anchor="ctr"/>
            <a:lstStyle/>
            <a:p>
              <a:pPr defTabSz="830173"/>
              <a:endParaRPr lang="en-US" sz="1100" dirty="0">
                <a:solidFill>
                  <a:srgbClr val="000000"/>
                </a:solidFill>
                <a:latin typeface="Arial" charset="0"/>
              </a:endParaRPr>
            </a:p>
          </p:txBody>
        </p:sp>
        <p:sp>
          <p:nvSpPr>
            <p:cNvPr id="88" name="Oval 28"/>
            <p:cNvSpPr>
              <a:spLocks noChangeArrowheads="1"/>
            </p:cNvSpPr>
            <p:nvPr/>
          </p:nvSpPr>
          <p:spPr bwMode="auto">
            <a:xfrm>
              <a:off x="3883633" y="3817551"/>
              <a:ext cx="135548" cy="161925"/>
            </a:xfrm>
            <a:prstGeom prst="ellipse">
              <a:avLst/>
            </a:prstGeom>
            <a:gradFill rotWithShape="1">
              <a:gsLst>
                <a:gs pos="0">
                  <a:srgbClr val="FEA501"/>
                </a:gs>
                <a:gs pos="100000">
                  <a:srgbClr val="C40505">
                    <a:alpha val="50000"/>
                  </a:srgbClr>
                </a:gs>
              </a:gsLst>
              <a:path path="shape">
                <a:fillToRect l="50000" t="50000" r="50000" b="50000"/>
              </a:path>
            </a:gradFill>
            <a:ln w="12700">
              <a:solidFill>
                <a:srgbClr val="EAEAEA"/>
              </a:solidFill>
              <a:round/>
              <a:headEnd/>
              <a:tailEnd/>
            </a:ln>
          </p:spPr>
          <p:txBody>
            <a:bodyPr wrap="none" lIns="83102" tIns="41551" rIns="83102" bIns="41551" anchor="ctr"/>
            <a:lstStyle/>
            <a:p>
              <a:pPr defTabSz="830173"/>
              <a:endParaRPr lang="en-US" sz="1100" dirty="0">
                <a:solidFill>
                  <a:srgbClr val="000000"/>
                </a:solidFill>
                <a:latin typeface="Arial" charset="0"/>
              </a:endParaRPr>
            </a:p>
          </p:txBody>
        </p:sp>
        <p:pic>
          <p:nvPicPr>
            <p:cNvPr id="89" name="Picture 13" descr="http://www.ease-storage.eu/tl_files/ease-storage/images/ease-storage-logo.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54927" y="5258178"/>
              <a:ext cx="760447" cy="660022"/>
            </a:xfrm>
            <a:prstGeom prst="rect">
              <a:avLst/>
            </a:prstGeom>
            <a:solidFill>
              <a:schemeClr val="bg1"/>
            </a:solidFill>
          </p:spPr>
        </p:pic>
        <p:pic>
          <p:nvPicPr>
            <p:cNvPr id="90" name="Picture 15" descr="http://www.esnaexpo.com/assets/img/logos/bves.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20427" y="5039106"/>
              <a:ext cx="1272479" cy="468190"/>
            </a:xfrm>
            <a:prstGeom prst="rect">
              <a:avLst/>
            </a:prstGeom>
            <a:solidFill>
              <a:schemeClr val="bg1"/>
            </a:solidFill>
          </p:spPr>
        </p:pic>
        <p:sp>
          <p:nvSpPr>
            <p:cNvPr id="91" name="Line 17"/>
            <p:cNvSpPr>
              <a:spLocks noChangeShapeType="1"/>
            </p:cNvSpPr>
            <p:nvPr/>
          </p:nvSpPr>
          <p:spPr bwMode="auto">
            <a:xfrm flipV="1">
              <a:off x="7378388" y="1898446"/>
              <a:ext cx="0" cy="1674849"/>
            </a:xfrm>
            <a:prstGeom prst="line">
              <a:avLst/>
            </a:prstGeom>
            <a:noFill/>
            <a:ln w="19050">
              <a:solidFill>
                <a:srgbClr val="808080"/>
              </a:solidFill>
              <a:prstDash val="sysDot"/>
              <a:round/>
              <a:headEnd/>
              <a:tailEnd/>
            </a:ln>
            <a:extLst>
              <a:ext uri="{909E8E84-426E-40dd-AFC4-6F175D3DCCD1}">
                <a14:hiddenFill xmlns:a14="http://schemas.microsoft.com/office/drawing/2010/main" xmlns="">
                  <a:noFill/>
                </a14:hiddenFill>
              </a:ext>
            </a:extLst>
          </p:spPr>
          <p:txBody>
            <a:bodyPr lIns="83102" tIns="41551" rIns="83102" bIns="41551"/>
            <a:lstStyle/>
            <a:p>
              <a:pPr defTabSz="914301" fontAlgn="auto">
                <a:spcBef>
                  <a:spcPts val="0"/>
                </a:spcBef>
                <a:spcAft>
                  <a:spcPts val="0"/>
                </a:spcAft>
              </a:pPr>
              <a:endParaRPr lang="en-US" sz="1800" b="0" u="none" kern="0" dirty="0">
                <a:solidFill>
                  <a:sysClr val="windowText" lastClr="000000"/>
                </a:solidFill>
              </a:endParaRPr>
            </a:p>
          </p:txBody>
        </p:sp>
        <p:sp>
          <p:nvSpPr>
            <p:cNvPr id="92" name="Rectangle 16"/>
            <p:cNvSpPr>
              <a:spLocks noChangeArrowheads="1"/>
            </p:cNvSpPr>
            <p:nvPr/>
          </p:nvSpPr>
          <p:spPr bwMode="auto">
            <a:xfrm>
              <a:off x="7392180" y="1391920"/>
              <a:ext cx="1253946" cy="1821546"/>
            </a:xfrm>
            <a:prstGeom prst="rect">
              <a:avLst/>
            </a:prstGeom>
            <a:gradFill rotWithShape="1">
              <a:gsLst>
                <a:gs pos="0">
                  <a:srgbClr val="FFFFFF">
                    <a:lumMod val="65000"/>
                  </a:srgbClr>
                </a:gs>
                <a:gs pos="100000">
                  <a:srgbClr val="FFFFFF"/>
                </a:gs>
              </a:gsLst>
              <a:lin ang="5400000" scaled="1"/>
            </a:gradFill>
            <a:ln w="19050">
              <a:solidFill>
                <a:srgbClr val="FFFFFF"/>
              </a:solidFill>
              <a:miter lim="800000"/>
              <a:headEnd/>
              <a:tailEnd/>
            </a:ln>
          </p:spPr>
          <p:txBody>
            <a:bodyPr wrap="square" lIns="83102" tIns="41551" rIns="83102" bIns="41551" anchor="t">
              <a:noAutofit/>
            </a:bodyPr>
            <a:lstStyle/>
            <a:p>
              <a:pPr defTabSz="914301" eaLnBrk="0" fontAlgn="auto" hangingPunct="0">
                <a:spcBef>
                  <a:spcPts val="0"/>
                </a:spcBef>
                <a:spcAft>
                  <a:spcPts val="0"/>
                </a:spcAft>
              </a:pPr>
              <a:r>
                <a:rPr lang="en-US" sz="1400" b="0" u="none" kern="0" noProof="1" smtClean="0">
                  <a:solidFill>
                    <a:srgbClr val="000000"/>
                  </a:solidFill>
                  <a:cs typeface="Arial" charset="0"/>
                </a:rPr>
                <a:t>Ontario Energy Storage Alliance (OESA) Founded </a:t>
              </a:r>
              <a:endParaRPr lang="en-US" sz="1400" b="0" u="none" kern="0" noProof="1">
                <a:solidFill>
                  <a:srgbClr val="000000"/>
                </a:solidFill>
                <a:cs typeface="Arial" charset="0"/>
              </a:endParaRPr>
            </a:p>
          </p:txBody>
        </p:sp>
        <p:sp>
          <p:nvSpPr>
            <p:cNvPr id="93" name="Oval 25"/>
            <p:cNvSpPr>
              <a:spLocks noChangeArrowheads="1"/>
            </p:cNvSpPr>
            <p:nvPr/>
          </p:nvSpPr>
          <p:spPr bwMode="auto">
            <a:xfrm>
              <a:off x="7310616" y="3493921"/>
              <a:ext cx="135548" cy="161925"/>
            </a:xfrm>
            <a:prstGeom prst="ellipse">
              <a:avLst/>
            </a:prstGeom>
            <a:gradFill rotWithShape="1">
              <a:gsLst>
                <a:gs pos="0">
                  <a:srgbClr val="FEA501"/>
                </a:gs>
                <a:gs pos="100000">
                  <a:srgbClr val="C40505">
                    <a:alpha val="50000"/>
                  </a:srgbClr>
                </a:gs>
              </a:gsLst>
              <a:path path="shape">
                <a:fillToRect l="50000" t="50000" r="50000" b="50000"/>
              </a:path>
            </a:gradFill>
            <a:ln w="12700">
              <a:solidFill>
                <a:srgbClr val="EAEAEA"/>
              </a:solidFill>
              <a:round/>
              <a:headEnd/>
              <a:tailEnd/>
            </a:ln>
          </p:spPr>
          <p:txBody>
            <a:bodyPr wrap="none" lIns="83102" tIns="41551" rIns="83102" bIns="41551" anchor="ctr"/>
            <a:lstStyle/>
            <a:p>
              <a:pPr defTabSz="830173"/>
              <a:endParaRPr lang="en-US" sz="1100" dirty="0">
                <a:solidFill>
                  <a:srgbClr val="000000"/>
                </a:solidFill>
                <a:latin typeface="Arial" charset="0"/>
              </a:endParaRPr>
            </a:p>
          </p:txBody>
        </p:sp>
        <p:pic>
          <p:nvPicPr>
            <p:cNvPr id="117" name="Picture 17" descr="http://www.esnaexpo.com/assets/img/logos/esa.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822301" y="3015025"/>
              <a:ext cx="1107474" cy="312224"/>
            </a:xfrm>
            <a:prstGeom prst="rect">
              <a:avLst/>
            </a:prstGeom>
            <a:solidFill>
              <a:schemeClr val="bg1"/>
            </a:solidFill>
          </p:spPr>
        </p:pic>
      </p:grpSp>
      <p:pic>
        <p:nvPicPr>
          <p:cNvPr id="61" name="Picture 2" descr="http://ontarioesa.files.wordpress.com/2014/02/cropped-esologo.jpg"/>
          <p:cNvPicPr>
            <a:picLocks noChangeAspect="1" noChangeArrowheads="1"/>
          </p:cNvPicPr>
          <p:nvPr/>
        </p:nvPicPr>
        <p:blipFill>
          <a:blip r:embed="rId10"/>
          <a:srcRect/>
          <a:stretch>
            <a:fillRect/>
          </a:stretch>
        </p:blipFill>
        <p:spPr bwMode="auto">
          <a:xfrm>
            <a:off x="6287429" y="3173867"/>
            <a:ext cx="1308339" cy="429298"/>
          </a:xfrm>
          <a:prstGeom prst="rect">
            <a:avLst/>
          </a:prstGeom>
          <a:noFill/>
        </p:spPr>
      </p:pic>
      <p:sp>
        <p:nvSpPr>
          <p:cNvPr id="49" name="Rectangle 16"/>
          <p:cNvSpPr>
            <a:spLocks noChangeArrowheads="1"/>
          </p:cNvSpPr>
          <p:nvPr/>
        </p:nvSpPr>
        <p:spPr bwMode="auto">
          <a:xfrm>
            <a:off x="2844814" y="4260247"/>
            <a:ext cx="1452746" cy="1329860"/>
          </a:xfrm>
          <a:prstGeom prst="rect">
            <a:avLst/>
          </a:prstGeom>
          <a:gradFill rotWithShape="1">
            <a:gsLst>
              <a:gs pos="0">
                <a:srgbClr val="FFFFFF">
                  <a:lumMod val="65000"/>
                </a:srgbClr>
              </a:gs>
              <a:gs pos="100000">
                <a:srgbClr val="FFFFFF"/>
              </a:gs>
            </a:gsLst>
            <a:lin ang="5400000" scaled="1"/>
          </a:gradFill>
          <a:ln w="19050">
            <a:solidFill>
              <a:srgbClr val="FFFFFF"/>
            </a:solidFill>
            <a:miter lim="800000"/>
            <a:headEnd/>
            <a:tailEnd/>
          </a:ln>
        </p:spPr>
        <p:txBody>
          <a:bodyPr wrap="square" lIns="83102" tIns="41551" rIns="83102" bIns="41551" anchor="t">
            <a:noAutofit/>
          </a:bodyPr>
          <a:lstStyle/>
          <a:p>
            <a:pPr defTabSz="914301" eaLnBrk="0" fontAlgn="auto" hangingPunct="0">
              <a:spcBef>
                <a:spcPts val="0"/>
              </a:spcBef>
              <a:spcAft>
                <a:spcPts val="0"/>
              </a:spcAft>
            </a:pPr>
            <a:r>
              <a:rPr lang="en-US" sz="1400" b="0" u="none" kern="0" noProof="1" smtClean="0">
                <a:solidFill>
                  <a:srgbClr val="000000"/>
                </a:solidFill>
                <a:cs typeface="Arial" charset="0"/>
              </a:rPr>
              <a:t>New York Battery and Energy Storage (NY-BEST) </a:t>
            </a:r>
            <a:r>
              <a:rPr lang="en-US" sz="1400" b="0" u="none" kern="0" noProof="1">
                <a:solidFill>
                  <a:srgbClr val="000000"/>
                </a:solidFill>
                <a:cs typeface="Arial" charset="0"/>
              </a:rPr>
              <a:t>Founded</a:t>
            </a:r>
          </a:p>
        </p:txBody>
      </p:sp>
      <p:sp>
        <p:nvSpPr>
          <p:cNvPr id="50" name="Line 17"/>
          <p:cNvSpPr>
            <a:spLocks noChangeShapeType="1"/>
          </p:cNvSpPr>
          <p:nvPr/>
        </p:nvSpPr>
        <p:spPr bwMode="auto">
          <a:xfrm flipV="1">
            <a:off x="2839434" y="4128471"/>
            <a:ext cx="14252" cy="1638577"/>
          </a:xfrm>
          <a:prstGeom prst="line">
            <a:avLst/>
          </a:prstGeom>
          <a:noFill/>
          <a:ln w="19050">
            <a:solidFill>
              <a:srgbClr val="808080"/>
            </a:solidFill>
            <a:prstDash val="sysDot"/>
            <a:round/>
            <a:headEnd/>
            <a:tailEnd/>
          </a:ln>
          <a:extLst>
            <a:ext uri="{909E8E84-426E-40dd-AFC4-6F175D3DCCD1}">
              <a14:hiddenFill xmlns:a14="http://schemas.microsoft.com/office/drawing/2010/main" xmlns="">
                <a:noFill/>
              </a14:hiddenFill>
            </a:ext>
          </a:extLst>
        </p:spPr>
        <p:txBody>
          <a:bodyPr lIns="83102" tIns="41551" rIns="83102" bIns="41551"/>
          <a:lstStyle/>
          <a:p>
            <a:pPr defTabSz="914301" fontAlgn="auto">
              <a:spcBef>
                <a:spcPts val="0"/>
              </a:spcBef>
              <a:spcAft>
                <a:spcPts val="0"/>
              </a:spcAft>
            </a:pPr>
            <a:endParaRPr lang="en-US" sz="1800" b="0" u="none" kern="0" dirty="0">
              <a:solidFill>
                <a:sysClr val="windowText" lastClr="000000"/>
              </a:solidFill>
            </a:endParaRPr>
          </a:p>
        </p:txBody>
      </p:sp>
      <p:sp>
        <p:nvSpPr>
          <p:cNvPr id="51" name="Oval 28"/>
          <p:cNvSpPr>
            <a:spLocks noChangeArrowheads="1"/>
          </p:cNvSpPr>
          <p:nvPr/>
        </p:nvSpPr>
        <p:spPr bwMode="auto">
          <a:xfrm>
            <a:off x="2783028" y="4014707"/>
            <a:ext cx="141316" cy="161925"/>
          </a:xfrm>
          <a:prstGeom prst="ellipse">
            <a:avLst/>
          </a:prstGeom>
          <a:gradFill rotWithShape="1">
            <a:gsLst>
              <a:gs pos="0">
                <a:srgbClr val="FEA501"/>
              </a:gs>
              <a:gs pos="100000">
                <a:srgbClr val="C40505">
                  <a:alpha val="50000"/>
                </a:srgbClr>
              </a:gs>
            </a:gsLst>
            <a:path path="shape">
              <a:fillToRect l="50000" t="50000" r="50000" b="50000"/>
            </a:path>
          </a:gradFill>
          <a:ln w="12700">
            <a:solidFill>
              <a:srgbClr val="EAEAEA"/>
            </a:solidFill>
            <a:round/>
            <a:headEnd/>
            <a:tailEnd/>
          </a:ln>
        </p:spPr>
        <p:txBody>
          <a:bodyPr wrap="none" lIns="83102" tIns="41551" rIns="83102" bIns="41551" anchor="ctr"/>
          <a:lstStyle/>
          <a:p>
            <a:pPr defTabSz="830173"/>
            <a:endParaRPr lang="en-US" sz="1100" dirty="0">
              <a:solidFill>
                <a:srgbClr val="000000"/>
              </a:solidFill>
              <a:latin typeface="Arial" charset="0"/>
            </a:endParaRPr>
          </a:p>
        </p:txBody>
      </p:sp>
      <p:pic>
        <p:nvPicPr>
          <p:cNvPr id="37890" name="Picture 2" descr="http://icenrgtech.com/Content/images/alliancelogos/ny_best_large_tm.jpg"/>
          <p:cNvPicPr>
            <a:picLocks noChangeAspect="1" noChangeArrowheads="1"/>
          </p:cNvPicPr>
          <p:nvPr/>
        </p:nvPicPr>
        <p:blipFill>
          <a:blip r:embed="rId11"/>
          <a:srcRect/>
          <a:stretch>
            <a:fillRect/>
          </a:stretch>
        </p:blipFill>
        <p:spPr bwMode="auto">
          <a:xfrm>
            <a:off x="3268826" y="5361816"/>
            <a:ext cx="680822" cy="677040"/>
          </a:xfrm>
          <a:prstGeom prst="rect">
            <a:avLst/>
          </a:prstGeom>
          <a:noFill/>
        </p:spPr>
      </p:pic>
      <p:sp>
        <p:nvSpPr>
          <p:cNvPr id="8" name="TextBox 7"/>
          <p:cNvSpPr txBox="1"/>
          <p:nvPr/>
        </p:nvSpPr>
        <p:spPr>
          <a:xfrm>
            <a:off x="4714875" y="6445250"/>
            <a:ext cx="914400" cy="914400"/>
          </a:xfrm>
          <a:prstGeom prst="rect">
            <a:avLst/>
          </a:prstGeom>
          <a:noFill/>
        </p:spPr>
        <p:txBody>
          <a:bodyPr wrap="none" rtlCol="0">
            <a:noAutofit/>
          </a:bodyPr>
          <a:lstStyle/>
          <a:p>
            <a:endParaRPr lang="en-US" sz="1200" b="0" u="none" dirty="0" smtClean="0">
              <a:latin typeface="+mn-lt"/>
            </a:endParaRPr>
          </a:p>
        </p:txBody>
      </p:sp>
      <p:sp>
        <p:nvSpPr>
          <p:cNvPr id="9" name="TextBox 8"/>
          <p:cNvSpPr txBox="1"/>
          <p:nvPr/>
        </p:nvSpPr>
        <p:spPr>
          <a:xfrm>
            <a:off x="4381500" y="6477000"/>
            <a:ext cx="914400" cy="914400"/>
          </a:xfrm>
          <a:prstGeom prst="rect">
            <a:avLst/>
          </a:prstGeom>
          <a:noFill/>
        </p:spPr>
        <p:txBody>
          <a:bodyPr wrap="none" rtlCol="0">
            <a:noAutofit/>
          </a:bodyPr>
          <a:lstStyle/>
          <a:p>
            <a:endParaRPr lang="en-US" sz="1200" b="0" u="none" dirty="0" smtClean="0">
              <a:latin typeface="+mn-lt"/>
            </a:endParaRPr>
          </a:p>
        </p:txBody>
      </p:sp>
    </p:spTree>
    <p:extLst>
      <p:ext uri="{BB962C8B-B14F-4D97-AF65-F5344CB8AC3E}">
        <p14:creationId xmlns:p14="http://schemas.microsoft.com/office/powerpoint/2010/main" val="3444351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rPr>
              <a:t>Imperial Irrigation District Energy Storage Procurement</a:t>
            </a:r>
          </a:p>
        </p:txBody>
      </p:sp>
      <p:sp>
        <p:nvSpPr>
          <p:cNvPr id="4" name="Slide Number Placeholder 2"/>
          <p:cNvSpPr>
            <a:spLocks noGrp="1"/>
          </p:cNvSpPr>
          <p:nvPr>
            <p:ph type="sldNum" sz="quarter" idx="10"/>
          </p:nvPr>
        </p:nvSpPr>
        <p:spPr/>
        <p:txBody>
          <a:bodyPr/>
          <a:lstStyle/>
          <a:p>
            <a:pPr>
              <a:defRPr/>
            </a:pPr>
            <a:fld id="{7BF8A7EA-D923-4596-A480-3F30C89BEF29}" type="slidenum">
              <a:rPr lang="en-US" smtClean="0">
                <a:latin typeface="+mn-lt"/>
              </a:rPr>
              <a:pPr>
                <a:defRPr/>
              </a:pPr>
              <a:t>29</a:t>
            </a:fld>
            <a:endParaRPr lang="en-US" dirty="0">
              <a:latin typeface="+mn-lt"/>
            </a:endParaRPr>
          </a:p>
        </p:txBody>
      </p:sp>
      <p:sp>
        <p:nvSpPr>
          <p:cNvPr id="8" name="Content Placeholder 2"/>
          <p:cNvSpPr txBox="1">
            <a:spLocks/>
          </p:cNvSpPr>
          <p:nvPr/>
        </p:nvSpPr>
        <p:spPr>
          <a:xfrm>
            <a:off x="357533" y="753666"/>
            <a:ext cx="8345142" cy="4903012"/>
          </a:xfrm>
          <a:prstGeom prst="rect">
            <a:avLst/>
          </a:prstGeom>
        </p:spPr>
        <p:txBody>
          <a:bodyPr/>
          <a:lstStyle/>
          <a:p>
            <a:pPr marL="171450" indent="-171450">
              <a:buFont typeface="Arial" pitchFamily="34" charset="0"/>
              <a:buChar char="»"/>
            </a:pPr>
            <a:endParaRPr lang="en-US" sz="2000" b="0" u="none" dirty="0" smtClean="0">
              <a:latin typeface="Arial"/>
            </a:endParaRPr>
          </a:p>
          <a:p>
            <a:pPr marL="171450" indent="-171450">
              <a:buFont typeface="Arial" pitchFamily="34" charset="0"/>
              <a:buChar char="»"/>
            </a:pPr>
            <a:r>
              <a:rPr lang="en-US" sz="2000" b="0" u="none" dirty="0" smtClean="0">
                <a:latin typeface="Arial"/>
              </a:rPr>
              <a:t>In </a:t>
            </a:r>
            <a:r>
              <a:rPr lang="en-US" sz="2000" b="0" u="none" dirty="0">
                <a:latin typeface="Arial"/>
              </a:rPr>
              <a:t>January 2014, the Imperial Irrigation District issued an RFQ for</a:t>
            </a:r>
          </a:p>
          <a:p>
            <a:r>
              <a:rPr lang="en-US" sz="2000" b="0" u="none" dirty="0">
                <a:latin typeface="Arial"/>
              </a:rPr>
              <a:t>    20 to 40 MW of battery energy storage.</a:t>
            </a:r>
          </a:p>
          <a:p>
            <a:pPr marL="225425" indent="-225425" algn="just" defTabSz="815975">
              <a:spcAft>
                <a:spcPts val="1200"/>
              </a:spcAft>
              <a:buClr>
                <a:schemeClr val="folHlink"/>
              </a:buClr>
              <a:buFont typeface="Arial" charset="0"/>
              <a:buChar char="»"/>
            </a:pPr>
            <a:endParaRPr lang="en-US" sz="2000" b="0" u="none" kern="0" dirty="0" smtClean="0">
              <a:latin typeface="Arial"/>
              <a:cs typeface="ＭＳ Ｐゴシック" pitchFamily="-110" charset="-128"/>
            </a:endParaRPr>
          </a:p>
          <a:p>
            <a:pPr marL="225425" indent="-225425" algn="just" defTabSz="815975">
              <a:spcAft>
                <a:spcPts val="1200"/>
              </a:spcAft>
              <a:buClr>
                <a:schemeClr val="folHlink"/>
              </a:buClr>
              <a:buFont typeface="Arial" charset="0"/>
              <a:buChar char="»"/>
            </a:pPr>
            <a:r>
              <a:rPr lang="en-US" sz="2000" b="0" u="none" kern="0" dirty="0" smtClean="0">
                <a:latin typeface="Arial"/>
                <a:cs typeface="ＭＳ Ｐゴシック" pitchFamily="-110" charset="-128"/>
              </a:rPr>
              <a:t>In May 2014, IID  announced shortlisted bidders, selecting the following nine firms to continue to the next phase of the solicitation process: 1. AES Energy Storage 2. Black &amp; Veatch 3. Coachella Energy Storage 4. Duke Energy Business Services 5. Invenergy Storage Development 6. PMCCA, dba Performance Mechanical Contractors 7. S&amp;C Electric Company 8. UC Synergetic  (Hitachi) 9. ZBB Energy Corporation.</a:t>
            </a:r>
          </a:p>
          <a:p>
            <a:pPr marL="225425" indent="-225425" algn="just" defTabSz="815975">
              <a:spcAft>
                <a:spcPts val="1200"/>
              </a:spcAft>
              <a:buClr>
                <a:schemeClr val="folHlink"/>
              </a:buClr>
              <a:buFont typeface="Arial" charset="0"/>
              <a:buChar char="»"/>
            </a:pPr>
            <a:endParaRPr lang="en-US" sz="2000" b="0" u="none" kern="0" dirty="0">
              <a:latin typeface="Arial"/>
              <a:cs typeface="ＭＳ Ｐゴシック" pitchFamily="-110" charset="-128"/>
            </a:endParaRPr>
          </a:p>
          <a:p>
            <a:pPr marL="225425" indent="-225425" algn="just" defTabSz="815975">
              <a:spcAft>
                <a:spcPts val="1200"/>
              </a:spcAft>
              <a:buClr>
                <a:schemeClr val="folHlink"/>
              </a:buClr>
              <a:buFont typeface="Arial" charset="0"/>
              <a:buChar char="»"/>
            </a:pPr>
            <a:r>
              <a:rPr lang="en-US" sz="2000" b="0" u="none" kern="0" dirty="0" smtClean="0">
                <a:latin typeface="Arial"/>
                <a:cs typeface="ＭＳ Ｐゴシック" pitchFamily="-110" charset="-128"/>
              </a:rPr>
              <a:t>In December 2014, IID held a mandatory shortlisted bidders conference and issued an RFO to the remaining eight bidders in January 2015 to deliver a 33 MW energy storage system to come on-line by December 2016 to meet NERC/FERC requirements.</a:t>
            </a:r>
          </a:p>
        </p:txBody>
      </p:sp>
    </p:spTree>
    <p:extLst>
      <p:ext uri="{BB962C8B-B14F-4D97-AF65-F5344CB8AC3E}">
        <p14:creationId xmlns:p14="http://schemas.microsoft.com/office/powerpoint/2010/main" val="9982151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60" y="51196"/>
            <a:ext cx="8819546" cy="477837"/>
          </a:xfrm>
        </p:spPr>
        <p:txBody>
          <a:bodyPr/>
          <a:lstStyle/>
          <a:p>
            <a:r>
              <a:rPr lang="en-US" dirty="0" smtClean="0">
                <a:latin typeface="Arial"/>
                <a:cs typeface="Arial"/>
              </a:rPr>
              <a:t>LADWP Storage Procurement Targets Under Consideration</a:t>
            </a:r>
            <a:endParaRPr lang="en-US" dirty="0">
              <a:latin typeface="Arial"/>
              <a:cs typeface="Arial"/>
            </a:endParaRPr>
          </a:p>
        </p:txBody>
      </p:sp>
      <p:sp>
        <p:nvSpPr>
          <p:cNvPr id="3" name="Slide Number Placeholder 2"/>
          <p:cNvSpPr>
            <a:spLocks noGrp="1"/>
          </p:cNvSpPr>
          <p:nvPr>
            <p:ph type="sldNum" sz="quarter" idx="4294967295"/>
          </p:nvPr>
        </p:nvSpPr>
        <p:spPr>
          <a:xfrm>
            <a:off x="402585" y="6347780"/>
            <a:ext cx="445872" cy="153888"/>
          </a:xfrm>
          <a:prstGeom prst="rect">
            <a:avLst/>
          </a:prstGeom>
        </p:spPr>
        <p:txBody>
          <a:bodyPr/>
          <a:lstStyle/>
          <a:p>
            <a:pPr fontAlgn="base">
              <a:spcBef>
                <a:spcPct val="0"/>
              </a:spcBef>
              <a:spcAft>
                <a:spcPct val="0"/>
              </a:spcAft>
            </a:pPr>
            <a:fld id="{4FB9B09C-489F-BC4A-8B4A-439C7C9C5B7C}" type="slidenum">
              <a:rPr lang="en-US" sz="1000" smtClean="0">
                <a:solidFill>
                  <a:srgbClr val="000000"/>
                </a:solidFill>
                <a:ea typeface="ＭＳ Ｐゴシック" pitchFamily="-110" charset="-128"/>
              </a:rPr>
              <a:pPr fontAlgn="base">
                <a:spcBef>
                  <a:spcPct val="0"/>
                </a:spcBef>
                <a:spcAft>
                  <a:spcPct val="0"/>
                </a:spcAft>
              </a:pPr>
              <a:t>30</a:t>
            </a:fld>
            <a:endParaRPr lang="en-US" sz="1000" dirty="0">
              <a:solidFill>
                <a:srgbClr val="000000"/>
              </a:solidFill>
              <a:ea typeface="ＭＳ Ｐゴシック" pitchFamily="-110" charset="-128"/>
            </a:endParaRPr>
          </a:p>
        </p:txBody>
      </p:sp>
      <p:sp>
        <p:nvSpPr>
          <p:cNvPr id="5" name="Rectangle 4"/>
          <p:cNvSpPr/>
          <p:nvPr/>
        </p:nvSpPr>
        <p:spPr>
          <a:xfrm>
            <a:off x="0" y="5849655"/>
            <a:ext cx="9143999" cy="1008345"/>
          </a:xfrm>
          <a:prstGeom prst="rect">
            <a:avLst/>
          </a:prstGeom>
          <a:solidFill>
            <a:schemeClr val="bg1"/>
          </a:solidFill>
          <a:ln w="76200">
            <a:noFill/>
          </a:ln>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57151" tIns="17780" rIns="390610" bIns="17780" numCol="1" spcCol="1270" rtlCol="0" anchor="ctr" anchorCtr="0">
            <a:noAutofit/>
          </a:bodyPr>
          <a:lstStyle/>
          <a:p>
            <a:pPr algn="ctr" defTabSz="311150" rtl="0">
              <a:lnSpc>
                <a:spcPct val="90000"/>
              </a:lnSpc>
              <a:spcBef>
                <a:spcPct val="0"/>
              </a:spcBef>
              <a:spcAft>
                <a:spcPct val="35000"/>
              </a:spcAft>
            </a:pPr>
            <a:endParaRPr lang="en-US" sz="900" b="0" u="none" kern="1200" dirty="0" smtClean="0"/>
          </a:p>
        </p:txBody>
      </p:sp>
      <p:graphicFrame>
        <p:nvGraphicFramePr>
          <p:cNvPr id="4" name="Table 3"/>
          <p:cNvGraphicFramePr>
            <a:graphicFrameLocks noGrp="1"/>
          </p:cNvGraphicFramePr>
          <p:nvPr>
            <p:extLst>
              <p:ext uri="{D42A27DB-BD31-4B8C-83A1-F6EECF244321}">
                <p14:modId xmlns:p14="http://schemas.microsoft.com/office/powerpoint/2010/main" val="2028267060"/>
              </p:ext>
            </p:extLst>
          </p:nvPr>
        </p:nvGraphicFramePr>
        <p:xfrm>
          <a:off x="402585" y="731267"/>
          <a:ext cx="8311105" cy="5713032"/>
        </p:xfrm>
        <a:graphic>
          <a:graphicData uri="http://schemas.openxmlformats.org/drawingml/2006/table">
            <a:tbl>
              <a:tblPr firstRow="1" bandRow="1">
                <a:tableStyleId>{5940675A-B579-460E-94D1-54222C63F5DA}</a:tableStyleId>
              </a:tblPr>
              <a:tblGrid>
                <a:gridCol w="1293480"/>
                <a:gridCol w="884903"/>
                <a:gridCol w="1401097"/>
                <a:gridCol w="1106129"/>
                <a:gridCol w="1224116"/>
                <a:gridCol w="1380860"/>
                <a:gridCol w="1020520"/>
              </a:tblGrid>
              <a:tr h="121490">
                <a:tc rowSpan="3">
                  <a:txBody>
                    <a:bodyPr/>
                    <a:lstStyle/>
                    <a:p>
                      <a:pPr algn="ctr"/>
                      <a:r>
                        <a:rPr lang="en-US" sz="1700" b="1" dirty="0" smtClean="0"/>
                        <a:t>Connection Level</a:t>
                      </a:r>
                      <a:endParaRPr lang="en-US" sz="1700" b="1" dirty="0"/>
                    </a:p>
                  </a:txBody>
                  <a:tcPr marL="83573" marR="83573" marT="41786" marB="41786" anchor="ctr">
                    <a:lnB w="38100" cap="flat" cmpd="sng" algn="ctr">
                      <a:solidFill>
                        <a:schemeClr val="tx1"/>
                      </a:solidFill>
                      <a:prstDash val="solid"/>
                      <a:round/>
                      <a:headEnd type="none" w="med" len="med"/>
                      <a:tailEnd type="none" w="med" len="med"/>
                    </a:lnB>
                    <a:solidFill>
                      <a:schemeClr val="tx2">
                        <a:lumMod val="40000"/>
                        <a:lumOff val="60000"/>
                      </a:schemeClr>
                    </a:solidFill>
                  </a:tcPr>
                </a:tc>
                <a:tc gridSpan="6">
                  <a:txBody>
                    <a:bodyPr/>
                    <a:lstStyle/>
                    <a:p>
                      <a:pPr algn="ctr"/>
                      <a:r>
                        <a:rPr lang="en-US" sz="1800" b="1" dirty="0" smtClean="0"/>
                        <a:t>Proposed Targets</a:t>
                      </a:r>
                      <a:endParaRPr lang="en-US" sz="1800" b="1" dirty="0"/>
                    </a:p>
                  </a:txBody>
                  <a:tcPr marL="83573" marR="83573" marT="41786" marB="41786" anchor="ctr">
                    <a:solidFill>
                      <a:srgbClr val="D8EEC0"/>
                    </a:solidFill>
                  </a:tcPr>
                </a:tc>
                <a:tc hMerge="1">
                  <a:txBody>
                    <a:bodyPr/>
                    <a:lstStyle/>
                    <a:p>
                      <a:pPr algn="ctr"/>
                      <a:endParaRPr lang="en-US" sz="1700" dirty="0"/>
                    </a:p>
                  </a:txBody>
                  <a:tcPr marL="83573" marR="83573" marT="41786" marB="41786" anchor="ctr"/>
                </a:tc>
                <a:tc hMerge="1">
                  <a:txBody>
                    <a:bodyPr/>
                    <a:lstStyle/>
                    <a:p>
                      <a:pPr algn="ctr"/>
                      <a:endParaRPr lang="en-US" sz="1700" dirty="0"/>
                    </a:p>
                  </a:txBody>
                  <a:tcPr marL="83573" marR="83573" marT="41786" marB="41786" anchor="ctr"/>
                </a:tc>
                <a:tc hMerge="1">
                  <a:txBody>
                    <a:bodyPr/>
                    <a:lstStyle/>
                    <a:p>
                      <a:pPr algn="ctr"/>
                      <a:endParaRPr lang="en-US" sz="1700" dirty="0"/>
                    </a:p>
                  </a:txBody>
                  <a:tcPr marL="83573" marR="83573" marT="41786" marB="41786" anchor="ctr"/>
                </a:tc>
                <a:tc hMerge="1">
                  <a:txBody>
                    <a:bodyPr/>
                    <a:lstStyle/>
                    <a:p>
                      <a:pPr algn="ctr"/>
                      <a:endParaRPr lang="en-US" sz="1700" dirty="0"/>
                    </a:p>
                  </a:txBody>
                  <a:tcPr marL="83573" marR="83573" marT="41786" marB="41786" anchor="ctr"/>
                </a:tc>
                <a:tc hMerge="1">
                  <a:txBody>
                    <a:bodyPr/>
                    <a:lstStyle/>
                    <a:p>
                      <a:pPr algn="ctr"/>
                      <a:endParaRPr lang="en-US" sz="1700" dirty="0"/>
                    </a:p>
                  </a:txBody>
                  <a:tcPr marL="83573" marR="83573" marT="41786" marB="41786" anchor="ctr"/>
                </a:tc>
              </a:tr>
              <a:tr h="228431">
                <a:tc vMerge="1">
                  <a:txBody>
                    <a:bodyPr/>
                    <a:lstStyle/>
                    <a:p>
                      <a:endParaRPr lang="en-US" sz="1600" dirty="0"/>
                    </a:p>
                  </a:txBody>
                  <a:tcPr marL="83573" marR="83573" marT="16715" marB="16715"/>
                </a:tc>
                <a:tc gridSpan="3">
                  <a:txBody>
                    <a:bodyPr/>
                    <a:lstStyle/>
                    <a:p>
                      <a:pPr marL="0" indent="0" algn="ctr">
                        <a:buFont typeface="Arial" pitchFamily="34" charset="0"/>
                        <a:buNone/>
                      </a:pPr>
                      <a:r>
                        <a:rPr lang="en-US" sz="1800" b="1" kern="1200" dirty="0" smtClean="0">
                          <a:solidFill>
                            <a:schemeClr val="dk1"/>
                          </a:solidFill>
                          <a:latin typeface="+mn-lt"/>
                          <a:ea typeface="+mn-ea"/>
                          <a:cs typeface="+mn-cs"/>
                        </a:rPr>
                        <a:t>2016 Targets</a:t>
                      </a:r>
                      <a:endParaRPr lang="en-US" sz="1800" b="1" kern="1200" dirty="0">
                        <a:solidFill>
                          <a:schemeClr val="dk1"/>
                        </a:solidFill>
                        <a:latin typeface="+mn-lt"/>
                        <a:ea typeface="+mn-ea"/>
                        <a:cs typeface="+mn-cs"/>
                      </a:endParaRPr>
                    </a:p>
                  </a:txBody>
                  <a:tcPr marL="83573" marR="83573" marT="16715" marB="16715">
                    <a:lnR w="28575" cap="flat" cmpd="sng" algn="ctr">
                      <a:solidFill>
                        <a:schemeClr val="tx1"/>
                      </a:solidFill>
                      <a:prstDash val="solid"/>
                      <a:round/>
                      <a:headEnd type="none" w="med" len="med"/>
                      <a:tailEnd type="none" w="med" len="med"/>
                    </a:lnR>
                    <a:solidFill>
                      <a:srgbClr val="FFFFC9"/>
                    </a:solidFill>
                  </a:tcPr>
                </a:tc>
                <a:tc hMerge="1">
                  <a:txBody>
                    <a:bodyPr/>
                    <a:lstStyle/>
                    <a:p>
                      <a:pPr algn="ctr"/>
                      <a:endParaRPr lang="en-US" sz="1600" dirty="0"/>
                    </a:p>
                  </a:txBody>
                  <a:tcPr marL="83573" marR="83573" marT="16715" marB="16715"/>
                </a:tc>
                <a:tc hMerge="1">
                  <a:txBody>
                    <a:bodyPr/>
                    <a:lstStyle/>
                    <a:p>
                      <a:pPr algn="ctr"/>
                      <a:endParaRPr lang="en-US" sz="1600" dirty="0"/>
                    </a:p>
                  </a:txBody>
                  <a:tcPr marL="83573" marR="83573" marT="16715" marB="16715"/>
                </a:tc>
                <a:tc gridSpan="3">
                  <a:txBody>
                    <a:bodyPr/>
                    <a:lstStyle/>
                    <a:p>
                      <a:pPr algn="ctr">
                        <a:buFont typeface="Arial" pitchFamily="34" charset="0"/>
                        <a:buNone/>
                      </a:pPr>
                      <a:r>
                        <a:rPr lang="en-US" sz="1800" b="1" dirty="0" smtClean="0"/>
                        <a:t>2021</a:t>
                      </a:r>
                      <a:r>
                        <a:rPr lang="en-US" sz="1800" b="1" baseline="0" dirty="0" smtClean="0"/>
                        <a:t> Targets</a:t>
                      </a:r>
                      <a:endParaRPr lang="en-US" sz="1800" b="1" dirty="0"/>
                    </a:p>
                  </a:txBody>
                  <a:tcPr marL="83573" marR="83573" marT="16715" marB="16715">
                    <a:lnL w="28575" cap="flat" cmpd="sng" algn="ctr">
                      <a:solidFill>
                        <a:schemeClr val="tx1"/>
                      </a:solidFill>
                      <a:prstDash val="solid"/>
                      <a:round/>
                      <a:headEnd type="none" w="med" len="med"/>
                      <a:tailEnd type="none" w="med" len="med"/>
                    </a:lnL>
                    <a:solidFill>
                      <a:srgbClr val="FFFFC9"/>
                    </a:solidFill>
                  </a:tcPr>
                </a:tc>
                <a:tc hMerge="1">
                  <a:txBody>
                    <a:bodyPr/>
                    <a:lstStyle/>
                    <a:p>
                      <a:pPr algn="ctr">
                        <a:buFont typeface="Arial" pitchFamily="34" charset="0"/>
                        <a:buNone/>
                      </a:pPr>
                      <a:endParaRPr lang="en-US" sz="1600" dirty="0"/>
                    </a:p>
                  </a:txBody>
                  <a:tcPr marL="83573" marR="83573" marT="16715" marB="16715"/>
                </a:tc>
                <a:tc hMerge="1">
                  <a:txBody>
                    <a:bodyPr/>
                    <a:lstStyle/>
                    <a:p>
                      <a:pPr algn="ctr">
                        <a:buFont typeface="Arial" pitchFamily="34" charset="0"/>
                        <a:buNone/>
                      </a:pPr>
                      <a:endParaRPr lang="en-US" sz="1600" dirty="0"/>
                    </a:p>
                  </a:txBody>
                  <a:tcPr marL="83573" marR="83573" marT="16715" marB="16715"/>
                </a:tc>
              </a:tr>
              <a:tr h="283233">
                <a:tc vMerge="1">
                  <a:txBody>
                    <a:bodyPr/>
                    <a:lstStyle/>
                    <a:p>
                      <a:endParaRPr lang="en-US" sz="1600" dirty="0"/>
                    </a:p>
                  </a:txBody>
                  <a:tcPr marL="83573" marR="83573" marT="16715" marB="16715"/>
                </a:tc>
                <a:tc>
                  <a:txBody>
                    <a:bodyPr/>
                    <a:lstStyle/>
                    <a:p>
                      <a:pPr marL="0" indent="0" algn="ctr">
                        <a:buFont typeface="Arial" pitchFamily="34" charset="0"/>
                        <a:buNone/>
                      </a:pPr>
                      <a:r>
                        <a:rPr lang="en-US" sz="1600" kern="1200" dirty="0" smtClean="0">
                          <a:solidFill>
                            <a:schemeClr val="dk1"/>
                          </a:solidFill>
                          <a:latin typeface="+mn-lt"/>
                          <a:ea typeface="+mn-ea"/>
                          <a:cs typeface="+mn-cs"/>
                        </a:rPr>
                        <a:t>Project Name</a:t>
                      </a:r>
                    </a:p>
                  </a:txBody>
                  <a:tcPr marL="45720" marR="45720">
                    <a:lnB w="38100" cap="flat" cmpd="sng" algn="ctr">
                      <a:solidFill>
                        <a:schemeClr val="tx1"/>
                      </a:solidFill>
                      <a:prstDash val="solid"/>
                      <a:round/>
                      <a:headEnd type="none" w="med" len="med"/>
                      <a:tailEnd type="none" w="med" len="med"/>
                    </a:lnB>
                    <a:solidFill>
                      <a:srgbClr val="FFC000"/>
                    </a:solidFill>
                  </a:tcP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Energy Storage Type</a:t>
                      </a:r>
                    </a:p>
                  </a:txBody>
                  <a:tcPr marL="45720" marR="45720">
                    <a:lnB w="38100" cap="flat" cmpd="sng" algn="ctr">
                      <a:solidFill>
                        <a:schemeClr val="tx1"/>
                      </a:solidFill>
                      <a:prstDash val="solid"/>
                      <a:round/>
                      <a:headEnd type="none" w="med" len="med"/>
                      <a:tailEnd type="none" w="med" len="med"/>
                    </a:lnB>
                    <a:solidFill>
                      <a:srgbClr val="FFC000"/>
                    </a:solidFill>
                  </a:tcP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Capacity</a:t>
                      </a:r>
                    </a:p>
                  </a:txBody>
                  <a:tcPr marL="45720" marR="45720">
                    <a:lnR w="28575"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C000"/>
                    </a:solidFill>
                  </a:tcP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Project</a:t>
                      </a:r>
                      <a:r>
                        <a:rPr lang="en-US" sz="1600" kern="1200" baseline="0" dirty="0" smtClean="0">
                          <a:solidFill>
                            <a:schemeClr val="dk1"/>
                          </a:solidFill>
                          <a:latin typeface="+mn-lt"/>
                          <a:ea typeface="+mn-ea"/>
                          <a:cs typeface="+mn-cs"/>
                        </a:rPr>
                        <a:t> </a:t>
                      </a:r>
                    </a:p>
                    <a:p>
                      <a:pPr marL="0" algn="ctr" defTabSz="371001" rtl="0" eaLnBrk="1" latinLnBrk="0" hangingPunct="1">
                        <a:buFont typeface="Arial" pitchFamily="34" charset="0"/>
                        <a:buNone/>
                      </a:pPr>
                      <a:r>
                        <a:rPr lang="en-US" sz="1600" kern="1200" baseline="0" dirty="0" smtClean="0">
                          <a:solidFill>
                            <a:schemeClr val="dk1"/>
                          </a:solidFill>
                          <a:latin typeface="+mn-lt"/>
                          <a:ea typeface="+mn-ea"/>
                          <a:cs typeface="+mn-cs"/>
                        </a:rPr>
                        <a:t>Name</a:t>
                      </a:r>
                      <a:endParaRPr lang="en-US" sz="1600" kern="1200" dirty="0" smtClean="0">
                        <a:solidFill>
                          <a:schemeClr val="dk1"/>
                        </a:solidFill>
                        <a:latin typeface="+mn-lt"/>
                        <a:ea typeface="+mn-ea"/>
                        <a:cs typeface="+mn-cs"/>
                      </a:endParaRPr>
                    </a:p>
                  </a:txBody>
                  <a:tcPr marL="45720" marR="45720">
                    <a:lnL w="28575"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C000"/>
                    </a:solidFill>
                  </a:tcP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Energy Storage Type</a:t>
                      </a:r>
                    </a:p>
                  </a:txBody>
                  <a:tcPr marL="45720" marR="45720">
                    <a:lnB w="38100" cap="flat" cmpd="sng" algn="ctr">
                      <a:solidFill>
                        <a:schemeClr val="tx1"/>
                      </a:solidFill>
                      <a:prstDash val="solid"/>
                      <a:round/>
                      <a:headEnd type="none" w="med" len="med"/>
                      <a:tailEnd type="none" w="med" len="med"/>
                    </a:lnB>
                    <a:solidFill>
                      <a:srgbClr val="FFC000"/>
                    </a:solidFill>
                  </a:tcP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Capacity</a:t>
                      </a:r>
                    </a:p>
                  </a:txBody>
                  <a:tcPr marL="45720" marR="45720">
                    <a:lnB w="38100" cap="flat" cmpd="sng" algn="ctr">
                      <a:solidFill>
                        <a:schemeClr val="tx1"/>
                      </a:solidFill>
                      <a:prstDash val="solid"/>
                      <a:round/>
                      <a:headEnd type="none" w="med" len="med"/>
                      <a:tailEnd type="none" w="med" len="med"/>
                    </a:lnB>
                    <a:solidFill>
                      <a:srgbClr val="FFC000"/>
                    </a:solidFill>
                  </a:tcPr>
                </a:tc>
              </a:tr>
              <a:tr h="279300">
                <a:tc rowSpan="2">
                  <a:txBody>
                    <a:bodyPr/>
                    <a:lstStyle/>
                    <a:p>
                      <a:r>
                        <a:rPr lang="en-US" sz="1600" b="1" dirty="0" smtClean="0"/>
                        <a:t>Generation</a:t>
                      </a:r>
                      <a:endParaRPr lang="en-US" sz="1600" b="1" dirty="0"/>
                    </a:p>
                  </a:txBody>
                  <a:tcPr marL="83573" marR="83573" marT="16715" marB="16715" anchor="ct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indent="0" algn="ctr">
                        <a:buFont typeface="Arial" pitchFamily="34" charset="0"/>
                        <a:buNone/>
                      </a:pPr>
                      <a:r>
                        <a:rPr lang="en-US" sz="1600" kern="1200" dirty="0" smtClean="0">
                          <a:solidFill>
                            <a:schemeClr val="dk1"/>
                          </a:solidFill>
                          <a:latin typeface="+mn-lt"/>
                          <a:ea typeface="+mn-ea"/>
                          <a:cs typeface="+mn-cs"/>
                        </a:rPr>
                        <a:t>Castaic</a:t>
                      </a:r>
                    </a:p>
                  </a:txBody>
                  <a:tcPr marL="45720" marR="45720" anchor="ctr">
                    <a:lnT w="38100" cap="flat" cmpd="sng" algn="ctr">
                      <a:solidFill>
                        <a:schemeClr val="tx1"/>
                      </a:solidFill>
                      <a:prstDash val="solid"/>
                      <a:round/>
                      <a:headEnd type="none" w="med" len="med"/>
                      <a:tailEnd type="none" w="med" len="med"/>
                    </a:lnT>
                  </a:tcP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Pump Storage Hydro</a:t>
                      </a:r>
                    </a:p>
                  </a:txBody>
                  <a:tcPr marL="45720" marR="45720" anchor="ctr">
                    <a:lnT w="38100" cap="flat" cmpd="sng" algn="ctr">
                      <a:solidFill>
                        <a:schemeClr val="tx1"/>
                      </a:solidFill>
                      <a:prstDash val="solid"/>
                      <a:round/>
                      <a:headEnd type="none" w="med" len="med"/>
                      <a:tailEnd type="none" w="med" len="med"/>
                    </a:lnT>
                  </a:tcP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21 MW</a:t>
                      </a:r>
                    </a:p>
                  </a:txBody>
                  <a:tcPr marL="45720" marR="45720" anchor="ctr">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Valley Gen. Station</a:t>
                      </a:r>
                    </a:p>
                  </a:txBody>
                  <a:tcPr marL="45720" marR="45720" anchor="ctr">
                    <a:lnL w="28575"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Thermal</a:t>
                      </a:r>
                      <a:r>
                        <a:rPr lang="en-US" sz="1600" kern="1200" baseline="0" dirty="0" smtClean="0">
                          <a:solidFill>
                            <a:schemeClr val="dk1"/>
                          </a:solidFill>
                          <a:latin typeface="+mn-lt"/>
                          <a:ea typeface="+mn-ea"/>
                          <a:cs typeface="+mn-cs"/>
                        </a:rPr>
                        <a:t> ES</a:t>
                      </a:r>
                      <a:endParaRPr lang="en-US" sz="1600" kern="1200" dirty="0" smtClean="0">
                        <a:solidFill>
                          <a:schemeClr val="dk1"/>
                        </a:solidFill>
                        <a:latin typeface="+mn-lt"/>
                        <a:ea typeface="+mn-ea"/>
                        <a:cs typeface="+mn-cs"/>
                      </a:endParaRPr>
                    </a:p>
                  </a:txBody>
                  <a:tcPr marL="45720" marR="45720" anchor="ctr">
                    <a:lnT w="38100" cap="flat" cmpd="sng" algn="ctr">
                      <a:solidFill>
                        <a:schemeClr val="tx1"/>
                      </a:solidFill>
                      <a:prstDash val="solid"/>
                      <a:round/>
                      <a:headEnd type="none" w="med" len="med"/>
                      <a:tailEnd type="none" w="med" len="med"/>
                    </a:lnT>
                  </a:tcP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60</a:t>
                      </a:r>
                      <a:r>
                        <a:rPr lang="en-US" sz="1600" kern="1200" baseline="0" dirty="0" smtClean="0">
                          <a:solidFill>
                            <a:schemeClr val="dk1"/>
                          </a:solidFill>
                          <a:latin typeface="+mn-lt"/>
                          <a:ea typeface="+mn-ea"/>
                          <a:cs typeface="+mn-cs"/>
                        </a:rPr>
                        <a:t> MW</a:t>
                      </a:r>
                      <a:endParaRPr lang="en-US" sz="1600" kern="1200" dirty="0" smtClean="0">
                        <a:solidFill>
                          <a:schemeClr val="dk1"/>
                        </a:solidFill>
                        <a:latin typeface="+mn-lt"/>
                        <a:ea typeface="+mn-ea"/>
                        <a:cs typeface="+mn-cs"/>
                      </a:endParaRPr>
                    </a:p>
                  </a:txBody>
                  <a:tcPr marL="45720" marR="45720" anchor="ctr">
                    <a:lnT w="38100" cap="flat" cmpd="sng" algn="ctr">
                      <a:solidFill>
                        <a:schemeClr val="tx1"/>
                      </a:solidFill>
                      <a:prstDash val="solid"/>
                      <a:round/>
                      <a:headEnd type="none" w="med" len="med"/>
                      <a:tailEnd type="none" w="med" len="med"/>
                    </a:lnT>
                  </a:tcPr>
                </a:tc>
              </a:tr>
              <a:tr h="228431">
                <a:tc vMerge="1">
                  <a:txBody>
                    <a:bodyPr/>
                    <a:lstStyle/>
                    <a:p>
                      <a:endParaRPr lang="en-US" sz="1600" dirty="0"/>
                    </a:p>
                  </a:txBody>
                  <a:tcPr marL="83573" marR="83573" marT="16715" marB="16715"/>
                </a:tc>
                <a:tc gridSpan="2">
                  <a:txBody>
                    <a:bodyPr/>
                    <a:lstStyle/>
                    <a:p>
                      <a:pPr marL="0" algn="r" defTabSz="371001" rtl="0" eaLnBrk="1" latinLnBrk="0" hangingPunct="1">
                        <a:buFont typeface="Arial" pitchFamily="34" charset="0"/>
                        <a:buNone/>
                      </a:pPr>
                      <a:r>
                        <a:rPr lang="en-US" sz="1600" b="1" kern="1200" dirty="0" smtClean="0">
                          <a:solidFill>
                            <a:schemeClr val="dk1"/>
                          </a:solidFill>
                          <a:latin typeface="+mn-lt"/>
                          <a:ea typeface="+mn-ea"/>
                          <a:cs typeface="+mn-cs"/>
                        </a:rPr>
                        <a:t>Sub-Total</a:t>
                      </a:r>
                    </a:p>
                  </a:txBody>
                  <a:tcPr marL="45720" marR="45720">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algn="ctr" defTabSz="371001" rtl="0" eaLnBrk="1" latinLnBrk="0" hangingPunct="1">
                        <a:buFont typeface="Arial" pitchFamily="34" charset="0"/>
                        <a:buNone/>
                      </a:pPr>
                      <a:endParaRPr lang="en-US" sz="1600" b="1" kern="1200" dirty="0" smtClean="0">
                        <a:solidFill>
                          <a:schemeClr val="dk1"/>
                        </a:solidFill>
                        <a:latin typeface="+mn-lt"/>
                        <a:ea typeface="+mn-ea"/>
                        <a:cs typeface="+mn-cs"/>
                      </a:endParaRPr>
                    </a:p>
                  </a:txBody>
                  <a:tcPr marL="45720" marR="45720">
                    <a:lnB w="28575" cap="flat" cmpd="sng" algn="ctr">
                      <a:solidFill>
                        <a:schemeClr val="tx1"/>
                      </a:solidFill>
                      <a:prstDash val="solid"/>
                      <a:round/>
                      <a:headEnd type="none" w="med" len="med"/>
                      <a:tailEnd type="none" w="med" len="med"/>
                    </a:lnB>
                  </a:tcPr>
                </a:tc>
                <a:tc>
                  <a:txBody>
                    <a:bodyPr/>
                    <a:lstStyle/>
                    <a:p>
                      <a:pPr marL="0" algn="ctr" defTabSz="371001" rtl="0" eaLnBrk="1" latinLnBrk="0" hangingPunct="1">
                        <a:buFont typeface="Arial" pitchFamily="34" charset="0"/>
                        <a:buNone/>
                      </a:pPr>
                      <a:r>
                        <a:rPr lang="en-US" sz="1600" b="1" kern="1200" dirty="0" smtClean="0">
                          <a:solidFill>
                            <a:schemeClr val="dk1"/>
                          </a:solidFill>
                          <a:latin typeface="+mn-lt"/>
                          <a:ea typeface="+mn-ea"/>
                          <a:cs typeface="+mn-cs"/>
                        </a:rPr>
                        <a:t>21 MW</a:t>
                      </a:r>
                    </a:p>
                  </a:txBody>
                  <a:tcPr marL="45720" marR="4572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algn="r" defTabSz="371001" rtl="0" eaLnBrk="1" latinLnBrk="0" hangingPunct="1">
                        <a:buFont typeface="Arial" pitchFamily="34" charset="0"/>
                        <a:buNone/>
                      </a:pPr>
                      <a:r>
                        <a:rPr lang="en-US" sz="1600" b="1" kern="1200" dirty="0" smtClean="0">
                          <a:solidFill>
                            <a:schemeClr val="dk1"/>
                          </a:solidFill>
                          <a:latin typeface="+mn-lt"/>
                          <a:ea typeface="+mn-ea"/>
                          <a:cs typeface="+mn-cs"/>
                        </a:rPr>
                        <a:t>Sub-Total</a:t>
                      </a:r>
                    </a:p>
                  </a:txBody>
                  <a:tcPr marL="45720" marR="4572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algn="ctr" defTabSz="371001" rtl="0" eaLnBrk="1" latinLnBrk="0" hangingPunct="1">
                        <a:buFont typeface="Arial" pitchFamily="34" charset="0"/>
                        <a:buNone/>
                      </a:pPr>
                      <a:endParaRPr lang="en-US" sz="1600" b="1" kern="1200" dirty="0" smtClean="0">
                        <a:solidFill>
                          <a:schemeClr val="dk1"/>
                        </a:solidFill>
                        <a:latin typeface="+mn-lt"/>
                        <a:ea typeface="+mn-ea"/>
                        <a:cs typeface="+mn-cs"/>
                      </a:endParaRPr>
                    </a:p>
                  </a:txBody>
                  <a:tcPr marL="45720" marR="45720">
                    <a:lnB w="28575" cap="flat" cmpd="sng" algn="ctr">
                      <a:solidFill>
                        <a:schemeClr val="tx1"/>
                      </a:solidFill>
                      <a:prstDash val="solid"/>
                      <a:round/>
                      <a:headEnd type="none" w="med" len="med"/>
                      <a:tailEnd type="none" w="med" len="med"/>
                    </a:lnB>
                  </a:tcPr>
                </a:tc>
                <a:tc>
                  <a:txBody>
                    <a:bodyPr/>
                    <a:lstStyle/>
                    <a:p>
                      <a:pPr marL="0" algn="ctr" defTabSz="371001" rtl="0" eaLnBrk="1" latinLnBrk="0" hangingPunct="1">
                        <a:buFont typeface="Arial" pitchFamily="34" charset="0"/>
                        <a:buNone/>
                      </a:pPr>
                      <a:r>
                        <a:rPr lang="en-US" sz="1600" b="1" kern="1200" dirty="0" smtClean="0">
                          <a:solidFill>
                            <a:schemeClr val="dk1"/>
                          </a:solidFill>
                          <a:latin typeface="+mn-lt"/>
                          <a:ea typeface="+mn-ea"/>
                          <a:cs typeface="+mn-cs"/>
                        </a:rPr>
                        <a:t>60 MW</a:t>
                      </a:r>
                    </a:p>
                  </a:txBody>
                  <a:tcPr marL="45720" marR="45720">
                    <a:lnB w="28575" cap="flat" cmpd="sng" algn="ctr">
                      <a:solidFill>
                        <a:schemeClr val="tx1"/>
                      </a:solidFill>
                      <a:prstDash val="solid"/>
                      <a:round/>
                      <a:headEnd type="none" w="med" len="med"/>
                      <a:tailEnd type="none" w="med" len="med"/>
                    </a:lnB>
                    <a:solidFill>
                      <a:schemeClr val="bg1">
                        <a:lumMod val="85000"/>
                      </a:schemeClr>
                    </a:solidFill>
                  </a:tcPr>
                </a:tc>
              </a:tr>
              <a:tr h="228431">
                <a:tc rowSpan="3">
                  <a:txBody>
                    <a:bodyPr/>
                    <a:lstStyle/>
                    <a:p>
                      <a:pPr algn="l"/>
                      <a:r>
                        <a:rPr lang="en-US" sz="1600" b="1" dirty="0" smtClean="0"/>
                        <a:t>Transmission</a:t>
                      </a:r>
                      <a:endParaRPr lang="en-US" sz="1600" b="1" dirty="0"/>
                    </a:p>
                  </a:txBody>
                  <a:tcPr marL="83573" marR="83573" marT="16715" marB="16715"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rowSpan="3" gridSpan="3">
                  <a:txBody>
                    <a:bodyPr/>
                    <a:lstStyle/>
                    <a:p>
                      <a:pPr marL="0" indent="225425" algn="ctr">
                        <a:buFont typeface="Arial" pitchFamily="34" charset="0"/>
                        <a:buNone/>
                      </a:pPr>
                      <a:r>
                        <a:rPr lang="en-US" sz="1600" kern="1200" dirty="0" smtClean="0">
                          <a:solidFill>
                            <a:schemeClr val="dk1"/>
                          </a:solidFill>
                          <a:latin typeface="+mn-lt"/>
                          <a:ea typeface="+mn-ea"/>
                          <a:cs typeface="+mn-cs"/>
                        </a:rPr>
                        <a:t>None</a:t>
                      </a:r>
                    </a:p>
                  </a:txBody>
                  <a:tcPr marL="45720" marR="4572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3" hMerge="1">
                  <a:txBody>
                    <a:bodyPr/>
                    <a:lstStyle/>
                    <a:p>
                      <a:pPr marL="0" algn="ctr" defTabSz="371001" rtl="0" eaLnBrk="1" latinLnBrk="0" hangingPunct="1">
                        <a:buFont typeface="Arial" pitchFamily="34" charset="0"/>
                        <a:buNone/>
                      </a:pPr>
                      <a:endParaRPr lang="en-US" sz="1600" kern="1200" dirty="0" smtClean="0">
                        <a:solidFill>
                          <a:schemeClr val="dk1"/>
                        </a:solidFill>
                        <a:latin typeface="+mn-lt"/>
                        <a:ea typeface="+mn-ea"/>
                        <a:cs typeface="+mn-cs"/>
                      </a:endParaRPr>
                    </a:p>
                  </a:txBody>
                  <a:tcPr marL="45720" marR="4572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3" hMerge="1">
                  <a:txBody>
                    <a:bodyPr/>
                    <a:lstStyle/>
                    <a:p>
                      <a:pPr marL="0" algn="ctr" defTabSz="371001" rtl="0" eaLnBrk="1" latinLnBrk="0" hangingPunct="1">
                        <a:buFont typeface="Arial" pitchFamily="34" charset="0"/>
                        <a:buNone/>
                      </a:pPr>
                      <a:endParaRPr lang="en-US" sz="1600" kern="1200" dirty="0" smtClean="0">
                        <a:solidFill>
                          <a:schemeClr val="dk1"/>
                        </a:solidFill>
                        <a:latin typeface="+mn-lt"/>
                        <a:ea typeface="+mn-ea"/>
                        <a:cs typeface="+mn-cs"/>
                      </a:endParaRPr>
                    </a:p>
                  </a:txBody>
                  <a:tcPr marL="45720" marR="4572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Beacon Solar</a:t>
                      </a:r>
                    </a:p>
                  </a:txBody>
                  <a:tcPr marL="45720" marR="4572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Battery ESS</a:t>
                      </a:r>
                    </a:p>
                  </a:txBody>
                  <a:tcPr marL="45720" marR="45720">
                    <a:lnT w="28575" cap="flat" cmpd="sng" algn="ctr">
                      <a:solidFill>
                        <a:schemeClr val="tx1"/>
                      </a:solidFill>
                      <a:prstDash val="solid"/>
                      <a:round/>
                      <a:headEnd type="none" w="med" len="med"/>
                      <a:tailEnd type="none" w="med" len="med"/>
                    </a:lnT>
                  </a:tcP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30 MW</a:t>
                      </a:r>
                    </a:p>
                  </a:txBody>
                  <a:tcPr marL="45720" marR="45720">
                    <a:lnT w="28575" cap="flat" cmpd="sng" algn="ctr">
                      <a:solidFill>
                        <a:schemeClr val="tx1"/>
                      </a:solidFill>
                      <a:prstDash val="solid"/>
                      <a:round/>
                      <a:headEnd type="none" w="med" len="med"/>
                      <a:tailEnd type="none" w="med" len="med"/>
                    </a:lnT>
                  </a:tcPr>
                </a:tc>
              </a:tr>
              <a:tr h="228431">
                <a:tc vMerge="1">
                  <a:txBody>
                    <a:bodyPr/>
                    <a:lstStyle/>
                    <a:p>
                      <a:endParaRPr lang="en-US" sz="1600" dirty="0"/>
                    </a:p>
                  </a:txBody>
                  <a:tcPr marL="83573" marR="83573" marT="16715" marB="16715"/>
                </a:tc>
                <a:tc gridSpan="3" vMerge="1">
                  <a:txBody>
                    <a:bodyPr/>
                    <a:lstStyle/>
                    <a:p>
                      <a:pPr marL="0" indent="225425" algn="l">
                        <a:buFont typeface="Arial" pitchFamily="34" charset="0"/>
                        <a:buNone/>
                      </a:pPr>
                      <a:endParaRPr lang="en-US" sz="1300" b="1" dirty="0" smtClean="0"/>
                    </a:p>
                  </a:txBody>
                  <a:tcPr marL="45720" marR="45720"/>
                </a:tc>
                <a:tc hMerge="1" vMerge="1">
                  <a:txBody>
                    <a:bodyPr/>
                    <a:lstStyle/>
                    <a:p>
                      <a:pPr marL="0" algn="ctr" defTabSz="371001" rtl="0" eaLnBrk="1" latinLnBrk="0" hangingPunct="1">
                        <a:buFont typeface="Arial" pitchFamily="34" charset="0"/>
                        <a:buNone/>
                      </a:pPr>
                      <a:endParaRPr lang="en-US" sz="1600" kern="1200" dirty="0" smtClean="0">
                        <a:solidFill>
                          <a:schemeClr val="dk1"/>
                        </a:solidFill>
                        <a:latin typeface="+mn-lt"/>
                        <a:ea typeface="+mn-ea"/>
                        <a:cs typeface="+mn-cs"/>
                      </a:endParaRPr>
                    </a:p>
                  </a:txBody>
                  <a:tcPr marL="45720" marR="45720"/>
                </a:tc>
                <a:tc hMerge="1" vMerge="1">
                  <a:txBody>
                    <a:bodyPr/>
                    <a:lstStyle/>
                    <a:p>
                      <a:pPr marL="0" algn="ctr" defTabSz="371001" rtl="0" eaLnBrk="1" latinLnBrk="0" hangingPunct="1">
                        <a:buFont typeface="Arial" pitchFamily="34" charset="0"/>
                        <a:buNone/>
                      </a:pPr>
                      <a:endParaRPr lang="en-US" sz="1600" kern="1200" dirty="0" smtClean="0">
                        <a:solidFill>
                          <a:schemeClr val="dk1"/>
                        </a:solidFill>
                        <a:latin typeface="+mn-lt"/>
                        <a:ea typeface="+mn-ea"/>
                        <a:cs typeface="+mn-cs"/>
                      </a:endParaRPr>
                    </a:p>
                  </a:txBody>
                  <a:tcPr marL="45720" marR="45720"/>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Q09 Solar</a:t>
                      </a:r>
                    </a:p>
                  </a:txBody>
                  <a:tcPr marL="45720" marR="45720">
                    <a:lnL w="28575" cap="flat" cmpd="sng" algn="ctr">
                      <a:solidFill>
                        <a:schemeClr val="tx1"/>
                      </a:solidFill>
                      <a:prstDash val="solid"/>
                      <a:round/>
                      <a:headEnd type="none" w="med" len="med"/>
                      <a:tailEnd type="none" w="med" len="med"/>
                    </a:lnL>
                  </a:tcPr>
                </a:tc>
                <a:tc>
                  <a:txBody>
                    <a:bodyPr/>
                    <a:lstStyle/>
                    <a:p>
                      <a:pPr marL="0" marR="0" indent="0" algn="ctr" defTabSz="371001" rtl="0" eaLnBrk="1" fontAlgn="auto" latinLnBrk="0" hangingPunct="1">
                        <a:lnSpc>
                          <a:spcPct val="100000"/>
                        </a:lnSpc>
                        <a:spcBef>
                          <a:spcPts val="0"/>
                        </a:spcBef>
                        <a:spcAft>
                          <a:spcPts val="0"/>
                        </a:spcAft>
                        <a:buClrTx/>
                        <a:buSzTx/>
                        <a:buFont typeface="Arial" pitchFamily="34" charset="0"/>
                        <a:buNone/>
                        <a:tabLst/>
                        <a:defRPr/>
                      </a:pPr>
                      <a:r>
                        <a:rPr lang="en-US" sz="1600" kern="1200" dirty="0" smtClean="0">
                          <a:solidFill>
                            <a:schemeClr val="dk1"/>
                          </a:solidFill>
                          <a:latin typeface="+mn-lt"/>
                          <a:ea typeface="+mn-ea"/>
                          <a:cs typeface="+mn-cs"/>
                        </a:rPr>
                        <a:t>Battery ESS</a:t>
                      </a:r>
                    </a:p>
                  </a:txBody>
                  <a:tcPr marL="45720" marR="45720"/>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20 MW</a:t>
                      </a:r>
                    </a:p>
                  </a:txBody>
                  <a:tcPr marL="45720" marR="45720"/>
                </a:tc>
              </a:tr>
              <a:tr h="228431">
                <a:tc vMerge="1">
                  <a:txBody>
                    <a:bodyPr/>
                    <a:lstStyle/>
                    <a:p>
                      <a:endParaRPr lang="en-US" sz="1600" dirty="0"/>
                    </a:p>
                  </a:txBody>
                  <a:tcPr marL="83573" marR="83573" marT="16715" marB="16715">
                    <a:lnB w="28575" cap="flat" cmpd="sng" algn="ctr">
                      <a:solidFill>
                        <a:schemeClr val="tx1"/>
                      </a:solidFill>
                      <a:prstDash val="solid"/>
                      <a:round/>
                      <a:headEnd type="none" w="med" len="med"/>
                      <a:tailEnd type="none" w="med" len="med"/>
                    </a:lnB>
                  </a:tcPr>
                </a:tc>
                <a:tc gridSpan="3" vMerge="1">
                  <a:txBody>
                    <a:bodyPr/>
                    <a:lstStyle/>
                    <a:p>
                      <a:pPr marL="0" indent="225425" algn="l">
                        <a:buFont typeface="Arial" pitchFamily="34" charset="0"/>
                        <a:buNone/>
                      </a:pPr>
                      <a:endParaRPr lang="en-US" sz="1300" b="1" dirty="0" smtClean="0"/>
                    </a:p>
                  </a:txBody>
                  <a:tcPr marL="45720" marR="45720">
                    <a:lnB w="28575" cap="flat" cmpd="sng" algn="ctr">
                      <a:solidFill>
                        <a:schemeClr val="tx1"/>
                      </a:solidFill>
                      <a:prstDash val="solid"/>
                      <a:round/>
                      <a:headEnd type="none" w="med" len="med"/>
                      <a:tailEnd type="none" w="med" len="med"/>
                    </a:lnB>
                  </a:tcPr>
                </a:tc>
                <a:tc hMerge="1" vMerge="1">
                  <a:txBody>
                    <a:bodyPr/>
                    <a:lstStyle/>
                    <a:p>
                      <a:pPr marL="0" algn="ctr" defTabSz="371001" rtl="0" eaLnBrk="1" latinLnBrk="0" hangingPunct="1">
                        <a:buFont typeface="Arial" pitchFamily="34" charset="0"/>
                        <a:buNone/>
                      </a:pPr>
                      <a:endParaRPr lang="en-US" sz="1600" kern="1200" dirty="0" smtClean="0">
                        <a:solidFill>
                          <a:schemeClr val="dk1"/>
                        </a:solidFill>
                        <a:latin typeface="+mn-lt"/>
                        <a:ea typeface="+mn-ea"/>
                        <a:cs typeface="+mn-cs"/>
                      </a:endParaRPr>
                    </a:p>
                  </a:txBody>
                  <a:tcPr marL="45720" marR="45720">
                    <a:lnB w="28575" cap="flat" cmpd="sng" algn="ctr">
                      <a:solidFill>
                        <a:schemeClr val="tx1"/>
                      </a:solidFill>
                      <a:prstDash val="solid"/>
                      <a:round/>
                      <a:headEnd type="none" w="med" len="med"/>
                      <a:tailEnd type="none" w="med" len="med"/>
                    </a:lnB>
                  </a:tcPr>
                </a:tc>
                <a:tc hMerge="1" vMerge="1">
                  <a:txBody>
                    <a:bodyPr/>
                    <a:lstStyle/>
                    <a:p>
                      <a:pPr marL="0" algn="ctr" defTabSz="371001" rtl="0" eaLnBrk="1" latinLnBrk="0" hangingPunct="1">
                        <a:buFont typeface="Arial" pitchFamily="34" charset="0"/>
                        <a:buNone/>
                      </a:pPr>
                      <a:endParaRPr lang="en-US" sz="1600" kern="1200" dirty="0" smtClean="0">
                        <a:solidFill>
                          <a:schemeClr val="dk1"/>
                        </a:solidFill>
                        <a:latin typeface="+mn-lt"/>
                        <a:ea typeface="+mn-ea"/>
                        <a:cs typeface="+mn-cs"/>
                      </a:endParaRPr>
                    </a:p>
                  </a:txBody>
                  <a:tcPr marL="45720" marR="45720">
                    <a:lnB w="28575" cap="flat" cmpd="sng" algn="ctr">
                      <a:solidFill>
                        <a:schemeClr val="tx1"/>
                      </a:solidFill>
                      <a:prstDash val="solid"/>
                      <a:round/>
                      <a:headEnd type="none" w="med" len="med"/>
                      <a:tailEnd type="none" w="med" len="med"/>
                    </a:lnB>
                  </a:tcPr>
                </a:tc>
                <a:tc gridSpan="2">
                  <a:txBody>
                    <a:bodyPr/>
                    <a:lstStyle/>
                    <a:p>
                      <a:pPr marL="0" algn="r" defTabSz="371001" rtl="0" eaLnBrk="1" latinLnBrk="0" hangingPunct="1">
                        <a:buFont typeface="Arial" pitchFamily="34" charset="0"/>
                        <a:buNone/>
                      </a:pPr>
                      <a:r>
                        <a:rPr lang="en-US" sz="1600" b="1" kern="1200" dirty="0" smtClean="0">
                          <a:solidFill>
                            <a:schemeClr val="dk1"/>
                          </a:solidFill>
                          <a:latin typeface="+mn-lt"/>
                          <a:ea typeface="+mn-ea"/>
                          <a:cs typeface="+mn-cs"/>
                        </a:rPr>
                        <a:t>Sub-Total</a:t>
                      </a:r>
                    </a:p>
                  </a:txBody>
                  <a:tcPr marL="45720" marR="4572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algn="ctr" defTabSz="371001" rtl="0" eaLnBrk="1" latinLnBrk="0" hangingPunct="1">
                        <a:buFont typeface="Arial" pitchFamily="34" charset="0"/>
                        <a:buNone/>
                      </a:pPr>
                      <a:endParaRPr lang="en-US" sz="1600" b="1" kern="1200" dirty="0" smtClean="0">
                        <a:solidFill>
                          <a:schemeClr val="dk1"/>
                        </a:solidFill>
                        <a:latin typeface="+mn-lt"/>
                        <a:ea typeface="+mn-ea"/>
                        <a:cs typeface="+mn-cs"/>
                      </a:endParaRPr>
                    </a:p>
                  </a:txBody>
                  <a:tcPr marL="45720" marR="45720">
                    <a:lnB w="28575" cap="flat" cmpd="sng" algn="ctr">
                      <a:solidFill>
                        <a:schemeClr val="tx1"/>
                      </a:solidFill>
                      <a:prstDash val="solid"/>
                      <a:round/>
                      <a:headEnd type="none" w="med" len="med"/>
                      <a:tailEnd type="none" w="med" len="med"/>
                    </a:lnB>
                  </a:tcPr>
                </a:tc>
                <a:tc>
                  <a:txBody>
                    <a:bodyPr/>
                    <a:lstStyle/>
                    <a:p>
                      <a:pPr marL="0" algn="ctr" defTabSz="371001" rtl="0" eaLnBrk="1" latinLnBrk="0" hangingPunct="1">
                        <a:buFont typeface="Arial" pitchFamily="34" charset="0"/>
                        <a:buNone/>
                      </a:pPr>
                      <a:r>
                        <a:rPr lang="en-US" sz="1600" b="1" kern="1200" dirty="0" smtClean="0">
                          <a:solidFill>
                            <a:schemeClr val="dk1"/>
                          </a:solidFill>
                          <a:latin typeface="+mn-lt"/>
                          <a:ea typeface="+mn-ea"/>
                          <a:cs typeface="+mn-cs"/>
                        </a:rPr>
                        <a:t>50 MW</a:t>
                      </a:r>
                    </a:p>
                  </a:txBody>
                  <a:tcPr marL="45720" marR="45720">
                    <a:lnB w="28575" cap="flat" cmpd="sng" algn="ctr">
                      <a:solidFill>
                        <a:schemeClr val="tx1"/>
                      </a:solidFill>
                      <a:prstDash val="solid"/>
                      <a:round/>
                      <a:headEnd type="none" w="med" len="med"/>
                      <a:tailEnd type="none" w="med" len="med"/>
                    </a:lnB>
                    <a:solidFill>
                      <a:schemeClr val="bg1">
                        <a:lumMod val="85000"/>
                      </a:schemeClr>
                    </a:solidFill>
                  </a:tcPr>
                </a:tc>
              </a:tr>
              <a:tr h="148193">
                <a:tc rowSpan="2">
                  <a:txBody>
                    <a:bodyPr/>
                    <a:lstStyle/>
                    <a:p>
                      <a:pPr marL="0" indent="0" algn="l" defTabSz="371001" rtl="0" eaLnBrk="1" latinLnBrk="0" hangingPunct="1">
                        <a:buFont typeface="Arial" pitchFamily="34" charset="0"/>
                        <a:buNone/>
                      </a:pPr>
                      <a:r>
                        <a:rPr lang="en-US" sz="1600" b="1" kern="1200" dirty="0" smtClean="0">
                          <a:solidFill>
                            <a:schemeClr val="dk1"/>
                          </a:solidFill>
                          <a:latin typeface="+mn-lt"/>
                          <a:ea typeface="+mn-ea"/>
                          <a:cs typeface="+mn-cs"/>
                        </a:rPr>
                        <a:t>Distribution</a:t>
                      </a:r>
                      <a:endParaRPr lang="en-US" sz="1600" b="1" kern="1200" dirty="0">
                        <a:solidFill>
                          <a:schemeClr val="dk1"/>
                        </a:solidFill>
                        <a:latin typeface="+mn-lt"/>
                        <a:ea typeface="+mn-ea"/>
                        <a:cs typeface="+mn-cs"/>
                      </a:endParaRPr>
                    </a:p>
                  </a:txBody>
                  <a:tcPr marL="83573" marR="83573" marT="16715" marB="16715"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rowSpan="2" gridSpan="3">
                  <a:txBody>
                    <a:bodyPr/>
                    <a:lstStyle/>
                    <a:p>
                      <a:pPr marL="0" indent="225425" algn="ctr" defTabSz="371001" rtl="0" eaLnBrk="1" latinLnBrk="0" hangingPunct="1">
                        <a:buFont typeface="Arial" pitchFamily="34" charset="0"/>
                        <a:buNone/>
                      </a:pPr>
                      <a:r>
                        <a:rPr lang="en-US" sz="1600" kern="1200" dirty="0" smtClean="0">
                          <a:solidFill>
                            <a:schemeClr val="dk1"/>
                          </a:solidFill>
                          <a:latin typeface="+mn-lt"/>
                          <a:ea typeface="+mn-ea"/>
                          <a:cs typeface="+mn-cs"/>
                        </a:rPr>
                        <a:t>None</a:t>
                      </a:r>
                    </a:p>
                  </a:txBody>
                  <a:tcPr marL="45720" marR="4572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hMerge="1">
                  <a:txBody>
                    <a:bodyPr/>
                    <a:lstStyle/>
                    <a:p>
                      <a:pPr marL="0" algn="ctr" defTabSz="371001" rtl="0" eaLnBrk="1" latinLnBrk="0" hangingPunct="1">
                        <a:buFont typeface="Arial" pitchFamily="34" charset="0"/>
                        <a:buNone/>
                      </a:pPr>
                      <a:endParaRPr lang="en-US" sz="1600" kern="1200" dirty="0" smtClean="0">
                        <a:solidFill>
                          <a:schemeClr val="dk1"/>
                        </a:solidFill>
                        <a:latin typeface="+mn-lt"/>
                        <a:ea typeface="+mn-ea"/>
                        <a:cs typeface="+mn-cs"/>
                      </a:endParaRPr>
                    </a:p>
                  </a:txBody>
                  <a:tcPr marL="45720" marR="4572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hMerge="1">
                  <a:txBody>
                    <a:bodyPr/>
                    <a:lstStyle/>
                    <a:p>
                      <a:pPr marL="0" algn="ctr" defTabSz="371001" rtl="0" eaLnBrk="1" latinLnBrk="0" hangingPunct="1">
                        <a:buFont typeface="Arial" pitchFamily="34" charset="0"/>
                        <a:buNone/>
                      </a:pPr>
                      <a:endParaRPr lang="en-US" sz="1600" kern="1200" dirty="0" smtClean="0">
                        <a:solidFill>
                          <a:schemeClr val="dk1"/>
                        </a:solidFill>
                        <a:latin typeface="+mn-lt"/>
                        <a:ea typeface="+mn-ea"/>
                        <a:cs typeface="+mn-cs"/>
                      </a:endParaRPr>
                    </a:p>
                  </a:txBody>
                  <a:tcPr marL="45720" marR="4572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Dist.</a:t>
                      </a:r>
                      <a:r>
                        <a:rPr lang="en-US" sz="1600" kern="1200" baseline="0" dirty="0" smtClean="0">
                          <a:solidFill>
                            <a:schemeClr val="dk1"/>
                          </a:solidFill>
                          <a:latin typeface="+mn-lt"/>
                          <a:ea typeface="+mn-ea"/>
                          <a:cs typeface="+mn-cs"/>
                        </a:rPr>
                        <a:t> Circuit</a:t>
                      </a:r>
                      <a:endParaRPr lang="en-US" sz="1600" kern="1200" dirty="0" smtClean="0">
                        <a:solidFill>
                          <a:schemeClr val="dk1"/>
                        </a:solidFill>
                        <a:latin typeface="+mn-lt"/>
                        <a:ea typeface="+mn-ea"/>
                        <a:cs typeface="+mn-cs"/>
                      </a:endParaRPr>
                    </a:p>
                  </a:txBody>
                  <a:tcPr marL="45720" marR="4572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marR="0" indent="0" algn="ctr" defTabSz="371001" rtl="0" eaLnBrk="1" fontAlgn="auto" latinLnBrk="0" hangingPunct="1">
                        <a:lnSpc>
                          <a:spcPct val="100000"/>
                        </a:lnSpc>
                        <a:spcBef>
                          <a:spcPts val="0"/>
                        </a:spcBef>
                        <a:spcAft>
                          <a:spcPts val="0"/>
                        </a:spcAft>
                        <a:buClrTx/>
                        <a:buSzTx/>
                        <a:buFont typeface="Arial" pitchFamily="34" charset="0"/>
                        <a:buNone/>
                        <a:tabLst/>
                        <a:defRPr/>
                      </a:pPr>
                      <a:r>
                        <a:rPr lang="en-US" sz="1600" kern="1200" dirty="0" smtClean="0">
                          <a:solidFill>
                            <a:schemeClr val="dk1"/>
                          </a:solidFill>
                          <a:latin typeface="+mn-lt"/>
                          <a:ea typeface="+mn-ea"/>
                          <a:cs typeface="+mn-cs"/>
                        </a:rPr>
                        <a:t>Battery ESS</a:t>
                      </a:r>
                    </a:p>
                  </a:txBody>
                  <a:tcPr marL="45720" marR="45720">
                    <a:lnT w="28575" cap="flat" cmpd="sng" algn="ctr">
                      <a:solidFill>
                        <a:schemeClr val="tx1"/>
                      </a:solidFill>
                      <a:prstDash val="solid"/>
                      <a:round/>
                      <a:headEnd type="none" w="med" len="med"/>
                      <a:tailEnd type="none" w="med" len="med"/>
                    </a:lnT>
                  </a:tcP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4 MW</a:t>
                      </a:r>
                    </a:p>
                  </a:txBody>
                  <a:tcPr marL="45720" marR="45720">
                    <a:lnT w="28575" cap="flat" cmpd="sng" algn="ctr">
                      <a:solidFill>
                        <a:schemeClr val="tx1"/>
                      </a:solidFill>
                      <a:prstDash val="solid"/>
                      <a:round/>
                      <a:headEnd type="none" w="med" len="med"/>
                      <a:tailEnd type="none" w="med" len="med"/>
                    </a:lnT>
                  </a:tcPr>
                </a:tc>
              </a:tr>
              <a:tr h="0">
                <a:tc vMerge="1">
                  <a:txBody>
                    <a:bodyPr/>
                    <a:lstStyle/>
                    <a:p>
                      <a:endParaRPr lang="en-US" sz="1600" dirty="0"/>
                    </a:p>
                  </a:txBody>
                  <a:tcPr marL="83573" marR="83573" marT="16715" marB="16715"/>
                </a:tc>
                <a:tc gridSpan="3" vMerge="1">
                  <a:txBody>
                    <a:bodyPr/>
                    <a:lstStyle/>
                    <a:p>
                      <a:pPr marL="0" indent="225425" algn="l">
                        <a:buFont typeface="Arial" pitchFamily="34" charset="0"/>
                        <a:buNone/>
                      </a:pPr>
                      <a:endParaRPr lang="en-US" sz="1300" b="1" dirty="0" smtClean="0"/>
                    </a:p>
                  </a:txBody>
                  <a:tcPr marL="45720" marR="45720"/>
                </a:tc>
                <a:tc hMerge="1" vMerge="1">
                  <a:txBody>
                    <a:bodyPr/>
                    <a:lstStyle/>
                    <a:p>
                      <a:pPr marL="0" algn="ctr" defTabSz="371001" rtl="0" eaLnBrk="1" latinLnBrk="0" hangingPunct="1">
                        <a:buFont typeface="Arial" pitchFamily="34" charset="0"/>
                        <a:buNone/>
                      </a:pPr>
                      <a:endParaRPr lang="en-US" sz="1600" kern="1200" dirty="0" smtClean="0">
                        <a:solidFill>
                          <a:schemeClr val="dk1"/>
                        </a:solidFill>
                        <a:latin typeface="+mn-lt"/>
                        <a:ea typeface="+mn-ea"/>
                        <a:cs typeface="+mn-cs"/>
                      </a:endParaRPr>
                    </a:p>
                  </a:txBody>
                  <a:tcPr marL="45720" marR="45720"/>
                </a:tc>
                <a:tc hMerge="1" vMerge="1">
                  <a:txBody>
                    <a:bodyPr/>
                    <a:lstStyle/>
                    <a:p>
                      <a:pPr marL="0" algn="ctr" defTabSz="371001" rtl="0" eaLnBrk="1" latinLnBrk="0" hangingPunct="1">
                        <a:buFont typeface="Arial" pitchFamily="34" charset="0"/>
                        <a:buNone/>
                      </a:pPr>
                      <a:endParaRPr lang="en-US" sz="1600" kern="1200" dirty="0" smtClean="0">
                        <a:solidFill>
                          <a:schemeClr val="dk1"/>
                        </a:solidFill>
                        <a:latin typeface="+mn-lt"/>
                        <a:ea typeface="+mn-ea"/>
                        <a:cs typeface="+mn-cs"/>
                      </a:endParaRPr>
                    </a:p>
                  </a:txBody>
                  <a:tcPr marL="45720" marR="45720"/>
                </a:tc>
                <a:tc gridSpan="2">
                  <a:txBody>
                    <a:bodyPr/>
                    <a:lstStyle/>
                    <a:p>
                      <a:pPr marL="0" algn="r" defTabSz="371001" rtl="0" eaLnBrk="1" latinLnBrk="0" hangingPunct="1">
                        <a:buFont typeface="Arial" pitchFamily="34" charset="0"/>
                        <a:buNone/>
                      </a:pPr>
                      <a:r>
                        <a:rPr lang="en-US" sz="1600" b="1" kern="1200" dirty="0" smtClean="0">
                          <a:solidFill>
                            <a:schemeClr val="dk1"/>
                          </a:solidFill>
                          <a:latin typeface="+mn-lt"/>
                          <a:ea typeface="+mn-ea"/>
                          <a:cs typeface="+mn-cs"/>
                        </a:rPr>
                        <a:t>Sub-Total</a:t>
                      </a:r>
                    </a:p>
                  </a:txBody>
                  <a:tcPr marL="45720" marR="4572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algn="ctr" defTabSz="371001" rtl="0" eaLnBrk="1" latinLnBrk="0" hangingPunct="1">
                        <a:buFont typeface="Arial" pitchFamily="34" charset="0"/>
                        <a:buNone/>
                      </a:pPr>
                      <a:endParaRPr lang="en-US" sz="1600" b="1" kern="1200" dirty="0" smtClean="0">
                        <a:solidFill>
                          <a:schemeClr val="dk1"/>
                        </a:solidFill>
                        <a:latin typeface="+mn-lt"/>
                        <a:ea typeface="+mn-ea"/>
                        <a:cs typeface="+mn-cs"/>
                      </a:endParaRPr>
                    </a:p>
                  </a:txBody>
                  <a:tcPr marL="45720" marR="45720">
                    <a:lnB w="28575" cap="flat" cmpd="sng" algn="ctr">
                      <a:solidFill>
                        <a:schemeClr val="tx1"/>
                      </a:solidFill>
                      <a:prstDash val="solid"/>
                      <a:round/>
                      <a:headEnd type="none" w="med" len="med"/>
                      <a:tailEnd type="none" w="med" len="med"/>
                    </a:lnB>
                  </a:tcPr>
                </a:tc>
                <a:tc>
                  <a:txBody>
                    <a:bodyPr/>
                    <a:lstStyle/>
                    <a:p>
                      <a:pPr marL="0" algn="ctr" defTabSz="371001" rtl="0" eaLnBrk="1" latinLnBrk="0" hangingPunct="1">
                        <a:buFont typeface="Arial" pitchFamily="34" charset="0"/>
                        <a:buNone/>
                      </a:pPr>
                      <a:r>
                        <a:rPr lang="en-US" sz="1600" b="1" kern="1200" dirty="0" smtClean="0">
                          <a:solidFill>
                            <a:schemeClr val="dk1"/>
                          </a:solidFill>
                          <a:latin typeface="+mn-lt"/>
                          <a:ea typeface="+mn-ea"/>
                          <a:cs typeface="+mn-cs"/>
                        </a:rPr>
                        <a:t>4 MW</a:t>
                      </a:r>
                    </a:p>
                  </a:txBody>
                  <a:tcPr marL="45720" marR="45720">
                    <a:lnB w="28575" cap="flat" cmpd="sng" algn="ctr">
                      <a:solidFill>
                        <a:schemeClr val="tx1"/>
                      </a:solidFill>
                      <a:prstDash val="solid"/>
                      <a:round/>
                      <a:headEnd type="none" w="med" len="med"/>
                      <a:tailEnd type="none" w="med" len="med"/>
                    </a:lnB>
                    <a:solidFill>
                      <a:schemeClr val="bg1">
                        <a:lumMod val="85000"/>
                      </a:schemeClr>
                    </a:solidFill>
                  </a:tcPr>
                </a:tc>
              </a:tr>
              <a:tr h="228431">
                <a:tc rowSpan="4">
                  <a:txBody>
                    <a:bodyPr/>
                    <a:lstStyle/>
                    <a:p>
                      <a:pPr algn="l"/>
                      <a:r>
                        <a:rPr lang="en-US" sz="1600" b="1" dirty="0" smtClean="0"/>
                        <a:t>Customer</a:t>
                      </a:r>
                      <a:endParaRPr lang="en-US" sz="1600" b="1" dirty="0"/>
                    </a:p>
                  </a:txBody>
                  <a:tcPr marL="83573" marR="83573" marT="16715" marB="16715"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indent="0" algn="ctr" defTabSz="371001" rtl="0" eaLnBrk="1" latinLnBrk="0" hangingPunct="1">
                        <a:buFont typeface="Arial" pitchFamily="34" charset="0"/>
                        <a:buNone/>
                      </a:pPr>
                      <a:r>
                        <a:rPr lang="en-US" sz="1600" kern="1200" dirty="0" smtClean="0">
                          <a:solidFill>
                            <a:schemeClr val="dk1"/>
                          </a:solidFill>
                          <a:latin typeface="+mn-lt"/>
                          <a:ea typeface="+mn-ea"/>
                          <a:cs typeface="+mn-cs"/>
                        </a:rPr>
                        <a:t>LAX</a:t>
                      </a:r>
                    </a:p>
                  </a:txBody>
                  <a:tcPr marL="45720" marR="45720" anchor="ctr">
                    <a:lnT w="28575" cap="flat" cmpd="sng" algn="ctr">
                      <a:solidFill>
                        <a:schemeClr val="tx1"/>
                      </a:solidFill>
                      <a:prstDash val="solid"/>
                      <a:round/>
                      <a:headEnd type="none" w="med" len="med"/>
                      <a:tailEnd type="none" w="med" len="med"/>
                    </a:lnT>
                  </a:tcP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Thermal ES</a:t>
                      </a:r>
                    </a:p>
                  </a:txBody>
                  <a:tcPr marL="45720" marR="45720">
                    <a:lnT w="28575" cap="flat" cmpd="sng" algn="ctr">
                      <a:solidFill>
                        <a:schemeClr val="tx1"/>
                      </a:solidFill>
                      <a:prstDash val="solid"/>
                      <a:round/>
                      <a:headEnd type="none" w="med" len="med"/>
                      <a:tailEnd type="none" w="med" len="med"/>
                    </a:lnT>
                  </a:tcP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3 MW</a:t>
                      </a:r>
                    </a:p>
                  </a:txBody>
                  <a:tcPr marL="45720" marR="4572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rowSpan="4">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Distributed</a:t>
                      </a:r>
                      <a:r>
                        <a:rPr lang="en-US" sz="1600" kern="1200" baseline="0" dirty="0" smtClean="0">
                          <a:solidFill>
                            <a:schemeClr val="dk1"/>
                          </a:solidFill>
                          <a:latin typeface="+mn-lt"/>
                          <a:ea typeface="+mn-ea"/>
                          <a:cs typeface="+mn-cs"/>
                        </a:rPr>
                        <a:t> ESS</a:t>
                      </a:r>
                      <a:endParaRPr lang="en-US" sz="1600" kern="1200" dirty="0" smtClean="0">
                        <a:solidFill>
                          <a:schemeClr val="dk1"/>
                        </a:solidFill>
                        <a:latin typeface="+mn-lt"/>
                        <a:ea typeface="+mn-ea"/>
                        <a:cs typeface="+mn-cs"/>
                      </a:endParaRPr>
                    </a:p>
                  </a:txBody>
                  <a:tcPr marL="45720" marR="4572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3">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Thermal</a:t>
                      </a:r>
                      <a:r>
                        <a:rPr lang="en-US" sz="1600" kern="1200" baseline="0" dirty="0" smtClean="0">
                          <a:solidFill>
                            <a:schemeClr val="dk1"/>
                          </a:solidFill>
                          <a:latin typeface="+mn-lt"/>
                          <a:ea typeface="+mn-ea"/>
                          <a:cs typeface="+mn-cs"/>
                        </a:rPr>
                        <a:t> ES</a:t>
                      </a:r>
                      <a:endParaRPr lang="en-US" sz="1600" kern="1200" dirty="0" smtClean="0">
                        <a:solidFill>
                          <a:schemeClr val="dk1"/>
                        </a:solidFill>
                        <a:latin typeface="+mn-lt"/>
                        <a:ea typeface="+mn-ea"/>
                        <a:cs typeface="+mn-cs"/>
                      </a:endParaRP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3">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40 MW</a:t>
                      </a:r>
                    </a:p>
                  </a:txBody>
                  <a:tcPr marL="45720" marR="4572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8431">
                <a:tc vMerge="1">
                  <a:txBody>
                    <a:bodyPr/>
                    <a:lstStyle/>
                    <a:p>
                      <a:endParaRPr lang="en-US" sz="1600" dirty="0"/>
                    </a:p>
                  </a:txBody>
                  <a:tcPr marL="83573" marR="83573" marT="16715" marB="16715"/>
                </a:tc>
                <a:tc>
                  <a:txBody>
                    <a:bodyPr/>
                    <a:lstStyle/>
                    <a:p>
                      <a:pPr marL="0" indent="0" algn="ctr" defTabSz="371001" rtl="0" eaLnBrk="1" latinLnBrk="0" hangingPunct="1">
                        <a:buFont typeface="Arial" pitchFamily="34" charset="0"/>
                        <a:buNone/>
                      </a:pPr>
                      <a:r>
                        <a:rPr lang="en-US" sz="1600" kern="1200" dirty="0" smtClean="0">
                          <a:solidFill>
                            <a:schemeClr val="dk1"/>
                          </a:solidFill>
                          <a:latin typeface="+mn-lt"/>
                          <a:ea typeface="+mn-ea"/>
                          <a:cs typeface="+mn-cs"/>
                        </a:rPr>
                        <a:t>Garage of Future</a:t>
                      </a:r>
                    </a:p>
                  </a:txBody>
                  <a:tcPr marL="45720" marR="45720" anchor="ct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Battery ESS</a:t>
                      </a:r>
                    </a:p>
                  </a:txBody>
                  <a:tcPr marL="45720" marR="45720" anchor="ct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0.05 MW</a:t>
                      </a:r>
                    </a:p>
                  </a:txBody>
                  <a:tcPr marL="45720" marR="45720">
                    <a:lnR w="28575" cap="flat" cmpd="sng" algn="ctr">
                      <a:solidFill>
                        <a:schemeClr val="tx1"/>
                      </a:solidFill>
                      <a:prstDash val="solid"/>
                      <a:round/>
                      <a:headEnd type="none" w="med" len="med"/>
                      <a:tailEnd type="none" w="med" len="med"/>
                    </a:lnR>
                  </a:tcPr>
                </a:tc>
                <a:tc vMerge="1">
                  <a:txBody>
                    <a:bodyPr/>
                    <a:lstStyle/>
                    <a:p>
                      <a:pPr marL="0" algn="ctr" defTabSz="371001" rtl="0" eaLnBrk="1" latinLnBrk="0" hangingPunct="1">
                        <a:buFont typeface="Arial" pitchFamily="34" charset="0"/>
                        <a:buNone/>
                      </a:pPr>
                      <a:endParaRPr lang="en-US" sz="1600" kern="1200" dirty="0" smtClean="0">
                        <a:solidFill>
                          <a:schemeClr val="dk1"/>
                        </a:solidFill>
                        <a:latin typeface="+mn-lt"/>
                        <a:ea typeface="+mn-ea"/>
                        <a:cs typeface="+mn-cs"/>
                      </a:endParaRPr>
                    </a:p>
                  </a:txBody>
                  <a:tcPr marL="45720" marR="45720"/>
                </a:tc>
                <a:tc vMerge="1">
                  <a:txBody>
                    <a:bodyPr/>
                    <a:lstStyle/>
                    <a:p>
                      <a:pPr marL="0" algn="ctr" defTabSz="371001" rtl="0" eaLnBrk="1" latinLnBrk="0" hangingPunct="1">
                        <a:buFont typeface="Arial" pitchFamily="34" charset="0"/>
                        <a:buNone/>
                      </a:pPr>
                      <a:endParaRPr lang="en-US" sz="1600" kern="1200" dirty="0" smtClean="0">
                        <a:solidFill>
                          <a:schemeClr val="dk1"/>
                        </a:solidFill>
                        <a:latin typeface="+mn-lt"/>
                        <a:ea typeface="+mn-ea"/>
                        <a:cs typeface="+mn-cs"/>
                      </a:endParaRPr>
                    </a:p>
                  </a:txBody>
                  <a:tcPr marL="45720" marR="45720"/>
                </a:tc>
                <a:tc vMerge="1">
                  <a:txBody>
                    <a:bodyPr/>
                    <a:lstStyle/>
                    <a:p>
                      <a:pPr marL="0" algn="ctr" defTabSz="371001" rtl="0" eaLnBrk="1" latinLnBrk="0" hangingPunct="1">
                        <a:buFont typeface="Arial" pitchFamily="34" charset="0"/>
                        <a:buNone/>
                      </a:pPr>
                      <a:endParaRPr lang="en-US" sz="1600" kern="1200" dirty="0" smtClean="0">
                        <a:solidFill>
                          <a:schemeClr val="dk1"/>
                        </a:solidFill>
                        <a:latin typeface="+mn-lt"/>
                        <a:ea typeface="+mn-ea"/>
                        <a:cs typeface="+mn-cs"/>
                      </a:endParaRPr>
                    </a:p>
                  </a:txBody>
                  <a:tcPr marL="45720" marR="45720"/>
                </a:tc>
              </a:tr>
              <a:tr h="228431">
                <a:tc vMerge="1">
                  <a:txBody>
                    <a:bodyPr/>
                    <a:lstStyle/>
                    <a:p>
                      <a:endParaRPr lang="en-US" sz="1600" b="0" dirty="0"/>
                    </a:p>
                  </a:txBody>
                  <a:tcPr marL="83573" marR="83573" marT="16715" marB="16715"/>
                </a:tc>
                <a:tc>
                  <a:txBody>
                    <a:bodyPr/>
                    <a:lstStyle/>
                    <a:p>
                      <a:pPr marL="0" indent="0" algn="ctr">
                        <a:buFont typeface="Arial" pitchFamily="34" charset="0"/>
                        <a:buNone/>
                      </a:pPr>
                      <a:r>
                        <a:rPr lang="en-US" sz="1600" b="0" dirty="0" smtClean="0"/>
                        <a:t>La </a:t>
                      </a:r>
                      <a:r>
                        <a:rPr lang="en-US" sz="1600" b="0" dirty="0" err="1" smtClean="0"/>
                        <a:t>Kretz</a:t>
                      </a:r>
                      <a:endParaRPr lang="en-US" sz="1600" b="0" dirty="0" smtClean="0"/>
                    </a:p>
                  </a:txBody>
                  <a:tcPr marL="45720" marR="45720">
                    <a:lnB w="28575" cap="flat" cmpd="sng" algn="ctr">
                      <a:solidFill>
                        <a:schemeClr val="tx1"/>
                      </a:solidFill>
                      <a:prstDash val="solid"/>
                      <a:round/>
                      <a:headEnd type="none" w="med" len="med"/>
                      <a:tailEnd type="none" w="med" len="med"/>
                    </a:lnB>
                  </a:tcPr>
                </a:tc>
                <a:tc>
                  <a:txBody>
                    <a:bodyPr/>
                    <a:lstStyle/>
                    <a:p>
                      <a:pPr marL="0" marR="0" indent="0" algn="ctr" defTabSz="371001" rtl="0" eaLnBrk="1" fontAlgn="auto" latinLnBrk="0" hangingPunct="1">
                        <a:lnSpc>
                          <a:spcPct val="100000"/>
                        </a:lnSpc>
                        <a:spcBef>
                          <a:spcPts val="0"/>
                        </a:spcBef>
                        <a:spcAft>
                          <a:spcPts val="0"/>
                        </a:spcAft>
                        <a:buClrTx/>
                        <a:buSzTx/>
                        <a:buFont typeface="Arial" pitchFamily="34" charset="0"/>
                        <a:buNone/>
                        <a:tabLst/>
                        <a:defRPr/>
                      </a:pPr>
                      <a:r>
                        <a:rPr lang="en-US" sz="1600" kern="1200" dirty="0" smtClean="0">
                          <a:solidFill>
                            <a:schemeClr val="dk1"/>
                          </a:solidFill>
                          <a:latin typeface="+mn-lt"/>
                          <a:ea typeface="+mn-ea"/>
                          <a:cs typeface="+mn-cs"/>
                        </a:rPr>
                        <a:t>Battery ESS</a:t>
                      </a:r>
                    </a:p>
                  </a:txBody>
                  <a:tcPr marL="45720" marR="45720">
                    <a:lnB w="28575" cap="flat" cmpd="sng" algn="ctr">
                      <a:solidFill>
                        <a:schemeClr val="tx1"/>
                      </a:solidFill>
                      <a:prstDash val="solid"/>
                      <a:round/>
                      <a:headEnd type="none" w="med" len="med"/>
                      <a:tailEnd type="none" w="med" len="med"/>
                    </a:lnB>
                  </a:tcPr>
                </a:tc>
                <a:tc>
                  <a:txBody>
                    <a:bodyPr/>
                    <a:lstStyle/>
                    <a:p>
                      <a:pPr marL="0" algn="ctr" defTabSz="371001" rtl="0" eaLnBrk="1" latinLnBrk="0" hangingPunct="1">
                        <a:buFont typeface="Arial" pitchFamily="34" charset="0"/>
                        <a:buNone/>
                      </a:pPr>
                      <a:r>
                        <a:rPr lang="en-US" sz="1600" kern="1200" dirty="0" smtClean="0">
                          <a:solidFill>
                            <a:schemeClr val="dk1"/>
                          </a:solidFill>
                          <a:latin typeface="+mn-lt"/>
                          <a:ea typeface="+mn-ea"/>
                          <a:cs typeface="+mn-cs"/>
                        </a:rPr>
                        <a:t>0.025 MW</a:t>
                      </a:r>
                    </a:p>
                  </a:txBody>
                  <a:tcPr marL="45720" marR="4572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vMerge="1">
                  <a:txBody>
                    <a:bodyPr/>
                    <a:lstStyle/>
                    <a:p>
                      <a:pPr marL="0" algn="ctr" defTabSz="371001" rtl="0" eaLnBrk="1" latinLnBrk="0" hangingPunct="1">
                        <a:buFont typeface="Arial" pitchFamily="34" charset="0"/>
                        <a:buNone/>
                      </a:pPr>
                      <a:endParaRPr lang="en-US" sz="1600" kern="1200" dirty="0" smtClean="0">
                        <a:solidFill>
                          <a:schemeClr val="dk1"/>
                        </a:solidFill>
                        <a:latin typeface="+mn-lt"/>
                        <a:ea typeface="+mn-ea"/>
                        <a:cs typeface="+mn-cs"/>
                      </a:endParaRPr>
                    </a:p>
                  </a:txBody>
                  <a:tcPr marL="45720" marR="45720"/>
                </a:tc>
                <a:tc vMerge="1">
                  <a:txBody>
                    <a:bodyPr/>
                    <a:lstStyle/>
                    <a:p>
                      <a:pPr marL="0" algn="ctr" defTabSz="371001" rtl="0" eaLnBrk="1" latinLnBrk="0" hangingPunct="1">
                        <a:buFont typeface="Arial" pitchFamily="34" charset="0"/>
                        <a:buNone/>
                      </a:pPr>
                      <a:endParaRPr lang="en-US" sz="1600" kern="1200" dirty="0" smtClean="0">
                        <a:solidFill>
                          <a:schemeClr val="dk1"/>
                        </a:solidFill>
                        <a:latin typeface="+mn-lt"/>
                        <a:ea typeface="+mn-ea"/>
                        <a:cs typeface="+mn-cs"/>
                      </a:endParaRPr>
                    </a:p>
                  </a:txBody>
                  <a:tcPr marL="45720" marR="45720"/>
                </a:tc>
                <a:tc vMerge="1">
                  <a:txBody>
                    <a:bodyPr/>
                    <a:lstStyle/>
                    <a:p>
                      <a:pPr marL="0" algn="ctr" defTabSz="371001" rtl="0" eaLnBrk="1" latinLnBrk="0" hangingPunct="1">
                        <a:buFont typeface="Arial" pitchFamily="34" charset="0"/>
                        <a:buNone/>
                      </a:pPr>
                      <a:endParaRPr lang="en-US" sz="1600" kern="1200" dirty="0" smtClean="0">
                        <a:solidFill>
                          <a:schemeClr val="dk1"/>
                        </a:solidFill>
                        <a:latin typeface="+mn-lt"/>
                        <a:ea typeface="+mn-ea"/>
                        <a:cs typeface="+mn-cs"/>
                      </a:endParaRPr>
                    </a:p>
                  </a:txBody>
                  <a:tcPr marL="45720" marR="45720"/>
                </a:tc>
              </a:tr>
              <a:tr h="214896">
                <a:tc vMerge="1">
                  <a:txBody>
                    <a:bodyPr/>
                    <a:lstStyle/>
                    <a:p>
                      <a:endParaRPr lang="en-US" sz="1700" b="0" i="0" dirty="0"/>
                    </a:p>
                  </a:txBody>
                  <a:tcPr marL="83573" marR="83573" marT="16715" marB="16715">
                    <a:lnB w="28575" cap="flat" cmpd="sng" algn="ctr">
                      <a:solidFill>
                        <a:schemeClr val="tx1"/>
                      </a:solidFill>
                      <a:prstDash val="solid"/>
                      <a:round/>
                      <a:headEnd type="none" w="med" len="med"/>
                      <a:tailEnd type="none" w="med" len="med"/>
                    </a:lnB>
                  </a:tcPr>
                </a:tc>
                <a:tc gridSpan="2">
                  <a:txBody>
                    <a:bodyPr/>
                    <a:lstStyle/>
                    <a:p>
                      <a:pPr marL="0" algn="r" defTabSz="371001" rtl="0" eaLnBrk="1" latinLnBrk="0" hangingPunct="1">
                        <a:buFont typeface="Arial" pitchFamily="34" charset="0"/>
                        <a:buNone/>
                      </a:pPr>
                      <a:r>
                        <a:rPr lang="en-US" sz="1600" b="1" kern="1200" dirty="0" smtClean="0">
                          <a:solidFill>
                            <a:schemeClr val="dk1"/>
                          </a:solidFill>
                          <a:latin typeface="+mn-lt"/>
                          <a:ea typeface="+mn-ea"/>
                          <a:cs typeface="+mn-cs"/>
                        </a:rPr>
                        <a:t>Sub-Total</a:t>
                      </a:r>
                    </a:p>
                  </a:txBody>
                  <a:tcPr marL="45720" marR="4572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algn="ctr" defTabSz="371001" rtl="0" eaLnBrk="1" latinLnBrk="0" hangingPunct="1">
                        <a:buFont typeface="Arial" pitchFamily="34" charset="0"/>
                        <a:buNone/>
                      </a:pPr>
                      <a:endParaRPr lang="en-US" sz="1600" b="1" kern="1200" dirty="0" smtClean="0">
                        <a:solidFill>
                          <a:schemeClr val="dk1"/>
                        </a:solidFill>
                        <a:latin typeface="+mn-lt"/>
                        <a:ea typeface="+mn-ea"/>
                        <a:cs typeface="+mn-cs"/>
                      </a:endParaRPr>
                    </a:p>
                  </a:txBody>
                  <a:tcPr marL="45720" marR="4572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ctr" defTabSz="371001" rtl="0" eaLnBrk="1" latinLnBrk="0" hangingPunct="1">
                        <a:buFont typeface="Arial" pitchFamily="34" charset="0"/>
                        <a:buNone/>
                      </a:pPr>
                      <a:r>
                        <a:rPr lang="en-US" sz="1600" b="1" kern="1200" dirty="0" smtClean="0">
                          <a:solidFill>
                            <a:schemeClr val="dk1"/>
                          </a:solidFill>
                          <a:latin typeface="+mn-lt"/>
                          <a:ea typeface="+mn-ea"/>
                          <a:cs typeface="+mn-cs"/>
                        </a:rPr>
                        <a:t>3.08 MW</a:t>
                      </a:r>
                    </a:p>
                  </a:txBody>
                  <a:tcPr marL="45720" marR="4572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buFont typeface="Arial" pitchFamily="34" charset="0"/>
                        <a:buNone/>
                      </a:pPr>
                      <a:endParaRPr lang="en-US" sz="1600" kern="1200" dirty="0">
                        <a:solidFill>
                          <a:schemeClr val="dk1"/>
                        </a:solidFill>
                        <a:latin typeface="+mn-lt"/>
                        <a:ea typeface="+mn-ea"/>
                        <a:cs typeface="+mn-cs"/>
                      </a:endParaRPr>
                    </a:p>
                  </a:txBody>
                  <a:tcPr marL="45720" marR="45720"/>
                </a:tc>
                <a:tc>
                  <a:txBody>
                    <a:bodyPr/>
                    <a:lstStyle/>
                    <a:p>
                      <a:pPr marL="0" algn="ctr" defTabSz="371001" rtl="0" eaLnBrk="1" latinLnBrk="0" hangingPunct="1">
                        <a:buFont typeface="Arial" pitchFamily="34" charset="0"/>
                        <a:buNone/>
                      </a:pPr>
                      <a:r>
                        <a:rPr lang="en-US" sz="1600" b="1" kern="1200" dirty="0" smtClean="0">
                          <a:solidFill>
                            <a:schemeClr val="dk1"/>
                          </a:solidFill>
                          <a:latin typeface="+mn-lt"/>
                          <a:ea typeface="+mn-ea"/>
                          <a:cs typeface="+mn-cs"/>
                        </a:rPr>
                        <a:t>Sub-Total</a:t>
                      </a:r>
                    </a:p>
                  </a:txBody>
                  <a:tcPr marL="45720" marR="4572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371001" rtl="0" eaLnBrk="1" latinLnBrk="0" hangingPunct="1">
                        <a:buFont typeface="Arial" pitchFamily="34" charset="0"/>
                        <a:buNone/>
                      </a:pPr>
                      <a:r>
                        <a:rPr lang="en-US" sz="1600" b="1" kern="1200" dirty="0" smtClean="0">
                          <a:solidFill>
                            <a:schemeClr val="dk1"/>
                          </a:solidFill>
                          <a:latin typeface="+mn-lt"/>
                          <a:ea typeface="+mn-ea"/>
                          <a:cs typeface="+mn-cs"/>
                        </a:rPr>
                        <a:t>40 MW</a:t>
                      </a:r>
                    </a:p>
                  </a:txBody>
                  <a:tcPr marL="45720" marR="4572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228431">
                <a:tc>
                  <a:txBody>
                    <a:bodyPr/>
                    <a:lstStyle/>
                    <a:p>
                      <a:endParaRPr lang="en-US" sz="1700" b="1" dirty="0"/>
                    </a:p>
                  </a:txBody>
                  <a:tcPr marL="83573" marR="83573" marT="16715" marB="16715">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indent="225425">
                        <a:buFont typeface="Arial" pitchFamily="34" charset="0"/>
                        <a:buNone/>
                      </a:pPr>
                      <a:endParaRPr lang="en-US" sz="1700" b="1" dirty="0" smtClean="0"/>
                    </a:p>
                  </a:txBody>
                  <a:tcPr marL="83573" marR="83573" marT="16715" marB="16715">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buFont typeface="Arial" pitchFamily="34" charset="0"/>
                        <a:buNone/>
                      </a:pPr>
                      <a:r>
                        <a:rPr lang="en-US" sz="1700" b="1" dirty="0" smtClean="0"/>
                        <a:t>Total</a:t>
                      </a:r>
                      <a:endParaRPr lang="en-US" sz="1700" b="1" dirty="0"/>
                    </a:p>
                  </a:txBody>
                  <a:tcPr marL="83573" marR="83573" marT="16715" marB="16715">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buFont typeface="Arial" pitchFamily="34" charset="0"/>
                        <a:buNone/>
                      </a:pPr>
                      <a:r>
                        <a:rPr lang="en-US" sz="1700" b="1" dirty="0" smtClean="0"/>
                        <a:t>24.08 MW</a:t>
                      </a:r>
                      <a:endParaRPr lang="en-US" sz="1700" b="1" dirty="0"/>
                    </a:p>
                  </a:txBody>
                  <a:tcPr marL="83573" marR="83573" marT="16715" marB="16715">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buFont typeface="Arial" pitchFamily="34" charset="0"/>
                        <a:buNone/>
                      </a:pPr>
                      <a:endParaRPr lang="en-US" sz="1700" b="1" dirty="0"/>
                    </a:p>
                  </a:txBody>
                  <a:tcPr marL="83573" marR="83573" marT="16715" marB="16715">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buFont typeface="Arial" pitchFamily="34" charset="0"/>
                        <a:buNone/>
                      </a:pPr>
                      <a:r>
                        <a:rPr lang="en-US" sz="1700" b="1" dirty="0" smtClean="0"/>
                        <a:t>Total</a:t>
                      </a:r>
                      <a:endParaRPr lang="en-US" sz="1700" b="1" dirty="0"/>
                    </a:p>
                  </a:txBody>
                  <a:tcPr marL="83573" marR="83573" marT="16715" marB="16715">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buFont typeface="Arial" pitchFamily="34" charset="0"/>
                        <a:buNone/>
                      </a:pPr>
                      <a:r>
                        <a:rPr lang="en-US" sz="1700" b="1" dirty="0" smtClean="0"/>
                        <a:t>154 MW</a:t>
                      </a:r>
                      <a:endParaRPr lang="en-US" sz="1700" b="1" dirty="0"/>
                    </a:p>
                  </a:txBody>
                  <a:tcPr marL="83573" marR="83573" marT="16715" marB="16715">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6" name="Rectangle 5"/>
          <p:cNvSpPr/>
          <p:nvPr/>
        </p:nvSpPr>
        <p:spPr>
          <a:xfrm>
            <a:off x="336670" y="6516551"/>
            <a:ext cx="6715863" cy="307777"/>
          </a:xfrm>
          <a:prstGeom prst="rect">
            <a:avLst/>
          </a:prstGeom>
        </p:spPr>
        <p:txBody>
          <a:bodyPr wrap="square">
            <a:spAutoFit/>
          </a:bodyPr>
          <a:lstStyle/>
          <a:p>
            <a:r>
              <a:rPr lang="en-US" sz="1400" b="0" u="none" dirty="0" smtClean="0">
                <a:latin typeface="Arial"/>
                <a:cs typeface="Arial"/>
              </a:rPr>
              <a:t>Source: LADWP Energy Storage Development Plan. 9/2/2014</a:t>
            </a:r>
            <a:endParaRPr lang="en-US" sz="1400" b="0" u="none" dirty="0">
              <a:latin typeface="Arial"/>
              <a:cs typeface="Arial"/>
            </a:endParaRPr>
          </a:p>
        </p:txBody>
      </p:sp>
    </p:spTree>
    <p:extLst>
      <p:ext uri="{BB962C8B-B14F-4D97-AF65-F5344CB8AC3E}">
        <p14:creationId xmlns:p14="http://schemas.microsoft.com/office/powerpoint/2010/main" val="1205722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Slide Number Placeholder 2"/>
          <p:cNvSpPr>
            <a:spLocks noGrp="1"/>
          </p:cNvSpPr>
          <p:nvPr>
            <p:ph type="sldNum" sz="quarter" idx="10"/>
          </p:nvPr>
        </p:nvSpPr>
        <p:spPr>
          <a:noFill/>
        </p:spPr>
        <p:txBody>
          <a:bodyPr/>
          <a:lstStyle/>
          <a:p>
            <a:fld id="{8B754135-AA20-4AA4-82ED-8044ECAC0E0E}" type="slidenum">
              <a:rPr lang="en-US" smtClean="0">
                <a:latin typeface="Calibri" pitchFamily="34" charset="0"/>
                <a:ea typeface="ＭＳ Ｐゴシック" pitchFamily="34" charset="-128"/>
              </a:rPr>
              <a:pPr/>
              <a:t>31</a:t>
            </a:fld>
            <a:endParaRPr lang="en-US" smtClean="0">
              <a:latin typeface="Calibri" pitchFamily="34" charset="0"/>
              <a:ea typeface="ＭＳ Ｐゴシック" pitchFamily="34" charset="-128"/>
            </a:endParaRPr>
          </a:p>
        </p:txBody>
      </p:sp>
      <p:sp>
        <p:nvSpPr>
          <p:cNvPr id="8" name="Rectangle 7"/>
          <p:cNvSpPr/>
          <p:nvPr/>
        </p:nvSpPr>
        <p:spPr bwMode="auto">
          <a:xfrm>
            <a:off x="2028602" y="2605431"/>
            <a:ext cx="2581156" cy="707886"/>
          </a:xfrm>
          <a:prstGeom prst="rect">
            <a:avLst/>
          </a:prstGeom>
        </p:spPr>
        <p:txBody>
          <a:bodyPr wrap="none">
            <a:spAutoFit/>
          </a:bodyPr>
          <a:lstStyle/>
          <a:p>
            <a:pPr>
              <a:defRPr/>
            </a:pPr>
            <a:r>
              <a:rPr lang="en-US" sz="4000" u="none" dirty="0">
                <a:solidFill>
                  <a:schemeClr val="tx1">
                    <a:lumMod val="95000"/>
                    <a:lumOff val="5000"/>
                  </a:schemeClr>
                </a:solidFill>
                <a:latin typeface="+mn-lt"/>
                <a:ea typeface="ＭＳ Ｐゴシック" pitchFamily="-110" charset="-128"/>
                <a:cs typeface="ＭＳ Ｐゴシック" pitchFamily="-110" charset="-128"/>
              </a:rPr>
              <a:t>Don Liddell</a:t>
            </a:r>
            <a:endParaRPr lang="en-US" sz="4000" dirty="0">
              <a:latin typeface="+mn-lt"/>
              <a:ea typeface="ＭＳ Ｐゴシック" pitchFamily="-110" charset="-128"/>
              <a:cs typeface="ＭＳ Ｐゴシック" pitchFamily="-110" charset="-128"/>
            </a:endParaRPr>
          </a:p>
        </p:txBody>
      </p:sp>
      <p:sp>
        <p:nvSpPr>
          <p:cNvPr id="12" name="Rectangle 11"/>
          <p:cNvSpPr/>
          <p:nvPr/>
        </p:nvSpPr>
        <p:spPr bwMode="auto">
          <a:xfrm>
            <a:off x="2112332" y="3516400"/>
            <a:ext cx="4903907" cy="400110"/>
          </a:xfrm>
          <a:prstGeom prst="rect">
            <a:avLst/>
          </a:prstGeom>
        </p:spPr>
        <p:txBody>
          <a:bodyPr wrap="none">
            <a:spAutoFit/>
          </a:bodyPr>
          <a:lstStyle/>
          <a:p>
            <a:pPr>
              <a:defRPr/>
            </a:pPr>
            <a:r>
              <a:rPr lang="en-US" sz="2000" b="0" u="none" dirty="0">
                <a:latin typeface="Arial"/>
                <a:ea typeface="ＭＳ Ｐゴシック" pitchFamily="-110" charset="-128"/>
                <a:cs typeface="ＭＳ Ｐゴシック" pitchFamily="-110" charset="-128"/>
              </a:rPr>
              <a:t>Co-Founder and General </a:t>
            </a:r>
            <a:r>
              <a:rPr lang="en-US" sz="2000" b="0" u="none" dirty="0" smtClean="0">
                <a:latin typeface="Arial"/>
                <a:ea typeface="ＭＳ Ｐゴシック" pitchFamily="-110" charset="-128"/>
                <a:cs typeface="ＭＳ Ｐゴシック" pitchFamily="-110" charset="-128"/>
              </a:rPr>
              <a:t>Counsel, CESA</a:t>
            </a:r>
            <a:endParaRPr lang="en-US" sz="2000" b="0" u="none" dirty="0">
              <a:latin typeface="Arial"/>
              <a:ea typeface="ＭＳ Ｐゴシック" pitchFamily="-110" charset="-128"/>
              <a:cs typeface="ＭＳ Ｐゴシック" pitchFamily="-110" charset="-128"/>
            </a:endParaRPr>
          </a:p>
        </p:txBody>
      </p:sp>
      <p:sp>
        <p:nvSpPr>
          <p:cNvPr id="13" name="TextBox 12"/>
          <p:cNvSpPr txBox="1"/>
          <p:nvPr/>
        </p:nvSpPr>
        <p:spPr>
          <a:xfrm>
            <a:off x="2112332" y="3863783"/>
            <a:ext cx="3446862" cy="433387"/>
          </a:xfrm>
          <a:prstGeom prst="rect">
            <a:avLst/>
          </a:prstGeom>
          <a:noFill/>
        </p:spPr>
        <p:txBody>
          <a:bodyPr wrap="square" rtlCol="0">
            <a:noAutofit/>
          </a:bodyPr>
          <a:lstStyle/>
          <a:p>
            <a:r>
              <a:rPr lang="en-US" sz="2000" b="0" u="none" dirty="0" smtClean="0">
                <a:solidFill>
                  <a:schemeClr val="tx1">
                    <a:lumMod val="95000"/>
                    <a:lumOff val="5000"/>
                  </a:schemeClr>
                </a:solidFill>
                <a:latin typeface="Arial"/>
              </a:rPr>
              <a:t>Douglass &amp; Liddell</a:t>
            </a:r>
          </a:p>
          <a:p>
            <a:r>
              <a:rPr lang="en-US" sz="2000" b="0" u="none" dirty="0" smtClean="0">
                <a:solidFill>
                  <a:schemeClr val="tx1">
                    <a:lumMod val="95000"/>
                    <a:lumOff val="5000"/>
                  </a:schemeClr>
                </a:solidFill>
                <a:latin typeface="Arial"/>
              </a:rPr>
              <a:t>2928 2</a:t>
            </a:r>
            <a:r>
              <a:rPr lang="en-US" sz="2000" b="0" u="none" baseline="30000" dirty="0" smtClean="0">
                <a:solidFill>
                  <a:schemeClr val="tx1">
                    <a:lumMod val="95000"/>
                    <a:lumOff val="5000"/>
                  </a:schemeClr>
                </a:solidFill>
                <a:latin typeface="Arial"/>
              </a:rPr>
              <a:t>nd</a:t>
            </a:r>
            <a:r>
              <a:rPr lang="en-US" sz="2000" b="0" u="none" dirty="0" smtClean="0">
                <a:solidFill>
                  <a:schemeClr val="tx1">
                    <a:lumMod val="95000"/>
                    <a:lumOff val="5000"/>
                  </a:schemeClr>
                </a:solidFill>
                <a:latin typeface="Arial"/>
              </a:rPr>
              <a:t> Avenue</a:t>
            </a:r>
          </a:p>
          <a:p>
            <a:r>
              <a:rPr lang="en-US" sz="2000" b="0" u="none" dirty="0" smtClean="0">
                <a:solidFill>
                  <a:schemeClr val="tx1">
                    <a:lumMod val="95000"/>
                    <a:lumOff val="5000"/>
                  </a:schemeClr>
                </a:solidFill>
                <a:latin typeface="Arial"/>
              </a:rPr>
              <a:t>San Diego, CA 92103</a:t>
            </a:r>
          </a:p>
          <a:p>
            <a:endParaRPr lang="en-US" sz="2000" b="0" u="none" dirty="0" err="1" smtClean="0">
              <a:latin typeface="Arial"/>
            </a:endParaRPr>
          </a:p>
        </p:txBody>
      </p:sp>
      <p:sp>
        <p:nvSpPr>
          <p:cNvPr id="18" name="TextBox 17"/>
          <p:cNvSpPr txBox="1"/>
          <p:nvPr/>
        </p:nvSpPr>
        <p:spPr>
          <a:xfrm>
            <a:off x="2089552" y="4926734"/>
            <a:ext cx="7083999" cy="1087544"/>
          </a:xfrm>
          <a:prstGeom prst="rect">
            <a:avLst/>
          </a:prstGeom>
          <a:noFill/>
        </p:spPr>
        <p:txBody>
          <a:bodyPr wrap="square" rtlCol="0">
            <a:noAutofit/>
          </a:bodyPr>
          <a:lstStyle/>
          <a:p>
            <a:r>
              <a:rPr lang="en-US" sz="2000" b="0" u="none" dirty="0" smtClean="0">
                <a:solidFill>
                  <a:schemeClr val="tx1">
                    <a:lumMod val="95000"/>
                    <a:lumOff val="5000"/>
                  </a:schemeClr>
                </a:solidFill>
                <a:latin typeface="Arial"/>
              </a:rPr>
              <a:t>Phone: (619) 993-9096</a:t>
            </a:r>
            <a:endParaRPr lang="en-US" sz="2000" b="0" u="none" dirty="0" smtClean="0">
              <a:solidFill>
                <a:srgbClr val="FF0000"/>
              </a:solidFill>
              <a:latin typeface="Arial"/>
            </a:endParaRPr>
          </a:p>
          <a:p>
            <a:r>
              <a:rPr lang="en-US" sz="2000" b="0" u="none" dirty="0" smtClean="0">
                <a:solidFill>
                  <a:schemeClr val="tx1">
                    <a:lumMod val="95000"/>
                    <a:lumOff val="5000"/>
                  </a:schemeClr>
                </a:solidFill>
                <a:latin typeface="Arial"/>
              </a:rPr>
              <a:t>Email: </a:t>
            </a:r>
            <a:r>
              <a:rPr lang="en-US" sz="2000" b="0" u="none" dirty="0" err="1" smtClean="0">
                <a:solidFill>
                  <a:schemeClr val="tx1">
                    <a:lumMod val="95000"/>
                    <a:lumOff val="5000"/>
                  </a:schemeClr>
                </a:solidFill>
                <a:latin typeface="Arial"/>
              </a:rPr>
              <a:t>liddell@energyattorney.com</a:t>
            </a:r>
            <a:endParaRPr lang="en-US" sz="1800" b="0" u="none" dirty="0" smtClean="0">
              <a:latin typeface="Arial"/>
            </a:endParaRPr>
          </a:p>
        </p:txBody>
      </p:sp>
      <p:pic>
        <p:nvPicPr>
          <p:cNvPr id="15" name="Picture 25" descr="CESA Logo -- FINAL.jpg"/>
          <p:cNvPicPr>
            <a:picLocks noChangeAspect="1"/>
          </p:cNvPicPr>
          <p:nvPr/>
        </p:nvPicPr>
        <p:blipFill>
          <a:blip r:embed="rId4"/>
          <a:srcRect/>
          <a:stretch>
            <a:fillRect/>
          </a:stretch>
        </p:blipFill>
        <p:spPr bwMode="auto">
          <a:xfrm>
            <a:off x="5274528" y="755097"/>
            <a:ext cx="3429046" cy="1145382"/>
          </a:xfrm>
          <a:prstGeom prst="rect">
            <a:avLst/>
          </a:prstGeom>
          <a:noFill/>
          <a:ln w="9525">
            <a:noFill/>
            <a:miter lim="800000"/>
            <a:headEnd/>
            <a:tailEnd/>
          </a:ln>
        </p:spPr>
      </p:pic>
      <p:sp>
        <p:nvSpPr>
          <p:cNvPr id="2" name="TextBox 1"/>
          <p:cNvSpPr txBox="1"/>
          <p:nvPr/>
        </p:nvSpPr>
        <p:spPr>
          <a:xfrm>
            <a:off x="4333875" y="4699000"/>
            <a:ext cx="914400" cy="914400"/>
          </a:xfrm>
          <a:prstGeom prst="rect">
            <a:avLst/>
          </a:prstGeom>
          <a:noFill/>
        </p:spPr>
        <p:txBody>
          <a:bodyPr wrap="none" rtlCol="0">
            <a:noAutofit/>
          </a:bodyPr>
          <a:lstStyle/>
          <a:p>
            <a:pPr marL="171450" indent="-171450">
              <a:buFont typeface="Arial" pitchFamily="34" charset="0"/>
              <a:buChar char="»"/>
            </a:pPr>
            <a:endParaRPr lang="en-US" sz="1400" b="0" u="none" dirty="0" err="1" smtClean="0">
              <a:latin typeface="+mn-l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bwMode="black">
          <a:xfrm>
            <a:off x="438262" y="1027874"/>
            <a:ext cx="2426061" cy="2367367"/>
          </a:xfrm>
          <a:prstGeom prst="roundRect">
            <a:avLst/>
          </a:prstGeom>
          <a:solidFill>
            <a:schemeClr val="bg1">
              <a:lumMod val="65000"/>
            </a:schemeClr>
          </a:solidFill>
          <a:ln w="12700">
            <a:noFill/>
            <a:miter lim="800000"/>
            <a:headEnd/>
            <a:tailEnd/>
          </a:ln>
        </p:spPr>
        <p:txBody>
          <a:bodyPr lIns="0" tIns="0" rIns="0" bIns="0" rtlCol="0" anchor="ctr" anchorCtr="1">
            <a:prstTxWarp prst="textNoShape">
              <a:avLst/>
            </a:prstTxWarp>
            <a:noAutofit/>
          </a:bodyPr>
          <a:lstStyle/>
          <a:p>
            <a:pPr marL="230165" indent="-230165" algn="ctr" defTabSz="887325">
              <a:buClr>
                <a:schemeClr val="folHlink"/>
              </a:buClr>
              <a:buFont typeface="Arial" pitchFamily="-110" charset="0"/>
              <a:buChar char="»"/>
            </a:pPr>
            <a:endParaRPr lang="en-US" sz="1800" b="0" u="none" dirty="0">
              <a:latin typeface="Calibri" pitchFamily="-110" charset="0"/>
            </a:endParaRPr>
          </a:p>
        </p:txBody>
      </p:sp>
      <p:sp>
        <p:nvSpPr>
          <p:cNvPr id="34" name="Rounded Rectangle 33"/>
          <p:cNvSpPr/>
          <p:nvPr/>
        </p:nvSpPr>
        <p:spPr bwMode="black">
          <a:xfrm>
            <a:off x="6281898" y="1027874"/>
            <a:ext cx="2426061" cy="2367367"/>
          </a:xfrm>
          <a:prstGeom prst="roundRect">
            <a:avLst/>
          </a:prstGeom>
          <a:solidFill>
            <a:schemeClr val="bg1">
              <a:lumMod val="65000"/>
            </a:schemeClr>
          </a:solidFill>
          <a:ln w="12700">
            <a:noFill/>
            <a:miter lim="800000"/>
            <a:headEnd/>
            <a:tailEnd/>
          </a:ln>
        </p:spPr>
        <p:txBody>
          <a:bodyPr lIns="0" tIns="0" rIns="0" bIns="0" rtlCol="0" anchor="ctr" anchorCtr="1">
            <a:prstTxWarp prst="textNoShape">
              <a:avLst/>
            </a:prstTxWarp>
            <a:noAutofit/>
          </a:bodyPr>
          <a:lstStyle/>
          <a:p>
            <a:pPr marL="230165" indent="-230165" algn="ctr" defTabSz="887325">
              <a:buClr>
                <a:schemeClr val="folHlink"/>
              </a:buClr>
              <a:buFont typeface="Arial" pitchFamily="-110" charset="0"/>
              <a:buChar char="»"/>
            </a:pPr>
            <a:endParaRPr lang="en-US" sz="1800" b="0" u="none" dirty="0">
              <a:latin typeface="Calibri" pitchFamily="-110" charset="0"/>
            </a:endParaRPr>
          </a:p>
        </p:txBody>
      </p:sp>
      <p:sp>
        <p:nvSpPr>
          <p:cNvPr id="33" name="Rounded Rectangle 32"/>
          <p:cNvSpPr/>
          <p:nvPr/>
        </p:nvSpPr>
        <p:spPr bwMode="black">
          <a:xfrm>
            <a:off x="3360060" y="1027874"/>
            <a:ext cx="2426061" cy="2367367"/>
          </a:xfrm>
          <a:prstGeom prst="roundRect">
            <a:avLst/>
          </a:prstGeom>
          <a:solidFill>
            <a:schemeClr val="bg1">
              <a:lumMod val="65000"/>
            </a:schemeClr>
          </a:solidFill>
          <a:ln w="12700">
            <a:noFill/>
            <a:miter lim="800000"/>
            <a:headEnd/>
            <a:tailEnd/>
          </a:ln>
        </p:spPr>
        <p:txBody>
          <a:bodyPr lIns="0" tIns="0" rIns="0" bIns="0" rtlCol="0" anchor="ctr" anchorCtr="1">
            <a:prstTxWarp prst="textNoShape">
              <a:avLst/>
            </a:prstTxWarp>
            <a:noAutofit/>
          </a:bodyPr>
          <a:lstStyle/>
          <a:p>
            <a:pPr marL="230165" indent="-230165" algn="ctr" defTabSz="887325">
              <a:buClr>
                <a:schemeClr val="folHlink"/>
              </a:buClr>
              <a:buFont typeface="Arial" pitchFamily="-110" charset="0"/>
              <a:buChar char="»"/>
            </a:pPr>
            <a:endParaRPr lang="en-US" sz="1800" b="0" u="none" dirty="0">
              <a:latin typeface="Calibri" pitchFamily="-110" charset="0"/>
            </a:endParaRPr>
          </a:p>
        </p:txBody>
      </p:sp>
      <p:sp>
        <p:nvSpPr>
          <p:cNvPr id="12" name="Rounded Rectangle 11"/>
          <p:cNvSpPr/>
          <p:nvPr/>
        </p:nvSpPr>
        <p:spPr bwMode="black">
          <a:xfrm>
            <a:off x="438262" y="3553691"/>
            <a:ext cx="2426061" cy="2360136"/>
          </a:xfrm>
          <a:prstGeom prst="roundRect">
            <a:avLst/>
          </a:prstGeom>
          <a:solidFill>
            <a:schemeClr val="bg1">
              <a:lumMod val="65000"/>
            </a:schemeClr>
          </a:solidFill>
          <a:ln w="12700">
            <a:noFill/>
            <a:miter lim="800000"/>
            <a:headEnd/>
            <a:tailEnd/>
          </a:ln>
        </p:spPr>
        <p:txBody>
          <a:bodyPr lIns="0" tIns="0" rIns="0" bIns="0" rtlCol="0" anchor="ctr" anchorCtr="1">
            <a:prstTxWarp prst="textNoShape">
              <a:avLst/>
            </a:prstTxWarp>
            <a:noAutofit/>
          </a:bodyPr>
          <a:lstStyle/>
          <a:p>
            <a:pPr marL="230165" indent="-230165" algn="ctr" defTabSz="887325">
              <a:buClr>
                <a:schemeClr val="folHlink"/>
              </a:buClr>
              <a:buFont typeface="Arial" pitchFamily="-110" charset="0"/>
              <a:buChar char="»"/>
            </a:pPr>
            <a:endParaRPr lang="en-US" sz="1800" b="0" u="none" dirty="0">
              <a:latin typeface="Calibri" pitchFamily="-110" charset="0"/>
            </a:endParaRPr>
          </a:p>
        </p:txBody>
      </p:sp>
      <p:sp>
        <p:nvSpPr>
          <p:cNvPr id="32" name="Rounded Rectangle 31"/>
          <p:cNvSpPr/>
          <p:nvPr/>
        </p:nvSpPr>
        <p:spPr bwMode="black">
          <a:xfrm>
            <a:off x="3360060" y="3553691"/>
            <a:ext cx="2430982" cy="2360136"/>
          </a:xfrm>
          <a:prstGeom prst="roundRect">
            <a:avLst/>
          </a:prstGeom>
          <a:solidFill>
            <a:schemeClr val="bg1">
              <a:lumMod val="65000"/>
            </a:schemeClr>
          </a:solidFill>
          <a:ln w="12700">
            <a:noFill/>
            <a:miter lim="800000"/>
            <a:headEnd/>
            <a:tailEnd/>
          </a:ln>
        </p:spPr>
        <p:txBody>
          <a:bodyPr lIns="0" tIns="0" rIns="0" bIns="0" rtlCol="0" anchor="ctr" anchorCtr="1">
            <a:prstTxWarp prst="textNoShape">
              <a:avLst/>
            </a:prstTxWarp>
            <a:noAutofit/>
          </a:bodyPr>
          <a:lstStyle/>
          <a:p>
            <a:pPr marL="230165" indent="-230165" algn="ctr" defTabSz="887325">
              <a:buClr>
                <a:schemeClr val="folHlink"/>
              </a:buClr>
              <a:buFont typeface="Arial" pitchFamily="-110" charset="0"/>
              <a:buChar char="»"/>
            </a:pPr>
            <a:endParaRPr lang="en-US" sz="1800" b="0" u="none" dirty="0">
              <a:latin typeface="Calibri" pitchFamily="-110" charset="0"/>
            </a:endParaRPr>
          </a:p>
        </p:txBody>
      </p:sp>
      <p:sp>
        <p:nvSpPr>
          <p:cNvPr id="16389" name="Rectangle 2"/>
          <p:cNvSpPr>
            <a:spLocks noGrp="1" noChangeArrowheads="1"/>
          </p:cNvSpPr>
          <p:nvPr>
            <p:ph type="title"/>
          </p:nvPr>
        </p:nvSpPr>
        <p:spPr/>
        <p:txBody>
          <a:bodyPr/>
          <a:lstStyle/>
          <a:p>
            <a:r>
              <a:rPr lang="en-US" dirty="0" smtClean="0">
                <a:latin typeface="Arial"/>
              </a:rPr>
              <a:t>Energy Storage is </a:t>
            </a:r>
            <a:r>
              <a:rPr lang="en-US" dirty="0">
                <a:latin typeface="Arial"/>
              </a:rPr>
              <a:t>a</a:t>
            </a:r>
            <a:r>
              <a:rPr lang="en-US" dirty="0" smtClean="0">
                <a:latin typeface="Arial"/>
              </a:rPr>
              <a:t> Very Broad Asset Class</a:t>
            </a:r>
            <a:endParaRPr lang="en-US" dirty="0">
              <a:latin typeface="Arial"/>
            </a:endParaRPr>
          </a:p>
        </p:txBody>
      </p:sp>
      <p:sp>
        <p:nvSpPr>
          <p:cNvPr id="3" name="Slide Number Placeholder 2"/>
          <p:cNvSpPr>
            <a:spLocks noGrp="1"/>
          </p:cNvSpPr>
          <p:nvPr>
            <p:ph type="sldNum" sz="quarter" idx="10"/>
          </p:nvPr>
        </p:nvSpPr>
        <p:spPr/>
        <p:txBody>
          <a:bodyPr/>
          <a:lstStyle/>
          <a:p>
            <a:fld id="{F584B5B7-BBC4-BB49-9FC5-6FA9589B8BE0}" type="slidenum">
              <a:rPr lang="en-US" smtClean="0"/>
              <a:pPr/>
              <a:t>3</a:t>
            </a:fld>
            <a:endParaRPr lang="en-US" dirty="0"/>
          </a:p>
        </p:txBody>
      </p:sp>
      <p:sp>
        <p:nvSpPr>
          <p:cNvPr id="2" name="Rectangle 1"/>
          <p:cNvSpPr/>
          <p:nvPr/>
        </p:nvSpPr>
        <p:spPr bwMode="black">
          <a:xfrm>
            <a:off x="7462271" y="577201"/>
            <a:ext cx="1636968" cy="276999"/>
          </a:xfrm>
          <a:prstGeom prst="rect">
            <a:avLst/>
          </a:prstGeom>
          <a:noFill/>
          <a:ln w="12700">
            <a:noFill/>
            <a:miter lim="800000"/>
            <a:headEnd/>
            <a:tailEnd/>
          </a:ln>
        </p:spPr>
        <p:txBody>
          <a:bodyPr lIns="0" tIns="0" rIns="0" bIns="0" rtlCol="0" anchor="ctr" anchorCtr="1">
            <a:prstTxWarp prst="textNoShape">
              <a:avLst/>
            </a:prstTxWarp>
            <a:spAutoFit/>
          </a:bodyPr>
          <a:lstStyle/>
          <a:p>
            <a:pPr marL="230139" indent="-230139" algn="ctr" defTabSz="887229">
              <a:buClr>
                <a:schemeClr val="folHlink"/>
              </a:buClr>
              <a:buFont typeface="Arial" pitchFamily="-110" charset="0"/>
              <a:buChar char="»"/>
            </a:pPr>
            <a:endParaRPr lang="en-US" sz="1800" b="0" u="none" dirty="0">
              <a:latin typeface="Calibri" pitchFamily="-110" charset="0"/>
            </a:endParaRPr>
          </a:p>
        </p:txBody>
      </p:sp>
      <p:sp>
        <p:nvSpPr>
          <p:cNvPr id="20" name="Rounded Rectangle 19"/>
          <p:cNvSpPr/>
          <p:nvPr/>
        </p:nvSpPr>
        <p:spPr bwMode="black">
          <a:xfrm>
            <a:off x="766618" y="1038422"/>
            <a:ext cx="1846821" cy="249713"/>
          </a:xfrm>
          <a:prstGeom prst="roundRect">
            <a:avLst/>
          </a:prstGeom>
          <a:noFill/>
          <a:ln w="25400">
            <a:noFill/>
            <a:headEnd/>
            <a:tailEnd/>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prstTxWarp prst="textNoShape">
              <a:avLst/>
            </a:prstTxWarp>
            <a:noAutofit/>
          </a:bodyPr>
          <a:lstStyle/>
          <a:p>
            <a:pPr algn="ctr" defTabSz="966723">
              <a:buClr>
                <a:srgbClr val="252B69"/>
              </a:buClr>
            </a:pPr>
            <a:r>
              <a:rPr lang="en-US" sz="1100" u="none" dirty="0" smtClean="0">
                <a:solidFill>
                  <a:srgbClr val="000000"/>
                </a:solidFill>
              </a:rPr>
              <a:t>Electro-Chemical </a:t>
            </a:r>
            <a:r>
              <a:rPr lang="en-US" sz="1100" u="none" dirty="0">
                <a:solidFill>
                  <a:srgbClr val="000000"/>
                </a:solidFill>
              </a:rPr>
              <a:t>Storage</a:t>
            </a:r>
          </a:p>
        </p:txBody>
      </p:sp>
      <p:sp>
        <p:nvSpPr>
          <p:cNvPr id="17" name="Rounded Rectangle 16"/>
          <p:cNvSpPr/>
          <p:nvPr/>
        </p:nvSpPr>
        <p:spPr bwMode="black">
          <a:xfrm>
            <a:off x="922009" y="3108351"/>
            <a:ext cx="1458568" cy="227012"/>
          </a:xfrm>
          <a:prstGeom prst="roundRect">
            <a:avLst/>
          </a:prstGeom>
          <a:noFill/>
          <a:ln w="25400">
            <a:noFill/>
            <a:headEnd/>
            <a:tailEnd/>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prstTxWarp prst="textNoShape">
              <a:avLst/>
            </a:prstTxWarp>
            <a:noAutofit/>
          </a:bodyPr>
          <a:lstStyle/>
          <a:p>
            <a:pPr algn="ctr" defTabSz="966723">
              <a:buClr>
                <a:srgbClr val="252B69"/>
              </a:buClr>
            </a:pPr>
            <a:r>
              <a:rPr lang="en-US" b="0" i="1" u="none" dirty="0" smtClean="0">
                <a:solidFill>
                  <a:srgbClr val="000000"/>
                </a:solidFill>
              </a:rPr>
              <a:t>(Flow battery / Lithium Ion )</a:t>
            </a:r>
            <a:endParaRPr lang="en-US" b="0" i="1" u="none" dirty="0">
              <a:solidFill>
                <a:srgbClr val="000000"/>
              </a:solidFill>
            </a:endParaRPr>
          </a:p>
        </p:txBody>
      </p:sp>
      <p:sp>
        <p:nvSpPr>
          <p:cNvPr id="22" name="Rounded Rectangle 21"/>
          <p:cNvSpPr/>
          <p:nvPr/>
        </p:nvSpPr>
        <p:spPr bwMode="black">
          <a:xfrm>
            <a:off x="3649356" y="1038422"/>
            <a:ext cx="1847468" cy="249713"/>
          </a:xfrm>
          <a:prstGeom prst="roundRect">
            <a:avLst/>
          </a:prstGeom>
          <a:noFill/>
          <a:ln w="25400">
            <a:noFill/>
            <a:headEnd/>
            <a:tailEnd/>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prstTxWarp prst="textNoShape">
              <a:avLst/>
            </a:prstTxWarp>
            <a:noAutofit/>
          </a:bodyPr>
          <a:lstStyle/>
          <a:p>
            <a:pPr algn="ctr" defTabSz="966723">
              <a:buClr>
                <a:srgbClr val="252B69"/>
              </a:buClr>
            </a:pPr>
            <a:r>
              <a:rPr lang="en-US" sz="1100" u="none" dirty="0">
                <a:solidFill>
                  <a:srgbClr val="000000"/>
                </a:solidFill>
              </a:rPr>
              <a:t>Mechanical Storage</a:t>
            </a:r>
          </a:p>
        </p:txBody>
      </p:sp>
      <p:pic>
        <p:nvPicPr>
          <p:cNvPr id="1026" name="Picture 2" descr="http://gigaom2.files.wordpress.com/2011/10/beaconpower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7770" y="1308694"/>
            <a:ext cx="2050638" cy="1788311"/>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ounded Rectangle 18"/>
          <p:cNvSpPr/>
          <p:nvPr/>
        </p:nvSpPr>
        <p:spPr bwMode="black">
          <a:xfrm>
            <a:off x="3843806" y="3108351"/>
            <a:ext cx="1458568" cy="227012"/>
          </a:xfrm>
          <a:prstGeom prst="roundRect">
            <a:avLst/>
          </a:prstGeom>
          <a:noFill/>
          <a:ln w="25400">
            <a:noFill/>
            <a:headEnd/>
            <a:tailEnd/>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prstTxWarp prst="textNoShape">
              <a:avLst/>
            </a:prstTxWarp>
            <a:noAutofit/>
          </a:bodyPr>
          <a:lstStyle/>
          <a:p>
            <a:pPr algn="ctr" defTabSz="966723">
              <a:buClr>
                <a:srgbClr val="252B69"/>
              </a:buClr>
            </a:pPr>
            <a:r>
              <a:rPr lang="en-US" b="0" i="1" u="none" dirty="0">
                <a:solidFill>
                  <a:srgbClr val="000000"/>
                </a:solidFill>
              </a:rPr>
              <a:t>(Flywheel)</a:t>
            </a:r>
          </a:p>
        </p:txBody>
      </p:sp>
      <p:sp>
        <p:nvSpPr>
          <p:cNvPr id="23" name="Rounded Rectangle 22"/>
          <p:cNvSpPr/>
          <p:nvPr/>
        </p:nvSpPr>
        <p:spPr bwMode="black">
          <a:xfrm>
            <a:off x="6563770" y="1038422"/>
            <a:ext cx="1860056" cy="249713"/>
          </a:xfrm>
          <a:prstGeom prst="roundRect">
            <a:avLst/>
          </a:prstGeom>
          <a:noFill/>
          <a:ln w="25400">
            <a:noFill/>
            <a:headEnd/>
            <a:tailEnd/>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prstTxWarp prst="textNoShape">
              <a:avLst/>
            </a:prstTxWarp>
            <a:noAutofit/>
          </a:bodyPr>
          <a:lstStyle/>
          <a:p>
            <a:pPr algn="ctr" defTabSz="966723">
              <a:buClr>
                <a:srgbClr val="252B69"/>
              </a:buClr>
            </a:pPr>
            <a:r>
              <a:rPr lang="en-US" sz="1100" u="none" dirty="0">
                <a:solidFill>
                  <a:srgbClr val="000000"/>
                </a:solidFill>
              </a:rPr>
              <a:t>Bulk Mechanical Storage</a:t>
            </a:r>
          </a:p>
        </p:txBody>
      </p:sp>
      <p:sp>
        <p:nvSpPr>
          <p:cNvPr id="27" name="Rounded Rectangle 26"/>
          <p:cNvSpPr/>
          <p:nvPr/>
        </p:nvSpPr>
        <p:spPr>
          <a:xfrm>
            <a:off x="6425031" y="1315732"/>
            <a:ext cx="2137534" cy="1781273"/>
          </a:xfrm>
          <a:prstGeom prst="roundRect">
            <a:avLst>
              <a:gd name="adj" fmla="val 0"/>
            </a:avLst>
          </a:prstGeom>
          <a:blipFill rotWithShape="0">
            <a:blip r:embed="rId4" cstate="print">
              <a:extLst>
                <a:ext uri="{28A0092B-C50C-407E-A947-70E740481C1C}">
                  <a14:useLocalDpi xmlns:a14="http://schemas.microsoft.com/office/drawing/2010/main"/>
                </a:ext>
              </a:extLst>
            </a:blip>
            <a:srcRect/>
            <a:stretch>
              <a:fillRect/>
            </a:stretch>
          </a:blipFill>
          <a:ln>
            <a:no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30" name="Rounded Rectangle 29"/>
          <p:cNvSpPr/>
          <p:nvPr/>
        </p:nvSpPr>
        <p:spPr bwMode="black">
          <a:xfrm>
            <a:off x="6531648" y="3108351"/>
            <a:ext cx="1924296" cy="227012"/>
          </a:xfrm>
          <a:prstGeom prst="roundRect">
            <a:avLst/>
          </a:prstGeom>
          <a:noFill/>
          <a:ln w="25400">
            <a:noFill/>
            <a:headEnd/>
            <a:tailEnd/>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prstTxWarp prst="textNoShape">
              <a:avLst/>
            </a:prstTxWarp>
            <a:noAutofit/>
          </a:bodyPr>
          <a:lstStyle/>
          <a:p>
            <a:pPr algn="ctr" defTabSz="966723">
              <a:buClr>
                <a:srgbClr val="252B69"/>
              </a:buClr>
            </a:pPr>
            <a:r>
              <a:rPr lang="en-US" b="0" i="1" u="none" dirty="0" smtClean="0">
                <a:solidFill>
                  <a:srgbClr val="000000"/>
                </a:solidFill>
              </a:rPr>
              <a:t>(Compressed Air)</a:t>
            </a:r>
            <a:endParaRPr lang="en-US" b="0" i="1" u="none" dirty="0">
              <a:solidFill>
                <a:srgbClr val="000000"/>
              </a:solidFill>
            </a:endParaRPr>
          </a:p>
        </p:txBody>
      </p:sp>
      <p:sp>
        <p:nvSpPr>
          <p:cNvPr id="21" name="Rounded Rectangle 20"/>
          <p:cNvSpPr/>
          <p:nvPr/>
        </p:nvSpPr>
        <p:spPr bwMode="black">
          <a:xfrm>
            <a:off x="969478" y="3609522"/>
            <a:ext cx="1363630" cy="249713"/>
          </a:xfrm>
          <a:prstGeom prst="roundRect">
            <a:avLst/>
          </a:prstGeom>
          <a:noFill/>
          <a:ln w="25400">
            <a:noFill/>
            <a:headEnd/>
            <a:tailEnd/>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prstTxWarp prst="textNoShape">
              <a:avLst/>
            </a:prstTxWarp>
            <a:noAutofit/>
          </a:bodyPr>
          <a:lstStyle/>
          <a:p>
            <a:pPr algn="ctr" defTabSz="966723">
              <a:buClr>
                <a:srgbClr val="252B69"/>
              </a:buClr>
            </a:pPr>
            <a:r>
              <a:rPr lang="en-US" sz="1100" u="none" dirty="0">
                <a:solidFill>
                  <a:srgbClr val="000000"/>
                </a:solidFill>
              </a:rPr>
              <a:t>Thermal Storage</a:t>
            </a:r>
          </a:p>
        </p:txBody>
      </p:sp>
      <p:sp>
        <p:nvSpPr>
          <p:cNvPr id="25" name="Rounded Rectangle 24"/>
          <p:cNvSpPr/>
          <p:nvPr/>
        </p:nvSpPr>
        <p:spPr>
          <a:xfrm>
            <a:off x="620236" y="3883348"/>
            <a:ext cx="2062112" cy="1710346"/>
          </a:xfrm>
          <a:prstGeom prst="roundRect">
            <a:avLst>
              <a:gd name="adj" fmla="val 0"/>
            </a:avLst>
          </a:prstGeom>
          <a:blipFill rotWithShape="0">
            <a:blip r:embed="rId5" cstate="print">
              <a:extLst>
                <a:ext uri="{28A0092B-C50C-407E-A947-70E740481C1C}">
                  <a14:useLocalDpi xmlns:a14="http://schemas.microsoft.com/office/drawing/2010/main"/>
                </a:ext>
              </a:extLst>
            </a:blip>
            <a:srcRect/>
            <a:stretch>
              <a:fillRect/>
            </a:stretch>
          </a:blipFill>
          <a:ln>
            <a:no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29" name="Rounded Rectangle 28"/>
          <p:cNvSpPr/>
          <p:nvPr/>
        </p:nvSpPr>
        <p:spPr bwMode="black">
          <a:xfrm>
            <a:off x="689144" y="5656550"/>
            <a:ext cx="1924296" cy="227012"/>
          </a:xfrm>
          <a:prstGeom prst="roundRect">
            <a:avLst/>
          </a:prstGeom>
          <a:noFill/>
          <a:ln w="25400">
            <a:noFill/>
            <a:headEnd/>
            <a:tailEnd/>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prstTxWarp prst="textNoShape">
              <a:avLst/>
            </a:prstTxWarp>
            <a:noAutofit/>
          </a:bodyPr>
          <a:lstStyle/>
          <a:p>
            <a:pPr algn="ctr" defTabSz="966723">
              <a:buClr>
                <a:srgbClr val="252B69"/>
              </a:buClr>
            </a:pPr>
            <a:r>
              <a:rPr lang="en-US" b="0" i="1" u="none" dirty="0" smtClean="0">
                <a:solidFill>
                  <a:srgbClr val="000000"/>
                </a:solidFill>
              </a:rPr>
              <a:t>(Ice / Molten Salt)</a:t>
            </a:r>
            <a:endParaRPr lang="en-US" b="0" i="1" u="none" dirty="0">
              <a:solidFill>
                <a:srgbClr val="000000"/>
              </a:solidFill>
            </a:endParaRPr>
          </a:p>
        </p:txBody>
      </p:sp>
      <p:sp>
        <p:nvSpPr>
          <p:cNvPr id="28" name="Rounded Rectangle 27"/>
          <p:cNvSpPr/>
          <p:nvPr/>
        </p:nvSpPr>
        <p:spPr>
          <a:xfrm>
            <a:off x="3547770" y="3883348"/>
            <a:ext cx="2050638" cy="1710346"/>
          </a:xfrm>
          <a:prstGeom prst="roundRect">
            <a:avLst>
              <a:gd name="adj" fmla="val 0"/>
            </a:avLst>
          </a:prstGeom>
          <a:blipFill rotWithShape="0">
            <a:blip r:embed="rId6" cstate="print">
              <a:extLst>
                <a:ext uri="{28A0092B-C50C-407E-A947-70E740481C1C}">
                  <a14:useLocalDpi xmlns:a14="http://schemas.microsoft.com/office/drawing/2010/main"/>
                </a:ext>
              </a:extLst>
            </a:blip>
            <a:srcRect/>
            <a:stretch>
              <a:fillRect/>
            </a:stretch>
          </a:blipFill>
          <a:ln>
            <a:no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5" name="Rectangle 4"/>
          <p:cNvSpPr/>
          <p:nvPr/>
        </p:nvSpPr>
        <p:spPr>
          <a:xfrm>
            <a:off x="3675613" y="3618062"/>
            <a:ext cx="1794954" cy="225703"/>
          </a:xfrm>
          <a:prstGeom prst="rect">
            <a:avLst/>
          </a:prstGeom>
          <a:noFill/>
          <a:ln w="25400">
            <a:noFill/>
            <a:headEnd/>
            <a:tailEnd/>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prstTxWarp prst="textNoShape">
              <a:avLst/>
            </a:prstTxWarp>
            <a:noAutofit/>
          </a:bodyPr>
          <a:lstStyle/>
          <a:p>
            <a:pPr algn="ctr" defTabSz="966723">
              <a:buClr>
                <a:srgbClr val="252B69"/>
              </a:buClr>
            </a:pPr>
            <a:r>
              <a:rPr lang="en-US" sz="1100" u="none" dirty="0">
                <a:solidFill>
                  <a:srgbClr val="000000"/>
                </a:solidFill>
              </a:rPr>
              <a:t>Bulk Gravitational Storage</a:t>
            </a:r>
          </a:p>
        </p:txBody>
      </p:sp>
      <p:sp>
        <p:nvSpPr>
          <p:cNvPr id="24" name="Rounded Rectangle 23"/>
          <p:cNvSpPr/>
          <p:nvPr/>
        </p:nvSpPr>
        <p:spPr bwMode="black">
          <a:xfrm>
            <a:off x="3846267" y="5634430"/>
            <a:ext cx="1458568" cy="227012"/>
          </a:xfrm>
          <a:prstGeom prst="roundRect">
            <a:avLst/>
          </a:prstGeom>
          <a:noFill/>
          <a:ln w="25400">
            <a:noFill/>
            <a:headEnd/>
            <a:tailEnd/>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prstTxWarp prst="textNoShape">
              <a:avLst/>
            </a:prstTxWarp>
            <a:noAutofit/>
          </a:bodyPr>
          <a:lstStyle/>
          <a:p>
            <a:pPr algn="ctr" defTabSz="966723">
              <a:buClr>
                <a:srgbClr val="252B69"/>
              </a:buClr>
            </a:pPr>
            <a:r>
              <a:rPr lang="en-US" b="0" i="1" u="none" dirty="0">
                <a:solidFill>
                  <a:srgbClr val="000000"/>
                </a:solidFill>
              </a:rPr>
              <a:t>(Pumped Hydro)</a:t>
            </a:r>
          </a:p>
        </p:txBody>
      </p:sp>
      <p:sp>
        <p:nvSpPr>
          <p:cNvPr id="38" name="Rounded Rectangle 37"/>
          <p:cNvSpPr/>
          <p:nvPr/>
        </p:nvSpPr>
        <p:spPr bwMode="black">
          <a:xfrm>
            <a:off x="6281898" y="3554837"/>
            <a:ext cx="2426061" cy="2367367"/>
          </a:xfrm>
          <a:prstGeom prst="roundRect">
            <a:avLst/>
          </a:prstGeom>
          <a:solidFill>
            <a:schemeClr val="bg1">
              <a:lumMod val="65000"/>
            </a:schemeClr>
          </a:solidFill>
          <a:ln w="12700">
            <a:noFill/>
            <a:miter lim="800000"/>
            <a:headEnd/>
            <a:tailEnd/>
          </a:ln>
        </p:spPr>
        <p:txBody>
          <a:bodyPr lIns="0" tIns="0" rIns="0" bIns="0" rtlCol="0" anchor="ctr" anchorCtr="1">
            <a:prstTxWarp prst="textNoShape">
              <a:avLst/>
            </a:prstTxWarp>
            <a:noAutofit/>
          </a:bodyPr>
          <a:lstStyle/>
          <a:p>
            <a:pPr marL="230165" indent="-230165" algn="ctr" defTabSz="887325">
              <a:buClr>
                <a:schemeClr val="folHlink"/>
              </a:buClr>
              <a:buFont typeface="Arial" pitchFamily="-110" charset="0"/>
              <a:buChar char="»"/>
            </a:pPr>
            <a:endParaRPr lang="en-US" sz="1800" b="0" u="none" dirty="0">
              <a:latin typeface="Calibri" pitchFamily="-110" charset="0"/>
            </a:endParaRPr>
          </a:p>
        </p:txBody>
      </p:sp>
      <p:sp>
        <p:nvSpPr>
          <p:cNvPr id="39" name="Rounded Rectangle 38"/>
          <p:cNvSpPr/>
          <p:nvPr/>
        </p:nvSpPr>
        <p:spPr bwMode="black">
          <a:xfrm>
            <a:off x="6571194" y="3565385"/>
            <a:ext cx="1847468" cy="249713"/>
          </a:xfrm>
          <a:prstGeom prst="roundRect">
            <a:avLst/>
          </a:prstGeom>
          <a:noFill/>
          <a:ln w="25400">
            <a:noFill/>
            <a:headEnd/>
            <a:tailEnd/>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prstTxWarp prst="textNoShape">
              <a:avLst/>
            </a:prstTxWarp>
            <a:noAutofit/>
          </a:bodyPr>
          <a:lstStyle/>
          <a:p>
            <a:pPr algn="ctr" defTabSz="966723">
              <a:buClr>
                <a:srgbClr val="252B69"/>
              </a:buClr>
            </a:pPr>
            <a:r>
              <a:rPr lang="en-US" sz="1100" u="none" dirty="0" smtClean="0">
                <a:solidFill>
                  <a:srgbClr val="000000"/>
                </a:solidFill>
              </a:rPr>
              <a:t>Transportation</a:t>
            </a:r>
            <a:endParaRPr lang="en-US" sz="1100" u="none" dirty="0">
              <a:solidFill>
                <a:srgbClr val="000000"/>
              </a:solidFill>
            </a:endParaRPr>
          </a:p>
        </p:txBody>
      </p:sp>
      <p:pic>
        <p:nvPicPr>
          <p:cNvPr id="11266" name="Picture 2" descr="http://suturi.com/wp-content/uploads/2012/08/Closeup-of-An-Electric-Car-Plug-While-Recharging.-High-Quality-3D-Rendering-785x588.jpg"/>
          <p:cNvPicPr>
            <a:picLocks noChangeAspect="1" noChangeArrowheads="1"/>
          </p:cNvPicPr>
          <p:nvPr/>
        </p:nvPicPr>
        <p:blipFill rotWithShape="1">
          <a:blip r:embed="rId7">
            <a:extLst>
              <a:ext uri="{28A0092B-C50C-407E-A947-70E740481C1C}">
                <a14:useLocalDpi xmlns:a14="http://schemas.microsoft.com/office/drawing/2010/main" val="0"/>
              </a:ext>
            </a:extLst>
          </a:blip>
          <a:srcRect l="6838" r="6732"/>
          <a:stretch/>
        </p:blipFill>
        <p:spPr bwMode="auto">
          <a:xfrm>
            <a:off x="6425031" y="3843765"/>
            <a:ext cx="2067211" cy="1791549"/>
          </a:xfrm>
          <a:prstGeom prst="rect">
            <a:avLst/>
          </a:prstGeom>
          <a:noFill/>
          <a:extLst>
            <a:ext uri="{909E8E84-426E-40dd-AFC4-6F175D3DCCD1}">
              <a14:hiddenFill xmlns:a14="http://schemas.microsoft.com/office/drawing/2010/main" xmlns="">
                <a:solidFill>
                  <a:srgbClr val="FFFFFF"/>
                </a:solidFill>
              </a14:hiddenFill>
            </a:ext>
          </a:extLst>
        </p:spPr>
      </p:pic>
      <p:sp>
        <p:nvSpPr>
          <p:cNvPr id="41" name="Rounded Rectangle 40"/>
          <p:cNvSpPr/>
          <p:nvPr/>
        </p:nvSpPr>
        <p:spPr bwMode="black">
          <a:xfrm>
            <a:off x="6764512" y="5654604"/>
            <a:ext cx="1458568" cy="227012"/>
          </a:xfrm>
          <a:prstGeom prst="roundRect">
            <a:avLst/>
          </a:prstGeom>
          <a:noFill/>
          <a:ln w="25400">
            <a:noFill/>
            <a:headEnd/>
            <a:tailEnd/>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prstTxWarp prst="textNoShape">
              <a:avLst/>
            </a:prstTxWarp>
            <a:noAutofit/>
          </a:bodyPr>
          <a:lstStyle/>
          <a:p>
            <a:pPr algn="ctr" defTabSz="966723">
              <a:buClr>
                <a:srgbClr val="252B69"/>
              </a:buClr>
            </a:pPr>
            <a:r>
              <a:rPr lang="en-US" b="0" i="1" u="none" dirty="0" smtClean="0">
                <a:solidFill>
                  <a:srgbClr val="000000"/>
                </a:solidFill>
              </a:rPr>
              <a:t>(Electric Vehicles)</a:t>
            </a:r>
            <a:endParaRPr lang="en-US" b="0" i="1" u="none" dirty="0">
              <a:solidFill>
                <a:srgbClr val="000000"/>
              </a:solidFill>
            </a:endParaRPr>
          </a:p>
        </p:txBody>
      </p:sp>
      <p:pic>
        <p:nvPicPr>
          <p:cNvPr id="4100" name="Picture 4" descr="http://www.worldfutureenergysummit.com/Portal/Content/Generated/Thumbnails/332ad18f_1191xdf1wffffff.jpg"/>
          <p:cNvPicPr>
            <a:picLocks noChangeAspect="1" noChangeArrowheads="1"/>
          </p:cNvPicPr>
          <p:nvPr/>
        </p:nvPicPr>
        <p:blipFill rotWithShape="1">
          <a:blip r:embed="rId8">
            <a:extLst>
              <a:ext uri="{28A0092B-C50C-407E-A947-70E740481C1C}">
                <a14:useLocalDpi xmlns:a14="http://schemas.microsoft.com/office/drawing/2010/main" val="0"/>
              </a:ext>
            </a:extLst>
          </a:blip>
          <a:srcRect t="15260" b="20206"/>
          <a:stretch/>
        </p:blipFill>
        <p:spPr bwMode="auto">
          <a:xfrm>
            <a:off x="620234" y="1315732"/>
            <a:ext cx="2062113" cy="1056088"/>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PGEs 5 MW Lithium Ion Battery Array.  Click image for the largest view.  Image Credit PNNL."/>
          <p:cNvPicPr>
            <a:picLocks noChangeAspect="1" noChangeArrowheads="1"/>
          </p:cNvPicPr>
          <p:nvPr/>
        </p:nvPicPr>
        <p:blipFill rotWithShape="1">
          <a:blip r:embed="rId9">
            <a:extLst>
              <a:ext uri="{28A0092B-C50C-407E-A947-70E740481C1C}">
                <a14:useLocalDpi xmlns:a14="http://schemas.microsoft.com/office/drawing/2010/main" val="0"/>
              </a:ext>
            </a:extLst>
          </a:blip>
          <a:srcRect l="2016" t="26468" b="3976"/>
          <a:stretch/>
        </p:blipFill>
        <p:spPr bwMode="auto">
          <a:xfrm>
            <a:off x="620234" y="2124363"/>
            <a:ext cx="2062114" cy="97264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508500" y="6445250"/>
            <a:ext cx="914400" cy="914400"/>
          </a:xfrm>
          <a:prstGeom prst="rect">
            <a:avLst/>
          </a:prstGeom>
          <a:noFill/>
        </p:spPr>
        <p:txBody>
          <a:bodyPr wrap="none" rtlCol="0">
            <a:noAutofit/>
          </a:bodyPr>
          <a:lstStyle/>
          <a:p>
            <a:endParaRPr lang="en-US" sz="1200" b="0" u="none" dirty="0" smtClean="0">
              <a:latin typeface="+mn-lt"/>
            </a:endParaRPr>
          </a:p>
        </p:txBody>
      </p:sp>
    </p:spTree>
    <p:extLst>
      <p:ext uri="{BB962C8B-B14F-4D97-AF65-F5344CB8AC3E}">
        <p14:creationId xmlns:p14="http://schemas.microsoft.com/office/powerpoint/2010/main" val="377233953"/>
      </p:ext>
    </p:extLst>
  </p:cSld>
  <p:clrMapOvr>
    <a:masterClrMapping/>
  </p:clrMapOvr>
  <mc:AlternateContent xmlns:mc="http://schemas.openxmlformats.org/markup-compatibility/2006" xmlns:p14="http://schemas.microsoft.com/office/powerpoint/2010/main">
    <mc:Choice Requires="p14">
      <p:transition spd="slow" p14:dur="2000" advTm="35"/>
    </mc:Choice>
    <mc:Fallback xmlns="">
      <p:transition spd="slow" advTm="3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24AD1AEB-229D-494E-A4E7-1D7FCD0F376C}" type="slidenum">
              <a:rPr lang="en-GB" smtClean="0"/>
              <a:pPr>
                <a:defRPr/>
              </a:pPr>
              <a:t>4</a:t>
            </a:fld>
            <a:endParaRPr lang="en-GB" dirty="0"/>
          </a:p>
        </p:txBody>
      </p:sp>
      <p:sp>
        <p:nvSpPr>
          <p:cNvPr id="4" name="Content Placeholder 3"/>
          <p:cNvSpPr>
            <a:spLocks noGrp="1"/>
          </p:cNvSpPr>
          <p:nvPr>
            <p:ph sz="quarter" idx="15"/>
          </p:nvPr>
        </p:nvSpPr>
        <p:spPr/>
        <p:txBody>
          <a:bodyPr/>
          <a:lstStyle/>
          <a:p>
            <a:r>
              <a:rPr lang="en-US" dirty="0">
                <a:solidFill>
                  <a:schemeClr val="tx1"/>
                </a:solidFill>
              </a:rPr>
              <a:t>DOE Global Energy Storage </a:t>
            </a:r>
            <a:r>
              <a:rPr lang="en-US" dirty="0" smtClean="0">
                <a:solidFill>
                  <a:schemeClr val="tx1"/>
                </a:solidFill>
              </a:rPr>
              <a:t>Database</a:t>
            </a:r>
            <a:endParaRPr lang="en-US" dirty="0">
              <a:solidFill>
                <a:schemeClr val="tx1"/>
              </a:solidFill>
            </a:endParaRPr>
          </a:p>
        </p:txBody>
      </p:sp>
      <p:sp>
        <p:nvSpPr>
          <p:cNvPr id="9" name="Title 1"/>
          <p:cNvSpPr txBox="1">
            <a:spLocks/>
          </p:cNvSpPr>
          <p:nvPr/>
        </p:nvSpPr>
        <p:spPr>
          <a:xfrm>
            <a:off x="0" y="-12526"/>
            <a:ext cx="8305800" cy="991675"/>
          </a:xfrm>
          <a:prstGeom prst="rect">
            <a:avLst/>
          </a:prstGeom>
        </p:spPr>
        <p:txBody>
          <a:bodyPr/>
          <a:lstStyle>
            <a:lvl1pPr algn="l" defTabSz="816620" rtl="0" eaLnBrk="1" fontAlgn="base" hangingPunct="1">
              <a:lnSpc>
                <a:spcPts val="2110"/>
              </a:lnSpc>
              <a:spcBef>
                <a:spcPct val="0"/>
              </a:spcBef>
              <a:spcAft>
                <a:spcPct val="0"/>
              </a:spcAft>
              <a:defRPr sz="2600">
                <a:solidFill>
                  <a:schemeClr val="tx1"/>
                </a:solidFill>
                <a:latin typeface="+mj-lt"/>
                <a:ea typeface="ＭＳ Ｐゴシック" pitchFamily="-110" charset="-128"/>
                <a:cs typeface="ＭＳ Ｐゴシック" pitchFamily="-110" charset="-128"/>
              </a:defRPr>
            </a:lvl1pPr>
            <a:lvl2pPr algn="l" defTabSz="816620" rtl="0" eaLnBrk="1" fontAlgn="base" hangingPunct="1">
              <a:lnSpc>
                <a:spcPts val="2110"/>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2pPr>
            <a:lvl3pPr algn="l" defTabSz="816620" rtl="0" eaLnBrk="1" fontAlgn="base" hangingPunct="1">
              <a:lnSpc>
                <a:spcPts val="2110"/>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3pPr>
            <a:lvl4pPr algn="l" defTabSz="816620" rtl="0" eaLnBrk="1" fontAlgn="base" hangingPunct="1">
              <a:lnSpc>
                <a:spcPts val="2110"/>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4pPr>
            <a:lvl5pPr algn="l" defTabSz="816620" rtl="0" eaLnBrk="1" fontAlgn="base" hangingPunct="1">
              <a:lnSpc>
                <a:spcPts val="2110"/>
              </a:lnSpc>
              <a:spcBef>
                <a:spcPct val="0"/>
              </a:spcBef>
              <a:spcAft>
                <a:spcPct val="0"/>
              </a:spcAft>
              <a:defRPr sz="2600">
                <a:solidFill>
                  <a:schemeClr val="tx1"/>
                </a:solidFill>
                <a:latin typeface="Calibri" pitchFamily="-108" charset="0"/>
                <a:ea typeface="ＭＳ Ｐゴシック" pitchFamily="-110" charset="-128"/>
                <a:cs typeface="ＭＳ Ｐゴシック" pitchFamily="-110" charset="-128"/>
              </a:defRPr>
            </a:lvl5pPr>
            <a:lvl6pPr marL="370961" algn="l" defTabSz="816620" rtl="0" eaLnBrk="1" fontAlgn="base" hangingPunct="1">
              <a:lnSpc>
                <a:spcPts val="2110"/>
              </a:lnSpc>
              <a:spcBef>
                <a:spcPct val="0"/>
              </a:spcBef>
              <a:spcAft>
                <a:spcPct val="0"/>
              </a:spcAft>
              <a:defRPr sz="2600">
                <a:solidFill>
                  <a:schemeClr val="tx1"/>
                </a:solidFill>
                <a:latin typeface="Calibri" pitchFamily="-108" charset="0"/>
              </a:defRPr>
            </a:lvl6pPr>
            <a:lvl7pPr marL="741920" algn="l" defTabSz="816620" rtl="0" eaLnBrk="1" fontAlgn="base" hangingPunct="1">
              <a:lnSpc>
                <a:spcPts val="2110"/>
              </a:lnSpc>
              <a:spcBef>
                <a:spcPct val="0"/>
              </a:spcBef>
              <a:spcAft>
                <a:spcPct val="0"/>
              </a:spcAft>
              <a:defRPr sz="2600">
                <a:solidFill>
                  <a:schemeClr val="tx1"/>
                </a:solidFill>
                <a:latin typeface="Calibri" pitchFamily="-108" charset="0"/>
              </a:defRPr>
            </a:lvl7pPr>
            <a:lvl8pPr marL="1112879" algn="l" defTabSz="816620" rtl="0" eaLnBrk="1" fontAlgn="base" hangingPunct="1">
              <a:lnSpc>
                <a:spcPts val="2110"/>
              </a:lnSpc>
              <a:spcBef>
                <a:spcPct val="0"/>
              </a:spcBef>
              <a:spcAft>
                <a:spcPct val="0"/>
              </a:spcAft>
              <a:defRPr sz="2600">
                <a:solidFill>
                  <a:schemeClr val="tx1"/>
                </a:solidFill>
                <a:latin typeface="Calibri" pitchFamily="-108" charset="0"/>
              </a:defRPr>
            </a:lvl8pPr>
            <a:lvl9pPr marL="1483834" algn="l" defTabSz="816620" rtl="0" eaLnBrk="1" fontAlgn="base" hangingPunct="1">
              <a:lnSpc>
                <a:spcPts val="2110"/>
              </a:lnSpc>
              <a:spcBef>
                <a:spcPct val="0"/>
              </a:spcBef>
              <a:spcAft>
                <a:spcPct val="0"/>
              </a:spcAft>
              <a:defRPr sz="2600">
                <a:solidFill>
                  <a:schemeClr val="tx1"/>
                </a:solidFill>
                <a:latin typeface="Calibri" pitchFamily="-108" charset="0"/>
              </a:defRPr>
            </a:lvl9pPr>
          </a:lstStyle>
          <a:p>
            <a:pPr algn="ctr"/>
            <a:endParaRPr lang="en-US" sz="1800" b="1" u="sng" kern="0" dirty="0">
              <a:solidFill>
                <a:srgbClr val="0070C0"/>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70840"/>
            <a:ext cx="4866809" cy="4439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Content Placeholder 2"/>
          <p:cNvSpPr txBox="1">
            <a:spLocks/>
          </p:cNvSpPr>
          <p:nvPr/>
        </p:nvSpPr>
        <p:spPr>
          <a:xfrm>
            <a:off x="5257800" y="1191116"/>
            <a:ext cx="4038600" cy="3634405"/>
          </a:xfrm>
          <a:prstGeom prst="rect">
            <a:avLst/>
          </a:prstGeom>
        </p:spPr>
        <p:txBody>
          <a:bodyPr/>
          <a:lstStyle>
            <a:lvl1pPr marL="190632" indent="-190632" algn="l" defTabSz="816620" rtl="0" eaLnBrk="1" fontAlgn="base" hangingPunct="1">
              <a:spcBef>
                <a:spcPct val="0"/>
              </a:spcBef>
              <a:spcAft>
                <a:spcPct val="0"/>
              </a:spcAft>
              <a:buClr>
                <a:schemeClr val="folHlink"/>
              </a:buClr>
              <a:buFont typeface="Arial" pitchFamily="-110" charset="0"/>
              <a:buChar char="»"/>
              <a:defRPr sz="1900">
                <a:solidFill>
                  <a:schemeClr val="tx1"/>
                </a:solidFill>
                <a:latin typeface="+mn-lt"/>
                <a:ea typeface="ＭＳ Ｐゴシック" pitchFamily="-110" charset="-128"/>
                <a:cs typeface="ＭＳ Ｐゴシック" pitchFamily="-110" charset="-128"/>
              </a:defRPr>
            </a:lvl1pPr>
            <a:lvl2pPr marL="512648" indent="-229271" algn="l" defTabSz="816620" rtl="0" eaLnBrk="1" fontAlgn="base" hangingPunct="1">
              <a:spcBef>
                <a:spcPct val="0"/>
              </a:spcBef>
              <a:spcAft>
                <a:spcPct val="0"/>
              </a:spcAft>
              <a:buClr>
                <a:schemeClr val="folHlink"/>
              </a:buClr>
              <a:buFont typeface="Wingdings" pitchFamily="2" charset="2"/>
              <a:buChar char="§"/>
              <a:defRPr sz="1900">
                <a:solidFill>
                  <a:schemeClr val="tx1"/>
                </a:solidFill>
                <a:latin typeface="+mn-lt"/>
                <a:ea typeface="ＭＳ Ｐゴシック" pitchFamily="-108" charset="-128"/>
              </a:defRPr>
            </a:lvl2pPr>
            <a:lvl3pPr marL="793442" indent="-188057" algn="l" defTabSz="816620" rtl="0" eaLnBrk="1" fontAlgn="base" hangingPunct="1">
              <a:spcBef>
                <a:spcPct val="0"/>
              </a:spcBef>
              <a:spcAft>
                <a:spcPct val="0"/>
              </a:spcAft>
              <a:buClr>
                <a:schemeClr val="folHlink"/>
              </a:buClr>
              <a:buChar char="•"/>
              <a:defRPr sz="1600">
                <a:solidFill>
                  <a:schemeClr val="tx1"/>
                </a:solidFill>
                <a:latin typeface="+mn-lt"/>
                <a:ea typeface="ＭＳ Ｐゴシック" pitchFamily="-108" charset="-128"/>
              </a:defRPr>
            </a:lvl3pPr>
            <a:lvl4pPr marL="1074233" indent="-188057" algn="l" defTabSz="816620" rtl="0" eaLnBrk="1" fontAlgn="base" hangingPunct="1">
              <a:spcBef>
                <a:spcPct val="0"/>
              </a:spcBef>
              <a:spcAft>
                <a:spcPct val="0"/>
              </a:spcAft>
              <a:buClr>
                <a:schemeClr val="folHlink"/>
              </a:buClr>
              <a:buFont typeface="Arial" pitchFamily="-110" charset="0"/>
              <a:buChar char="-"/>
              <a:defRPr sz="1600">
                <a:solidFill>
                  <a:schemeClr val="tx1"/>
                </a:solidFill>
                <a:latin typeface="+mn-lt"/>
                <a:ea typeface="ＭＳ Ｐゴシック" pitchFamily="-108" charset="-128"/>
              </a:defRPr>
            </a:lvl4pPr>
            <a:lvl5pPr marL="1836758" indent="-204801" algn="l" defTabSz="816620" rtl="0" eaLnBrk="1" fontAlgn="base" hangingPunct="1">
              <a:spcBef>
                <a:spcPct val="0"/>
              </a:spcBef>
              <a:spcAft>
                <a:spcPct val="0"/>
              </a:spcAft>
              <a:buClr>
                <a:schemeClr val="accent1"/>
              </a:buClr>
              <a:buChar char="»"/>
              <a:defRPr sz="1400">
                <a:solidFill>
                  <a:schemeClr val="tx1"/>
                </a:solidFill>
                <a:latin typeface="Arial" pitchFamily="-108" charset="0"/>
                <a:ea typeface="ＭＳ Ｐゴシック" pitchFamily="-108" charset="-128"/>
              </a:defRPr>
            </a:lvl5pPr>
            <a:lvl6pPr marL="2207718"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6pPr>
            <a:lvl7pPr marL="257867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7pPr>
            <a:lvl8pPr marL="2949635"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8pPr>
            <a:lvl9pPr marL="3320592" indent="-204801" algn="l" defTabSz="816620" rtl="0" eaLnBrk="1" fontAlgn="base" hangingPunct="1">
              <a:spcBef>
                <a:spcPct val="0"/>
              </a:spcBef>
              <a:spcAft>
                <a:spcPct val="0"/>
              </a:spcAft>
              <a:buClr>
                <a:schemeClr val="accent1"/>
              </a:buClr>
              <a:defRPr sz="1400">
                <a:solidFill>
                  <a:schemeClr val="tx1"/>
                </a:solidFill>
                <a:latin typeface="Arial" pitchFamily="-108" charset="0"/>
                <a:ea typeface="ＭＳ Ｐゴシック" pitchFamily="-108" charset="-128"/>
              </a:defRPr>
            </a:lvl9pPr>
          </a:lstStyle>
          <a:p>
            <a:pPr marL="0" indent="0">
              <a:spcBef>
                <a:spcPts val="0"/>
              </a:spcBef>
              <a:spcAft>
                <a:spcPts val="600"/>
              </a:spcAft>
              <a:buClr>
                <a:srgbClr val="252B69"/>
              </a:buClr>
              <a:buFont typeface="Arial" pitchFamily="-110" charset="0"/>
              <a:buNone/>
            </a:pPr>
            <a:r>
              <a:rPr lang="en-US" sz="2400" b="1" kern="0" dirty="0" smtClean="0">
                <a:solidFill>
                  <a:srgbClr val="002060"/>
                </a:solidFill>
                <a:latin typeface="Calibri"/>
              </a:rPr>
              <a:t>Live Since June 2012</a:t>
            </a:r>
          </a:p>
          <a:p>
            <a:pPr>
              <a:buClr>
                <a:srgbClr val="252B69"/>
              </a:buClr>
              <a:buFont typeface="Wingdings" panose="05000000000000000000" pitchFamily="2" charset="2"/>
              <a:buChar char="§"/>
            </a:pPr>
            <a:r>
              <a:rPr lang="en-US" sz="2400" b="1" kern="0" dirty="0" smtClean="0">
                <a:solidFill>
                  <a:srgbClr val="002060"/>
                </a:solidFill>
                <a:latin typeface="Calibri"/>
              </a:rPr>
              <a:t>1,206 Projects </a:t>
            </a:r>
          </a:p>
          <a:p>
            <a:pPr>
              <a:buClr>
                <a:srgbClr val="252B69"/>
              </a:buClr>
              <a:buFont typeface="Wingdings" panose="05000000000000000000" pitchFamily="2" charset="2"/>
              <a:buChar char="§"/>
            </a:pPr>
            <a:r>
              <a:rPr lang="en-US" sz="2400" b="1" kern="0" dirty="0" smtClean="0">
                <a:solidFill>
                  <a:srgbClr val="002060"/>
                </a:solidFill>
                <a:latin typeface="Calibri"/>
              </a:rPr>
              <a:t>21 Policies</a:t>
            </a:r>
          </a:p>
          <a:p>
            <a:pPr>
              <a:buClr>
                <a:srgbClr val="252B69"/>
              </a:buClr>
              <a:buFont typeface="Wingdings" panose="05000000000000000000" pitchFamily="2" charset="2"/>
              <a:buChar char="§"/>
            </a:pPr>
            <a:r>
              <a:rPr lang="en-US" sz="2400" b="1" kern="0" dirty="0" smtClean="0">
                <a:solidFill>
                  <a:srgbClr val="002060"/>
                </a:solidFill>
                <a:latin typeface="Calibri"/>
              </a:rPr>
              <a:t>Users in 189 countries</a:t>
            </a:r>
          </a:p>
          <a:p>
            <a:pPr>
              <a:buClr>
                <a:srgbClr val="252B69"/>
              </a:buClr>
              <a:buFont typeface="Wingdings" panose="05000000000000000000" pitchFamily="2" charset="2"/>
              <a:buChar char="§"/>
            </a:pPr>
            <a:r>
              <a:rPr lang="en-US" sz="2400" b="1" kern="0" dirty="0">
                <a:solidFill>
                  <a:srgbClr val="002060"/>
                </a:solidFill>
                <a:latin typeface="Calibri"/>
              </a:rPr>
              <a:t>60+ data fields </a:t>
            </a:r>
          </a:p>
          <a:p>
            <a:pPr>
              <a:buClr>
                <a:srgbClr val="252B69"/>
              </a:buClr>
              <a:buFont typeface="Wingdings" panose="05000000000000000000" pitchFamily="2" charset="2"/>
              <a:buChar char="§"/>
            </a:pPr>
            <a:r>
              <a:rPr lang="en-US" sz="2400" b="1" kern="0" dirty="0">
                <a:solidFill>
                  <a:srgbClr val="002060"/>
                </a:solidFill>
                <a:latin typeface="Calibri"/>
              </a:rPr>
              <a:t>50+ energy storage technologies</a:t>
            </a:r>
          </a:p>
          <a:p>
            <a:pPr>
              <a:buClr>
                <a:srgbClr val="252B69"/>
              </a:buClr>
              <a:buFont typeface="Wingdings" panose="05000000000000000000" pitchFamily="2" charset="2"/>
              <a:buChar char="§"/>
            </a:pPr>
            <a:r>
              <a:rPr lang="en-US" sz="2400" b="1" kern="0" dirty="0">
                <a:solidFill>
                  <a:srgbClr val="002060"/>
                </a:solidFill>
                <a:latin typeface="Calibri"/>
              </a:rPr>
              <a:t>Data </a:t>
            </a:r>
            <a:r>
              <a:rPr lang="en-US" sz="2400" b="1" kern="0" dirty="0" smtClean="0">
                <a:solidFill>
                  <a:srgbClr val="002060"/>
                </a:solidFill>
                <a:latin typeface="Calibri"/>
              </a:rPr>
              <a:t>Visualization</a:t>
            </a:r>
          </a:p>
          <a:p>
            <a:pPr>
              <a:buClr>
                <a:srgbClr val="252B69"/>
              </a:buClr>
              <a:buFont typeface="Wingdings" panose="05000000000000000000" pitchFamily="2" charset="2"/>
              <a:buChar char="§"/>
            </a:pPr>
            <a:r>
              <a:rPr lang="en-US" sz="2400" b="1" kern="0" dirty="0" smtClean="0">
                <a:solidFill>
                  <a:srgbClr val="002060"/>
                </a:solidFill>
                <a:latin typeface="Calibri"/>
              </a:rPr>
              <a:t>860,000 page views</a:t>
            </a:r>
            <a:endParaRPr lang="en-US" sz="2400" b="1" kern="0" dirty="0">
              <a:solidFill>
                <a:srgbClr val="002060"/>
              </a:solidFill>
              <a:latin typeface="Calibri"/>
            </a:endParaRPr>
          </a:p>
          <a:p>
            <a:pPr marL="0" indent="0">
              <a:buClr>
                <a:srgbClr val="252B69"/>
              </a:buClr>
              <a:buFont typeface="Arial" pitchFamily="-110" charset="0"/>
              <a:buNone/>
            </a:pPr>
            <a:endParaRPr lang="en-US" b="1" u="sng" kern="0" dirty="0" smtClean="0">
              <a:solidFill>
                <a:srgbClr val="000000"/>
              </a:solidFill>
              <a:latin typeface="Calibri"/>
              <a:ea typeface="ＭＳ Ｐゴシック" pitchFamily="-108" charset="-128"/>
            </a:endParaRPr>
          </a:p>
        </p:txBody>
      </p:sp>
      <p:sp>
        <p:nvSpPr>
          <p:cNvPr id="13" name="TextBox 12"/>
          <p:cNvSpPr txBox="1"/>
          <p:nvPr/>
        </p:nvSpPr>
        <p:spPr>
          <a:xfrm>
            <a:off x="552734" y="5418510"/>
            <a:ext cx="3684894" cy="877163"/>
          </a:xfrm>
          <a:prstGeom prst="rect">
            <a:avLst/>
          </a:prstGeom>
          <a:noFill/>
        </p:spPr>
        <p:txBody>
          <a:bodyPr wrap="square" rtlCol="0">
            <a:spAutoFit/>
          </a:bodyPr>
          <a:lstStyle/>
          <a:p>
            <a:pPr defTabSz="914400" fontAlgn="base">
              <a:spcBef>
                <a:spcPct val="20000"/>
              </a:spcBef>
              <a:spcAft>
                <a:spcPct val="0"/>
              </a:spcAft>
              <a:buClr>
                <a:srgbClr val="102E54"/>
              </a:buClr>
            </a:pPr>
            <a:r>
              <a:rPr lang="en-US" sz="1700" b="1" i="1" dirty="0">
                <a:solidFill>
                  <a:srgbClr val="008000"/>
                </a:solidFill>
                <a:latin typeface="Arial" pitchFamily="-110" charset="0"/>
                <a:ea typeface="ＭＳ Ｐゴシック" pitchFamily="-110" charset="-128"/>
                <a:cs typeface="ＭＳ Ｐゴシック" pitchFamily="-110" charset="-128"/>
              </a:rPr>
              <a:t>Foundational to the grid storage industry – free data access to entire ecosystem</a:t>
            </a: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724400"/>
            <a:ext cx="3124119"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815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rPr>
              <a:t>IEA’s View of Maturity of Energy Storage Technologies</a:t>
            </a:r>
            <a:endParaRPr lang="en-US" dirty="0">
              <a:latin typeface="Arial"/>
            </a:endParaRPr>
          </a:p>
        </p:txBody>
      </p:sp>
      <p:sp>
        <p:nvSpPr>
          <p:cNvPr id="3" name="Slide Number Placeholder 2"/>
          <p:cNvSpPr>
            <a:spLocks noGrp="1"/>
          </p:cNvSpPr>
          <p:nvPr>
            <p:ph type="sldNum" sz="quarter" idx="10"/>
          </p:nvPr>
        </p:nvSpPr>
        <p:spPr/>
        <p:txBody>
          <a:bodyPr/>
          <a:lstStyle/>
          <a:p>
            <a:pPr>
              <a:defRPr/>
            </a:pPr>
            <a:fld id="{48D85271-28C8-4055-9FF7-3EBDDBEB7222}" type="slidenum">
              <a:rPr lang="en-US" smtClean="0"/>
              <a:pPr>
                <a:defRPr/>
              </a:pPr>
              <a:t>5</a:t>
            </a:fld>
            <a:endParaRPr lang="en-US" dirty="0"/>
          </a:p>
        </p:txBody>
      </p:sp>
      <p:pic>
        <p:nvPicPr>
          <p:cNvPr id="317442" name="Picture 2"/>
          <p:cNvPicPr>
            <a:picLocks noChangeAspect="1" noChangeArrowheads="1"/>
          </p:cNvPicPr>
          <p:nvPr/>
        </p:nvPicPr>
        <p:blipFill>
          <a:blip r:embed="rId2"/>
          <a:srcRect/>
          <a:stretch>
            <a:fillRect/>
          </a:stretch>
        </p:blipFill>
        <p:spPr bwMode="auto">
          <a:xfrm>
            <a:off x="207272" y="1473199"/>
            <a:ext cx="8685499" cy="4389120"/>
          </a:xfrm>
          <a:prstGeom prst="rect">
            <a:avLst/>
          </a:prstGeom>
          <a:noFill/>
          <a:ln w="9525">
            <a:noFill/>
            <a:miter lim="800000"/>
            <a:headEnd/>
            <a:tailEnd/>
          </a:ln>
        </p:spPr>
      </p:pic>
      <p:sp>
        <p:nvSpPr>
          <p:cNvPr id="5" name="TextBox 4"/>
          <p:cNvSpPr txBox="1"/>
          <p:nvPr/>
        </p:nvSpPr>
        <p:spPr>
          <a:xfrm>
            <a:off x="400050" y="6022397"/>
            <a:ext cx="914400" cy="394624"/>
          </a:xfrm>
          <a:prstGeom prst="rect">
            <a:avLst/>
          </a:prstGeom>
          <a:noFill/>
        </p:spPr>
        <p:txBody>
          <a:bodyPr wrap="none" rtlCol="0">
            <a:noAutofit/>
          </a:bodyPr>
          <a:lstStyle/>
          <a:p>
            <a:r>
              <a:rPr lang="en-US" sz="1400" b="0" u="none" dirty="0" smtClean="0">
                <a:latin typeface="Arial"/>
              </a:rPr>
              <a:t>Source: International Energy Agency, </a:t>
            </a:r>
            <a:r>
              <a:rPr lang="en-US" sz="1400" b="0" i="1" u="none" dirty="0" smtClean="0">
                <a:latin typeface="Arial"/>
              </a:rPr>
              <a:t>Technology Roadmap, Energy Storage,</a:t>
            </a:r>
            <a:r>
              <a:rPr lang="en-US" sz="1400" b="0" u="none" dirty="0" smtClean="0">
                <a:latin typeface="Arial"/>
              </a:rPr>
              <a:t> OECD/IEA, March 2014.</a:t>
            </a:r>
            <a:endParaRPr lang="en-US" sz="1400" b="0" i="1" u="none" dirty="0" smtClean="0">
              <a:latin typeface="Arial"/>
            </a:endParaRPr>
          </a:p>
        </p:txBody>
      </p:sp>
      <p:sp>
        <p:nvSpPr>
          <p:cNvPr id="4" name="TextBox 3"/>
          <p:cNvSpPr txBox="1"/>
          <p:nvPr/>
        </p:nvSpPr>
        <p:spPr>
          <a:xfrm>
            <a:off x="5035291" y="6484363"/>
            <a:ext cx="914400" cy="914400"/>
          </a:xfrm>
          <a:prstGeom prst="rect">
            <a:avLst/>
          </a:prstGeom>
          <a:noFill/>
        </p:spPr>
        <p:txBody>
          <a:bodyPr wrap="none" rtlCol="0">
            <a:noAutofit/>
          </a:bodyPr>
          <a:lstStyle/>
          <a:p>
            <a:endParaRPr lang="en-US" sz="1200" b="0" u="none" dirty="0" smtClean="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34938"/>
            <a:ext cx="9671050" cy="477837"/>
          </a:xfrm>
        </p:spPr>
        <p:txBody>
          <a:bodyPr/>
          <a:lstStyle/>
          <a:p>
            <a:r>
              <a:rPr lang="en-US" dirty="0" smtClean="0">
                <a:latin typeface="Arial"/>
              </a:rPr>
              <a:t>Another </a:t>
            </a:r>
            <a:r>
              <a:rPr lang="en-US" dirty="0">
                <a:latin typeface="Arial"/>
              </a:rPr>
              <a:t>V</a:t>
            </a:r>
            <a:r>
              <a:rPr lang="en-US" dirty="0" smtClean="0">
                <a:latin typeface="Arial"/>
              </a:rPr>
              <a:t>iew of Maturity of Energy Storage Technologies</a:t>
            </a:r>
            <a:endParaRPr lang="en-US" dirty="0">
              <a:latin typeface="Arial"/>
            </a:endParaRPr>
          </a:p>
        </p:txBody>
      </p:sp>
      <p:sp>
        <p:nvSpPr>
          <p:cNvPr id="3" name="Slide Number Placeholder 2"/>
          <p:cNvSpPr>
            <a:spLocks noGrp="1"/>
          </p:cNvSpPr>
          <p:nvPr>
            <p:ph type="sldNum" sz="quarter" idx="10"/>
          </p:nvPr>
        </p:nvSpPr>
        <p:spPr/>
        <p:txBody>
          <a:bodyPr/>
          <a:lstStyle/>
          <a:p>
            <a:pPr>
              <a:defRPr/>
            </a:pPr>
            <a:fld id="{48D85271-28C8-4055-9FF7-3EBDDBEB7222}" type="slidenum">
              <a:rPr lang="en-US" smtClean="0"/>
              <a:pPr>
                <a:defRPr/>
              </a:pPr>
              <a:t>6</a:t>
            </a:fld>
            <a:endParaRPr lang="en-US" dirty="0"/>
          </a:p>
        </p:txBody>
      </p:sp>
      <p:pic>
        <p:nvPicPr>
          <p:cNvPr id="318466" name="Picture 2"/>
          <p:cNvPicPr>
            <a:picLocks noChangeAspect="1" noChangeArrowheads="1"/>
          </p:cNvPicPr>
          <p:nvPr/>
        </p:nvPicPr>
        <p:blipFill>
          <a:blip r:embed="rId3"/>
          <a:srcRect l="2377" b="2081"/>
          <a:stretch>
            <a:fillRect/>
          </a:stretch>
        </p:blipFill>
        <p:spPr bwMode="auto">
          <a:xfrm>
            <a:off x="403225" y="982073"/>
            <a:ext cx="8321675" cy="4848052"/>
          </a:xfrm>
          <a:prstGeom prst="rect">
            <a:avLst/>
          </a:prstGeom>
          <a:noFill/>
          <a:ln w="9525">
            <a:noFill/>
            <a:miter lim="800000"/>
            <a:headEnd/>
            <a:tailEnd/>
          </a:ln>
        </p:spPr>
      </p:pic>
      <p:sp>
        <p:nvSpPr>
          <p:cNvPr id="5" name="TextBox 4"/>
          <p:cNvSpPr txBox="1"/>
          <p:nvPr/>
        </p:nvSpPr>
        <p:spPr>
          <a:xfrm>
            <a:off x="238124" y="5847814"/>
            <a:ext cx="10906125" cy="394624"/>
          </a:xfrm>
          <a:prstGeom prst="rect">
            <a:avLst/>
          </a:prstGeom>
          <a:noFill/>
        </p:spPr>
        <p:txBody>
          <a:bodyPr wrap="none" rtlCol="0">
            <a:noAutofit/>
          </a:bodyPr>
          <a:lstStyle/>
          <a:p>
            <a:r>
              <a:rPr lang="en-US" sz="1400" b="0" u="none" dirty="0" smtClean="0"/>
              <a:t> Source: Carnegie, et al., </a:t>
            </a:r>
            <a:r>
              <a:rPr lang="en-US" sz="1400" b="0" i="1" u="none" dirty="0" smtClean="0"/>
              <a:t>Utility Scale Energy Storage Systems</a:t>
            </a:r>
            <a:r>
              <a:rPr lang="en-US" sz="1400" b="0" u="none" dirty="0" smtClean="0"/>
              <a:t>, State Utility Forecasting Group, Purdue</a:t>
            </a:r>
          </a:p>
          <a:p>
            <a:r>
              <a:rPr lang="en-US" sz="1400" b="0" u="none" dirty="0" smtClean="0"/>
              <a:t> University. June 2013.</a:t>
            </a:r>
            <a:endParaRPr lang="en-US" sz="1400" b="0" i="1" u="none" dirty="0" smtClean="0">
              <a:latin typeface="+mn-lt"/>
            </a:endParaRPr>
          </a:p>
        </p:txBody>
      </p:sp>
      <p:sp>
        <p:nvSpPr>
          <p:cNvPr id="7" name="Rectangle 6"/>
          <p:cNvSpPr/>
          <p:nvPr/>
        </p:nvSpPr>
        <p:spPr bwMode="black">
          <a:xfrm>
            <a:off x="788350" y="1116286"/>
            <a:ext cx="7854950" cy="261257"/>
          </a:xfrm>
          <a:prstGeom prst="rect">
            <a:avLst/>
          </a:prstGeom>
          <a:solidFill>
            <a:schemeClr val="bg1"/>
          </a:solidFill>
          <a:ln w="12700">
            <a:noFill/>
            <a:miter lim="800000"/>
            <a:headEnd/>
            <a:tailEnd/>
          </a:ln>
        </p:spPr>
        <p:txBody>
          <a:bodyPr lIns="0" tIns="0" rIns="0" bIns="0" rtlCol="0" anchor="ctr" anchorCtr="1">
            <a:prstTxWarp prst="textNoShape">
              <a:avLst/>
            </a:prstTxWarp>
            <a:noAutofit/>
          </a:bodyPr>
          <a:lstStyle/>
          <a:p>
            <a:pPr marL="230188" indent="-230188" algn="ctr" defTabSz="887413">
              <a:buClr>
                <a:schemeClr val="folHlink"/>
              </a:buClr>
              <a:buFont typeface="Arial" pitchFamily="-110" charset="0"/>
              <a:buChar char="»"/>
            </a:pPr>
            <a:endParaRPr lang="en-US" sz="1800" b="0" u="none" dirty="0">
              <a:latin typeface="Calibri" pitchFamily="-110" charset="0"/>
            </a:endParaRPr>
          </a:p>
        </p:txBody>
      </p:sp>
      <p:sp>
        <p:nvSpPr>
          <p:cNvPr id="8" name="TextBox 7"/>
          <p:cNvSpPr txBox="1"/>
          <p:nvPr/>
        </p:nvSpPr>
        <p:spPr>
          <a:xfrm>
            <a:off x="754086" y="1068779"/>
            <a:ext cx="1341912" cy="261257"/>
          </a:xfrm>
          <a:prstGeom prst="rect">
            <a:avLst/>
          </a:prstGeom>
          <a:noFill/>
        </p:spPr>
        <p:txBody>
          <a:bodyPr wrap="square" rtlCol="0">
            <a:noAutofit/>
          </a:bodyPr>
          <a:lstStyle/>
          <a:p>
            <a:pPr marL="171450" indent="-171450" algn="ctr"/>
            <a:r>
              <a:rPr lang="en-US" sz="1400" u="none" dirty="0" smtClean="0">
                <a:latin typeface="+mn-lt"/>
              </a:rPr>
              <a:t>Research</a:t>
            </a:r>
          </a:p>
        </p:txBody>
      </p:sp>
      <p:sp>
        <p:nvSpPr>
          <p:cNvPr id="9" name="TextBox 8"/>
          <p:cNvSpPr txBox="1"/>
          <p:nvPr/>
        </p:nvSpPr>
        <p:spPr>
          <a:xfrm>
            <a:off x="1965373" y="1068779"/>
            <a:ext cx="1341912" cy="261257"/>
          </a:xfrm>
          <a:prstGeom prst="rect">
            <a:avLst/>
          </a:prstGeom>
          <a:noFill/>
        </p:spPr>
        <p:txBody>
          <a:bodyPr wrap="square" rtlCol="0">
            <a:noAutofit/>
          </a:bodyPr>
          <a:lstStyle/>
          <a:p>
            <a:pPr marL="171450" indent="-171450" algn="ctr"/>
            <a:r>
              <a:rPr lang="en-US" sz="1400" u="none" dirty="0" smtClean="0">
                <a:latin typeface="+mn-lt"/>
              </a:rPr>
              <a:t>Development</a:t>
            </a:r>
          </a:p>
        </p:txBody>
      </p:sp>
      <p:sp>
        <p:nvSpPr>
          <p:cNvPr id="10" name="TextBox 9"/>
          <p:cNvSpPr txBox="1"/>
          <p:nvPr/>
        </p:nvSpPr>
        <p:spPr>
          <a:xfrm>
            <a:off x="3228108" y="1068779"/>
            <a:ext cx="1341912" cy="261257"/>
          </a:xfrm>
          <a:prstGeom prst="rect">
            <a:avLst/>
          </a:prstGeom>
          <a:noFill/>
        </p:spPr>
        <p:txBody>
          <a:bodyPr wrap="square" rtlCol="0">
            <a:noAutofit/>
          </a:bodyPr>
          <a:lstStyle/>
          <a:p>
            <a:pPr marL="171450" indent="-171450" algn="ctr"/>
            <a:r>
              <a:rPr lang="en-US" sz="1400" u="none" dirty="0" smtClean="0">
                <a:latin typeface="+mn-lt"/>
              </a:rPr>
              <a:t>Demonstration</a:t>
            </a:r>
          </a:p>
        </p:txBody>
      </p:sp>
      <p:sp>
        <p:nvSpPr>
          <p:cNvPr id="11" name="TextBox 10"/>
          <p:cNvSpPr txBox="1"/>
          <p:nvPr/>
        </p:nvSpPr>
        <p:spPr>
          <a:xfrm>
            <a:off x="4817420" y="1068779"/>
            <a:ext cx="1341912" cy="261257"/>
          </a:xfrm>
          <a:prstGeom prst="rect">
            <a:avLst/>
          </a:prstGeom>
          <a:noFill/>
        </p:spPr>
        <p:txBody>
          <a:bodyPr wrap="square" rtlCol="0">
            <a:noAutofit/>
          </a:bodyPr>
          <a:lstStyle/>
          <a:p>
            <a:pPr marL="171450" indent="-171450" algn="ctr"/>
            <a:r>
              <a:rPr lang="en-US" sz="1400" u="none" dirty="0" smtClean="0">
                <a:latin typeface="+mn-lt"/>
              </a:rPr>
              <a:t>Deployment</a:t>
            </a:r>
          </a:p>
        </p:txBody>
      </p:sp>
      <p:sp>
        <p:nvSpPr>
          <p:cNvPr id="12" name="TextBox 11"/>
          <p:cNvSpPr txBox="1"/>
          <p:nvPr/>
        </p:nvSpPr>
        <p:spPr>
          <a:xfrm>
            <a:off x="6527463" y="1068779"/>
            <a:ext cx="2070265" cy="261257"/>
          </a:xfrm>
          <a:prstGeom prst="rect">
            <a:avLst/>
          </a:prstGeom>
          <a:noFill/>
        </p:spPr>
        <p:txBody>
          <a:bodyPr wrap="square" rtlCol="0">
            <a:noAutofit/>
          </a:bodyPr>
          <a:lstStyle/>
          <a:p>
            <a:pPr marL="171450" indent="-171450" algn="ctr"/>
            <a:r>
              <a:rPr lang="en-US" sz="1400" u="none" dirty="0" smtClean="0">
                <a:latin typeface="+mn-lt"/>
              </a:rPr>
              <a:t>Mature Technology</a:t>
            </a:r>
          </a:p>
        </p:txBody>
      </p:sp>
      <p:sp>
        <p:nvSpPr>
          <p:cNvPr id="4" name="TextBox 3"/>
          <p:cNvSpPr txBox="1"/>
          <p:nvPr/>
        </p:nvSpPr>
        <p:spPr>
          <a:xfrm>
            <a:off x="8223250" y="365125"/>
            <a:ext cx="914400" cy="914400"/>
          </a:xfrm>
          <a:prstGeom prst="rect">
            <a:avLst/>
          </a:prstGeom>
          <a:noFill/>
        </p:spPr>
        <p:txBody>
          <a:bodyPr wrap="none" rtlCol="0">
            <a:noAutofit/>
          </a:bodyPr>
          <a:lstStyle/>
          <a:p>
            <a:endParaRPr lang="en-US" sz="1200" b="0" u="none" dirty="0" smtClean="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a:cs typeface="Arial"/>
              </a:rPr>
              <a:t>Overview of AB 2514</a:t>
            </a:r>
            <a:endParaRPr lang="en-US" dirty="0">
              <a:latin typeface="Arial"/>
              <a:cs typeface="Arial"/>
            </a:endParaRPr>
          </a:p>
        </p:txBody>
      </p:sp>
      <p:sp>
        <p:nvSpPr>
          <p:cNvPr id="6" name="Slide Number Placeholder 2"/>
          <p:cNvSpPr>
            <a:spLocks noGrp="1"/>
          </p:cNvSpPr>
          <p:nvPr>
            <p:ph type="sldNum" sz="quarter" idx="10"/>
          </p:nvPr>
        </p:nvSpPr>
        <p:spPr/>
        <p:txBody>
          <a:bodyPr/>
          <a:lstStyle/>
          <a:p>
            <a:fld id="{F584B5B7-BBC4-BB49-9FC5-6FA9589B8BE0}" type="slidenum">
              <a:rPr lang="en-US" smtClean="0">
                <a:latin typeface="+mn-lt"/>
              </a:rPr>
              <a:pPr/>
              <a:t>7</a:t>
            </a:fld>
            <a:endParaRPr lang="en-US" dirty="0">
              <a:latin typeface="+mn-lt"/>
            </a:endParaRPr>
          </a:p>
        </p:txBody>
      </p:sp>
      <p:sp>
        <p:nvSpPr>
          <p:cNvPr id="33" name="Content Placeholder 2"/>
          <p:cNvSpPr txBox="1">
            <a:spLocks/>
          </p:cNvSpPr>
          <p:nvPr/>
        </p:nvSpPr>
        <p:spPr bwMode="auto">
          <a:xfrm>
            <a:off x="441538" y="1642240"/>
            <a:ext cx="8260924" cy="3929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20000"/>
              </a:lnSpc>
              <a:spcBef>
                <a:spcPct val="20000"/>
              </a:spcBef>
              <a:spcAft>
                <a:spcPct val="0"/>
              </a:spcAft>
              <a:buClrTx/>
              <a:buSzTx/>
              <a:buFont typeface="+mj-lt"/>
              <a:buAutoNum type="arabicPeriod"/>
              <a:tabLst/>
              <a:defRPr/>
            </a:pPr>
            <a:endParaRPr kumimoji="0" lang="en-US" sz="1600" b="0" i="0" u="none" strike="noStrike" kern="0" cap="none" spc="0" normalizeH="0" baseline="0" noProof="0" dirty="0">
              <a:ln>
                <a:noFill/>
              </a:ln>
              <a:solidFill>
                <a:srgbClr val="000000"/>
              </a:solidFill>
              <a:effectLst/>
              <a:uLnTx/>
              <a:uFillTx/>
              <a:ea typeface="+mn-ea"/>
              <a:cs typeface="+mn-cs"/>
            </a:endParaRPr>
          </a:p>
        </p:txBody>
      </p:sp>
      <p:sp>
        <p:nvSpPr>
          <p:cNvPr id="2" name="Rectangle 1"/>
          <p:cNvSpPr/>
          <p:nvPr/>
        </p:nvSpPr>
        <p:spPr>
          <a:xfrm>
            <a:off x="-493713" y="-1841360"/>
            <a:ext cx="2286001" cy="276999"/>
          </a:xfrm>
          <a:prstGeom prst="rect">
            <a:avLst/>
          </a:prstGeom>
        </p:spPr>
        <p:txBody>
          <a:bodyPr>
            <a:spAutoFit/>
          </a:bodyPr>
          <a:lstStyle/>
          <a:p>
            <a:pPr marL="0" marR="0" algn="just">
              <a:spcBef>
                <a:spcPts val="0"/>
              </a:spcBef>
              <a:spcAft>
                <a:spcPts val="1200"/>
              </a:spcAft>
            </a:pPr>
            <a:endParaRPr lang="en-US" sz="1200" dirty="0">
              <a:effectLst/>
              <a:latin typeface="Times New Roman"/>
              <a:ea typeface="Calibri"/>
            </a:endParaRPr>
          </a:p>
        </p:txBody>
      </p:sp>
      <p:sp>
        <p:nvSpPr>
          <p:cNvPr id="4" name="Rectangle 3"/>
          <p:cNvSpPr/>
          <p:nvPr/>
        </p:nvSpPr>
        <p:spPr>
          <a:xfrm>
            <a:off x="893763" y="-9445975"/>
            <a:ext cx="7670662" cy="6324810"/>
          </a:xfrm>
          <a:prstGeom prst="rect">
            <a:avLst/>
          </a:prstGeom>
        </p:spPr>
        <p:txBody>
          <a:bodyPr wrap="square">
            <a:spAutoFit/>
          </a:bodyPr>
          <a:lstStyle/>
          <a:p>
            <a:pPr marL="225425" lvl="0" indent="-225425" defTabSz="914310">
              <a:lnSpc>
                <a:spcPct val="120000"/>
              </a:lnSpc>
              <a:spcBef>
                <a:spcPts val="0"/>
              </a:spcBef>
              <a:spcAft>
                <a:spcPts val="1800"/>
              </a:spcAft>
              <a:buFont typeface="Calibri" panose="020F0502020204030204" pitchFamily="34" charset="0"/>
              <a:buChar char="»"/>
              <a:defRPr/>
            </a:pPr>
            <a:r>
              <a:rPr lang="en-US" sz="1800" b="0" u="none" kern="0" dirty="0">
                <a:solidFill>
                  <a:srgbClr val="000000"/>
                </a:solidFill>
                <a:ea typeface="ＭＳ Ｐゴシック" charset="0"/>
                <a:cs typeface="ＭＳ Ｐゴシック" charset="0"/>
              </a:rPr>
              <a:t>Required CPUC to open a proceeding to determine appropriate targets</a:t>
            </a:r>
            <a:r>
              <a:rPr lang="en-US" sz="1800" u="none" kern="0" dirty="0">
                <a:solidFill>
                  <a:srgbClr val="000000"/>
                </a:solidFill>
                <a:ea typeface="ＭＳ Ｐゴシック" charset="0"/>
                <a:cs typeface="ＭＳ Ｐゴシック" charset="0"/>
              </a:rPr>
              <a:t>, </a:t>
            </a:r>
            <a:r>
              <a:rPr lang="en-US" sz="1800" b="0" i="1" u="none" kern="0" dirty="0">
                <a:solidFill>
                  <a:srgbClr val="000000"/>
                </a:solidFill>
                <a:ea typeface="ＭＳ Ｐゴシック" charset="0"/>
                <a:cs typeface="ＭＳ Ｐゴシック" charset="0"/>
              </a:rPr>
              <a:t>if any</a:t>
            </a:r>
            <a:r>
              <a:rPr lang="en-US" sz="1800" b="0" u="none" kern="0" dirty="0">
                <a:solidFill>
                  <a:srgbClr val="000000"/>
                </a:solidFill>
                <a:ea typeface="ＭＳ Ｐゴシック" charset="0"/>
                <a:cs typeface="ＭＳ Ｐゴシック" charset="0"/>
              </a:rPr>
              <a:t>, for each load serving entity</a:t>
            </a:r>
            <a:r>
              <a:rPr lang="en-US" sz="1800" u="none" kern="0" dirty="0">
                <a:solidFill>
                  <a:srgbClr val="000000"/>
                </a:solidFill>
                <a:ea typeface="ＭＳ Ｐゴシック" charset="0"/>
                <a:cs typeface="ＭＳ Ｐゴシック" charset="0"/>
              </a:rPr>
              <a:t> </a:t>
            </a:r>
            <a:r>
              <a:rPr lang="en-US" sz="1800" b="0" u="none" kern="0" dirty="0">
                <a:solidFill>
                  <a:srgbClr val="000000"/>
                </a:solidFill>
                <a:ea typeface="ＭＳ Ｐゴシック" charset="0"/>
                <a:cs typeface="ＭＳ Ｐゴシック" charset="0"/>
              </a:rPr>
              <a:t>to procure viable and cost-effective energy storage systems.</a:t>
            </a:r>
          </a:p>
          <a:p>
            <a:pPr marL="225425" lvl="0" indent="-225425" defTabSz="914310">
              <a:lnSpc>
                <a:spcPct val="120000"/>
              </a:lnSpc>
              <a:spcBef>
                <a:spcPts val="0"/>
              </a:spcBef>
              <a:spcAft>
                <a:spcPts val="1800"/>
              </a:spcAft>
              <a:buFont typeface="Calibri" panose="020F0502020204030204" pitchFamily="34" charset="0"/>
              <a:buChar char="»"/>
              <a:defRPr/>
            </a:pPr>
            <a:r>
              <a:rPr lang="en-US" sz="1800" b="0" u="none" kern="0" dirty="0">
                <a:solidFill>
                  <a:srgbClr val="000000"/>
                </a:solidFill>
                <a:ea typeface="ＭＳ Ｐゴシック" charset="0"/>
                <a:cs typeface="ＭＳ Ｐゴシック" charset="0"/>
              </a:rPr>
              <a:t>Required CPUC, by October 1, 2013, to adopt an energy storage procurement target</a:t>
            </a:r>
            <a:r>
              <a:rPr lang="en-US" sz="1800" b="0" i="1" u="none" kern="0" dirty="0">
                <a:solidFill>
                  <a:srgbClr val="000000"/>
                </a:solidFill>
                <a:ea typeface="ＭＳ Ｐゴシック" charset="0"/>
                <a:cs typeface="ＭＳ Ｐゴシック" charset="0"/>
              </a:rPr>
              <a:t>, if determined to be appropriate, </a:t>
            </a:r>
            <a:r>
              <a:rPr lang="en-US" sz="1800" b="0" u="none" kern="0" dirty="0">
                <a:solidFill>
                  <a:srgbClr val="000000"/>
                </a:solidFill>
                <a:ea typeface="ＭＳ Ｐゴシック" charset="0"/>
                <a:cs typeface="ＭＳ Ｐゴシック" charset="0"/>
              </a:rPr>
              <a:t>to be achieved by each load serving entity by December 31, 2015, and a second target to be achieved by December 31, 2020.</a:t>
            </a:r>
          </a:p>
          <a:p>
            <a:pPr marL="225425" lvl="0" indent="-225425" defTabSz="914310">
              <a:lnSpc>
                <a:spcPct val="120000"/>
              </a:lnSpc>
              <a:spcBef>
                <a:spcPts val="0"/>
              </a:spcBef>
              <a:spcAft>
                <a:spcPts val="1800"/>
              </a:spcAft>
              <a:buFont typeface="Calibri" panose="020F0502020204030204" pitchFamily="34" charset="0"/>
              <a:buChar char="»"/>
              <a:defRPr/>
            </a:pPr>
            <a:r>
              <a:rPr lang="en-US" sz="1800" b="0" u="none" kern="0" dirty="0">
                <a:solidFill>
                  <a:srgbClr val="000000"/>
                </a:solidFill>
                <a:ea typeface="ＭＳ Ｐゴシック" charset="0"/>
                <a:cs typeface="ＭＳ Ｐゴシック" charset="0"/>
              </a:rPr>
              <a:t>Required </a:t>
            </a:r>
            <a:r>
              <a:rPr lang="en-US" sz="1800" b="0" u="none" dirty="0">
                <a:solidFill>
                  <a:srgbClr val="000000"/>
                </a:solidFill>
                <a:ea typeface="ＭＳ Ｐゴシック" charset="0"/>
                <a:cs typeface="ＭＳ Ｐゴシック" charset="0"/>
              </a:rPr>
              <a:t>CPUC to consider a variety of possible policies to encourage the cost-effective deployment of energy storage systems, </a:t>
            </a:r>
            <a:r>
              <a:rPr lang="en-US" sz="1800" b="0" u="none" dirty="0" smtClean="0">
                <a:solidFill>
                  <a:srgbClr val="000000"/>
                </a:solidFill>
                <a:ea typeface="ＭＳ Ｐゴシック" charset="0"/>
                <a:cs typeface="ＭＳ Ｐゴシック" charset="0"/>
              </a:rPr>
              <a:t>including refinement </a:t>
            </a:r>
            <a:r>
              <a:rPr lang="en-US" sz="1800" b="0" u="none" dirty="0">
                <a:solidFill>
                  <a:srgbClr val="000000"/>
                </a:solidFill>
                <a:ea typeface="ＭＳ Ｐゴシック" charset="0"/>
                <a:cs typeface="ＭＳ Ｐゴシック" charset="0"/>
              </a:rPr>
              <a:t>of existing procurement methods to properly value energy storage systems.</a:t>
            </a:r>
            <a:endParaRPr lang="en-US" sz="1800" b="0" u="none" kern="0" dirty="0">
              <a:solidFill>
                <a:srgbClr val="000000"/>
              </a:solidFill>
              <a:ea typeface="ＭＳ Ｐゴシック" charset="0"/>
              <a:cs typeface="ＭＳ Ｐゴシック" charset="0"/>
            </a:endParaRPr>
          </a:p>
          <a:p>
            <a:pPr marL="225425" lvl="0" indent="-225425" defTabSz="914310">
              <a:lnSpc>
                <a:spcPct val="120000"/>
              </a:lnSpc>
              <a:spcBef>
                <a:spcPts val="0"/>
              </a:spcBef>
              <a:spcAft>
                <a:spcPts val="1800"/>
              </a:spcAft>
              <a:buFont typeface="Calibri" panose="020F0502020204030204" pitchFamily="34" charset="0"/>
              <a:buChar char="»"/>
              <a:defRPr/>
            </a:pPr>
            <a:r>
              <a:rPr lang="en-US" sz="1800" b="0" u="none" kern="0" dirty="0">
                <a:solidFill>
                  <a:srgbClr val="000000"/>
                </a:solidFill>
                <a:ea typeface="ＭＳ Ｐゴシック" charset="0"/>
                <a:cs typeface="ＭＳ Ｐゴシック" charset="0"/>
              </a:rPr>
              <a:t>Required CPUC to reevaluate determinations made in its proceeding not less than once every three years.</a:t>
            </a:r>
          </a:p>
          <a:p>
            <a:pPr marL="225425" lvl="0" indent="-225425" defTabSz="914310">
              <a:lnSpc>
                <a:spcPct val="120000"/>
              </a:lnSpc>
              <a:buFont typeface="Calibri" panose="020F0502020204030204" pitchFamily="34" charset="0"/>
              <a:buChar char="»"/>
              <a:defRPr/>
            </a:pPr>
            <a:r>
              <a:rPr lang="en-US" sz="1800" b="0" u="none" kern="0" dirty="0">
                <a:solidFill>
                  <a:srgbClr val="000000"/>
                </a:solidFill>
                <a:ea typeface="ＭＳ Ｐゴシック" charset="0"/>
                <a:cs typeface="ＭＳ Ｐゴシック" charset="0"/>
              </a:rPr>
              <a:t>Required CEC to establish a comparable scheme by regulation for each publicly owned utility that lags each of the dates applicable to the CPUC by one year.</a:t>
            </a:r>
          </a:p>
        </p:txBody>
      </p:sp>
      <p:sp>
        <p:nvSpPr>
          <p:cNvPr id="5" name="Rectangle 4"/>
          <p:cNvSpPr/>
          <p:nvPr/>
        </p:nvSpPr>
        <p:spPr>
          <a:xfrm>
            <a:off x="0" y="753462"/>
            <a:ext cx="8953500" cy="5437385"/>
          </a:xfrm>
          <a:prstGeom prst="rect">
            <a:avLst/>
          </a:prstGeom>
        </p:spPr>
        <p:txBody>
          <a:bodyPr wrap="square">
            <a:spAutoFit/>
          </a:bodyPr>
          <a:lstStyle/>
          <a:p>
            <a:pPr marL="225425" indent="-225425" algn="just" defTabSz="914310">
              <a:lnSpc>
                <a:spcPct val="120000"/>
              </a:lnSpc>
              <a:spcBef>
                <a:spcPts val="0"/>
              </a:spcBef>
              <a:spcAft>
                <a:spcPts val="1800"/>
              </a:spcAft>
              <a:buFont typeface="Calibri" panose="020F0502020204030204" pitchFamily="34" charset="0"/>
              <a:buChar char="»"/>
              <a:defRPr/>
            </a:pPr>
            <a:r>
              <a:rPr lang="en-US" sz="2000" b="0" u="none" kern="0" dirty="0" smtClean="0">
                <a:solidFill>
                  <a:srgbClr val="000000"/>
                </a:solidFill>
              </a:rPr>
              <a:t>Enacted in September 2010, required </a:t>
            </a:r>
            <a:r>
              <a:rPr lang="en-US" sz="2000" b="0" u="none" kern="0" dirty="0">
                <a:solidFill>
                  <a:srgbClr val="000000"/>
                </a:solidFill>
              </a:rPr>
              <a:t>CPUC to open a proceeding </a:t>
            </a:r>
            <a:r>
              <a:rPr lang="en-US" sz="2000" b="0" u="none" kern="0" dirty="0"/>
              <a:t>to determine appropriate targets</a:t>
            </a:r>
            <a:r>
              <a:rPr lang="en-US" sz="2000" u="none" kern="0" dirty="0"/>
              <a:t>, </a:t>
            </a:r>
            <a:r>
              <a:rPr lang="en-US" sz="2000" b="0" i="1" u="none" kern="0" dirty="0"/>
              <a:t>if any</a:t>
            </a:r>
            <a:r>
              <a:rPr lang="en-US" sz="2000" b="0" u="none" kern="0" dirty="0"/>
              <a:t>, for each load serving entity</a:t>
            </a:r>
            <a:r>
              <a:rPr lang="en-US" sz="2000" u="none" kern="0" dirty="0"/>
              <a:t> </a:t>
            </a:r>
            <a:r>
              <a:rPr lang="en-US" sz="2000" b="0" u="none" kern="0" dirty="0"/>
              <a:t>to procure viable and cost-effective energy storage systems</a:t>
            </a:r>
            <a:r>
              <a:rPr lang="en-US" sz="2000" b="0" u="none" kern="0" dirty="0" smtClean="0"/>
              <a:t>.</a:t>
            </a:r>
          </a:p>
          <a:p>
            <a:pPr marL="225425" indent="-225425" algn="just" defTabSz="914310">
              <a:lnSpc>
                <a:spcPct val="120000"/>
              </a:lnSpc>
              <a:spcBef>
                <a:spcPts val="0"/>
              </a:spcBef>
              <a:spcAft>
                <a:spcPts val="1800"/>
              </a:spcAft>
              <a:buFont typeface="Calibri" panose="020F0502020204030204" pitchFamily="34" charset="0"/>
              <a:buChar char="»"/>
              <a:defRPr/>
            </a:pPr>
            <a:endParaRPr lang="en-US" sz="2000" b="0" u="none" kern="0" dirty="0" smtClean="0"/>
          </a:p>
          <a:p>
            <a:pPr marL="225425" indent="-225425" algn="just" defTabSz="914310">
              <a:lnSpc>
                <a:spcPct val="120000"/>
              </a:lnSpc>
              <a:spcBef>
                <a:spcPts val="0"/>
              </a:spcBef>
              <a:spcAft>
                <a:spcPts val="1800"/>
              </a:spcAft>
              <a:buFont typeface="Calibri" panose="020F0502020204030204" pitchFamily="34" charset="0"/>
              <a:buChar char="»"/>
              <a:defRPr/>
            </a:pPr>
            <a:r>
              <a:rPr lang="en-US" sz="2000" b="0" u="none" kern="0" dirty="0" smtClean="0">
                <a:solidFill>
                  <a:srgbClr val="000000"/>
                </a:solidFill>
              </a:rPr>
              <a:t>Required </a:t>
            </a:r>
            <a:r>
              <a:rPr lang="en-US" sz="2000" b="0" u="none" kern="0" dirty="0">
                <a:solidFill>
                  <a:srgbClr val="000000"/>
                </a:solidFill>
              </a:rPr>
              <a:t>CPUC, by October 1, 2013, to adopt an energy storage procurement target</a:t>
            </a:r>
            <a:r>
              <a:rPr lang="en-US" sz="2000" b="0" i="1" u="none" kern="0" dirty="0">
                <a:solidFill>
                  <a:srgbClr val="000000"/>
                </a:solidFill>
              </a:rPr>
              <a:t>, if determined to be appropriate, </a:t>
            </a:r>
            <a:r>
              <a:rPr lang="en-US" sz="2000" b="0" u="none" kern="0" dirty="0">
                <a:solidFill>
                  <a:srgbClr val="000000"/>
                </a:solidFill>
              </a:rPr>
              <a:t>to be achieved by each load serving entity by December 31, 2015, and a second target to be achieved by December 31, 2020</a:t>
            </a:r>
            <a:r>
              <a:rPr lang="en-US" sz="2000" b="0" u="none" kern="0" dirty="0" smtClean="0">
                <a:solidFill>
                  <a:srgbClr val="000000"/>
                </a:solidFill>
              </a:rPr>
              <a:t>.</a:t>
            </a:r>
          </a:p>
          <a:p>
            <a:pPr marL="225425" indent="-225425" algn="just" defTabSz="914310">
              <a:lnSpc>
                <a:spcPct val="120000"/>
              </a:lnSpc>
              <a:spcBef>
                <a:spcPts val="0"/>
              </a:spcBef>
              <a:spcAft>
                <a:spcPts val="1800"/>
              </a:spcAft>
              <a:buFont typeface="Calibri" panose="020F0502020204030204" pitchFamily="34" charset="0"/>
              <a:buChar char="»"/>
              <a:defRPr/>
            </a:pPr>
            <a:endParaRPr lang="en-US" sz="2000" b="0" u="none" kern="0" dirty="0">
              <a:solidFill>
                <a:srgbClr val="000000"/>
              </a:solidFill>
            </a:endParaRPr>
          </a:p>
          <a:p>
            <a:pPr marL="225425" indent="-225425" algn="just" defTabSz="914310">
              <a:lnSpc>
                <a:spcPct val="120000"/>
              </a:lnSpc>
              <a:buFont typeface="Calibri" panose="020F0502020204030204" pitchFamily="34" charset="0"/>
              <a:buChar char="»"/>
              <a:defRPr/>
            </a:pPr>
            <a:r>
              <a:rPr lang="en-US" sz="2000" b="0" u="none" kern="0" dirty="0" smtClean="0">
                <a:solidFill>
                  <a:srgbClr val="000000"/>
                </a:solidFill>
              </a:rPr>
              <a:t>Required </a:t>
            </a:r>
            <a:r>
              <a:rPr lang="en-US" sz="2000" b="0" u="none" kern="0" dirty="0">
                <a:solidFill>
                  <a:srgbClr val="000000"/>
                </a:solidFill>
              </a:rPr>
              <a:t>CEC to establish a comparable scheme by regulation for each publicly owned utility that lags each of the dates applicable to the CPUC by one year.</a:t>
            </a:r>
          </a:p>
        </p:txBody>
      </p:sp>
    </p:spTree>
    <p:extLst>
      <p:ext uri="{BB962C8B-B14F-4D97-AF65-F5344CB8AC3E}">
        <p14:creationId xmlns:p14="http://schemas.microsoft.com/office/powerpoint/2010/main" val="14287250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Arial"/>
              </a:rPr>
              <a:t>AB 2514 Definition of Energy Storage</a:t>
            </a:r>
            <a:endParaRPr lang="en-US" dirty="0">
              <a:latin typeface="Arial"/>
            </a:endParaRPr>
          </a:p>
        </p:txBody>
      </p:sp>
      <p:sp>
        <p:nvSpPr>
          <p:cNvPr id="3" name="Slide Number Placeholder 2"/>
          <p:cNvSpPr>
            <a:spLocks noGrp="1"/>
          </p:cNvSpPr>
          <p:nvPr>
            <p:ph type="sldNum" sz="quarter" idx="10"/>
          </p:nvPr>
        </p:nvSpPr>
        <p:spPr/>
        <p:txBody>
          <a:bodyPr/>
          <a:lstStyle/>
          <a:p>
            <a:pPr>
              <a:defRPr/>
            </a:pPr>
            <a:fld id="{48D85271-28C8-4055-9FF7-3EBDDBEB7222}" type="slidenum">
              <a:rPr lang="en-US" smtClean="0"/>
              <a:pPr>
                <a:defRPr/>
              </a:pPr>
              <a:t>8</a:t>
            </a:fld>
            <a:endParaRPr lang="en-US" dirty="0"/>
          </a:p>
        </p:txBody>
      </p:sp>
      <p:sp>
        <p:nvSpPr>
          <p:cNvPr id="4" name="Rectangle 3"/>
          <p:cNvSpPr/>
          <p:nvPr/>
        </p:nvSpPr>
        <p:spPr>
          <a:xfrm>
            <a:off x="393700" y="1245711"/>
            <a:ext cx="8299450" cy="4093428"/>
          </a:xfrm>
          <a:prstGeom prst="rect">
            <a:avLst/>
          </a:prstGeom>
        </p:spPr>
        <p:txBody>
          <a:bodyPr wrap="square">
            <a:spAutoFit/>
          </a:bodyPr>
          <a:lstStyle/>
          <a:p>
            <a:pPr algn="just"/>
            <a:r>
              <a:rPr lang="en-US" sz="2000" b="0" u="none" dirty="0" smtClean="0"/>
              <a:t>(</a:t>
            </a:r>
            <a:r>
              <a:rPr lang="en-US" sz="2000" b="0" u="none" dirty="0"/>
              <a:t>1) “Energy storage system” means commercially available technology that is capable of absorbing energy, storing it for a period of time, and thereafter dispatching the energy. … </a:t>
            </a:r>
            <a:endParaRPr lang="en-US" sz="2000" b="0" u="none" dirty="0" smtClean="0"/>
          </a:p>
          <a:p>
            <a:pPr algn="just"/>
            <a:endParaRPr lang="en-US" sz="2000" b="0" u="none" dirty="0"/>
          </a:p>
          <a:p>
            <a:pPr algn="just"/>
            <a:r>
              <a:rPr lang="en-US" sz="2000" b="0" u="none" dirty="0"/>
              <a:t>.... AND </a:t>
            </a:r>
            <a:endParaRPr lang="en-US" sz="2000" b="0" u="none" dirty="0" smtClean="0"/>
          </a:p>
          <a:p>
            <a:pPr algn="just"/>
            <a:endParaRPr lang="en-US" sz="2000" b="0" u="none" dirty="0"/>
          </a:p>
          <a:p>
            <a:pPr algn="just"/>
            <a:r>
              <a:rPr lang="en-US" sz="2000" b="0" u="none" dirty="0" smtClean="0"/>
              <a:t>(</a:t>
            </a:r>
            <a:r>
              <a:rPr lang="en-US" sz="2000" b="0" u="none" dirty="0"/>
              <a:t>4) An “energy storage system” shall do one or more of the following: </a:t>
            </a:r>
            <a:endParaRPr lang="en-US" sz="2000" b="0" u="none" dirty="0" smtClean="0"/>
          </a:p>
          <a:p>
            <a:pPr algn="just"/>
            <a:endParaRPr lang="en-US" sz="2000" b="0" u="none" dirty="0"/>
          </a:p>
          <a:p>
            <a:pPr algn="just"/>
            <a:r>
              <a:rPr lang="en-US" sz="2000" b="0" u="none" dirty="0" smtClean="0"/>
              <a:t>(</a:t>
            </a:r>
            <a:r>
              <a:rPr lang="en-US" sz="2000" b="0" u="none" dirty="0"/>
              <a:t>A) Use mechanical, chemical, or thermal processes to store energy that was generated at one time for use at a later time. </a:t>
            </a:r>
            <a:endParaRPr lang="en-US" sz="2000" b="0" u="none" dirty="0" smtClean="0"/>
          </a:p>
          <a:p>
            <a:pPr algn="just"/>
            <a:endParaRPr lang="en-US" sz="2000" b="0" u="none" dirty="0"/>
          </a:p>
          <a:p>
            <a:pPr algn="just"/>
            <a:r>
              <a:rPr lang="en-US" sz="2000" b="0" u="none" dirty="0" smtClean="0"/>
              <a:t>(</a:t>
            </a:r>
            <a:r>
              <a:rPr lang="en-US" sz="2000" b="0" u="none" dirty="0"/>
              <a:t>B) Store thermal energy for direct use for heating or cooling at a later time in a manner that avoids the need to use electricity at that later time. </a:t>
            </a:r>
          </a:p>
        </p:txBody>
      </p:sp>
      <p:sp>
        <p:nvSpPr>
          <p:cNvPr id="5" name="TextBox 4"/>
          <p:cNvSpPr txBox="1"/>
          <p:nvPr/>
        </p:nvSpPr>
        <p:spPr>
          <a:xfrm>
            <a:off x="555625" y="6017156"/>
            <a:ext cx="8147050" cy="365125"/>
          </a:xfrm>
          <a:prstGeom prst="rect">
            <a:avLst/>
          </a:prstGeom>
          <a:noFill/>
        </p:spPr>
        <p:txBody>
          <a:bodyPr wrap="square" rtlCol="0">
            <a:noAutofit/>
          </a:bodyPr>
          <a:lstStyle/>
          <a:p>
            <a:pPr marL="171450" indent="-171450">
              <a:buFont typeface="Arial" pitchFamily="34" charset="0"/>
              <a:buChar char="»"/>
            </a:pPr>
            <a:r>
              <a:rPr lang="en-US" sz="1400" b="0" u="none" dirty="0" smtClean="0">
                <a:latin typeface="Arial"/>
                <a:cs typeface="Arial"/>
              </a:rPr>
              <a:t>Source: Public Utilities Code Section 2835(a)(1).</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noFill/>
        <a:ln w="12700">
          <a:noFill/>
          <a:miter lim="800000"/>
          <a:headEnd/>
          <a:tailEnd/>
        </a:ln>
      </a:spPr>
      <a:bodyPr lIns="0" tIns="0" rIns="0" bIns="0" anchorCtr="1">
        <a:prstTxWarp prst="textNoShape">
          <a:avLst/>
        </a:prstTxWarp>
        <a:spAutoFit/>
      </a:bodyPr>
      <a:lstStyle>
        <a:defPPr marL="230188" indent="-230188" defTabSz="887413">
          <a:buClr>
            <a:schemeClr val="folHlink"/>
          </a:buClr>
          <a:buFont typeface="Arial" pitchFamily="-110" charset="0"/>
          <a:buChar char="»"/>
          <a:defRPr sz="1800" b="0" u="none" dirty="0">
            <a:latin typeface="Calibri" pitchFamily="-110" charset="0"/>
          </a:defRPr>
        </a:defPPr>
      </a:lstStyle>
    </a:spDef>
    <a:lnDef>
      <a:spPr bwMode="auto">
        <a:xfrm>
          <a:off x="0" y="0"/>
          <a:ext cx="1" cy="1"/>
        </a:xfrm>
        <a:custGeom>
          <a:avLst/>
          <a:gdLst/>
          <a:ahLst/>
          <a:cxnLst/>
          <a:rect l="0" t="0" r="0" b="0"/>
          <a:pathLst/>
        </a:custGeom>
        <a:solidFill>
          <a:srgbClr val="C3C9D4"/>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6475" rtl="0" eaLnBrk="1" fontAlgn="base" latinLnBrk="0" hangingPunct="1">
          <a:lnSpc>
            <a:spcPct val="100000"/>
          </a:lnSpc>
          <a:spcBef>
            <a:spcPct val="0"/>
          </a:spcBef>
          <a:spcAft>
            <a:spcPct val="0"/>
          </a:spcAft>
          <a:buClrTx/>
          <a:buSzTx/>
          <a:buFontTx/>
          <a:buNone/>
          <a:tabLst/>
          <a:defRPr kumimoji="0" lang="en-US" sz="1200" b="1" i="0" u="sng" strike="noStrike" cap="none" normalizeH="0" baseline="0">
            <a:ln>
              <a:noFill/>
            </a:ln>
            <a:solidFill>
              <a:schemeClr val="tx1"/>
            </a:solidFill>
            <a:effectLst/>
            <a:latin typeface="Arial" pitchFamily="-108" charset="0"/>
          </a:defRPr>
        </a:defP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noFill/>
        <a:ln w="12700">
          <a:noFill/>
          <a:miter lim="800000"/>
          <a:headEnd/>
          <a:tailEnd/>
        </a:ln>
      </a:spPr>
      <a:bodyPr lIns="0" tIns="0" rIns="0" bIns="0" anchorCtr="1">
        <a:prstTxWarp prst="textNoShape">
          <a:avLst/>
        </a:prstTxWarp>
        <a:spAutoFit/>
      </a:bodyPr>
      <a:lstStyle>
        <a:defPPr marL="230188" indent="-230188" defTabSz="887413">
          <a:buClr>
            <a:schemeClr val="folHlink"/>
          </a:buClr>
          <a:buFont typeface="Arial" pitchFamily="-110" charset="0"/>
          <a:buChar char="»"/>
          <a:defRPr sz="1800" b="0" u="none" dirty="0">
            <a:latin typeface="Calibri" pitchFamily="-110" charset="0"/>
          </a:defRPr>
        </a:defPPr>
      </a:lstStyle>
    </a:spDef>
    <a:lnDef>
      <a:spPr bwMode="auto">
        <a:xfrm>
          <a:off x="0" y="0"/>
          <a:ext cx="1" cy="1"/>
        </a:xfrm>
        <a:custGeom>
          <a:avLst/>
          <a:gdLst/>
          <a:ahLst/>
          <a:cxnLst/>
          <a:rect l="0" t="0" r="0" b="0"/>
          <a:pathLst/>
        </a:custGeom>
        <a:solidFill>
          <a:srgbClr val="C3C9D4"/>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6475" rtl="0" eaLnBrk="1" fontAlgn="base" latinLnBrk="0" hangingPunct="1">
          <a:lnSpc>
            <a:spcPct val="100000"/>
          </a:lnSpc>
          <a:spcBef>
            <a:spcPct val="0"/>
          </a:spcBef>
          <a:spcAft>
            <a:spcPct val="0"/>
          </a:spcAft>
          <a:buClrTx/>
          <a:buSzTx/>
          <a:buFontTx/>
          <a:buNone/>
          <a:tabLst/>
          <a:defRPr kumimoji="0" lang="en-US" sz="1200" b="1" i="0" u="sng" strike="noStrike" cap="none" normalizeH="0" baseline="0">
            <a:ln>
              <a:noFill/>
            </a:ln>
            <a:solidFill>
              <a:schemeClr val="tx1"/>
            </a:solidFill>
            <a:effectLst/>
            <a:latin typeface="Arial" pitchFamily="-108" charset="0"/>
          </a:defRPr>
        </a:defP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0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1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ateGen Presentation Template DD Edits 2011-02-08">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noFill/>
        <a:ln w="12700">
          <a:noFill/>
          <a:miter lim="800000"/>
          <a:headEnd/>
          <a:tailEnd/>
        </a:ln>
      </a:spPr>
      <a:bodyPr lIns="0" tIns="0" rIns="0" bIns="0" anchorCtr="1">
        <a:prstTxWarp prst="textNoShape">
          <a:avLst/>
        </a:prstTxWarp>
        <a:spAutoFit/>
      </a:bodyPr>
      <a:lstStyle>
        <a:defPPr marL="230188" indent="-230188" defTabSz="887413">
          <a:buClr>
            <a:schemeClr val="folHlink"/>
          </a:buClr>
          <a:buFont typeface="Arial" pitchFamily="-110" charset="0"/>
          <a:buChar char="»"/>
          <a:defRPr sz="1800" b="0" u="none" dirty="0">
            <a:latin typeface="Calibri" pitchFamily="-110" charset="0"/>
          </a:defRPr>
        </a:defPPr>
      </a:lstStyle>
    </a:spDef>
    <a:lnDef>
      <a:spPr bwMode="auto">
        <a:xfrm>
          <a:off x="0" y="0"/>
          <a:ext cx="1" cy="1"/>
        </a:xfrm>
        <a:custGeom>
          <a:avLst/>
          <a:gdLst/>
          <a:ahLst/>
          <a:cxnLst/>
          <a:rect l="0" t="0" r="0" b="0"/>
          <a:pathLst/>
        </a:custGeom>
        <a:solidFill>
          <a:srgbClr val="C3C9D4"/>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6475" rtl="0" eaLnBrk="1" fontAlgn="base" latinLnBrk="0" hangingPunct="1">
          <a:lnSpc>
            <a:spcPct val="100000"/>
          </a:lnSpc>
          <a:spcBef>
            <a:spcPct val="0"/>
          </a:spcBef>
          <a:spcAft>
            <a:spcPct val="0"/>
          </a:spcAft>
          <a:buClrTx/>
          <a:buSzTx/>
          <a:buFontTx/>
          <a:buNone/>
          <a:tabLst/>
          <a:defRPr kumimoji="0" lang="en-US" sz="1200" b="1" i="0" u="sng" strike="noStrike" cap="none" normalizeH="0" baseline="0">
            <a:ln>
              <a:noFill/>
            </a:ln>
            <a:solidFill>
              <a:schemeClr val="tx1"/>
            </a:solidFill>
            <a:effectLst/>
            <a:latin typeface="Arial" pitchFamily="-108" charset="0"/>
          </a:defRPr>
        </a:defPPr>
      </a:lstStyle>
    </a:ln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2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4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5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6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7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8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9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0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1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ESA PPT Template 2012-06-21 (4-3)">
  <a:themeElements>
    <a:clrScheme name="StrateGen PPT Template 11-18-08 10">
      <a:dk1>
        <a:srgbClr val="000000"/>
      </a:dk1>
      <a:lt1>
        <a:srgbClr val="FFFFFF"/>
      </a:lt1>
      <a:dk2>
        <a:srgbClr val="6EAE60"/>
      </a:dk2>
      <a:lt2>
        <a:srgbClr val="CCCBCB"/>
      </a:lt2>
      <a:accent1>
        <a:srgbClr val="E8E1D2"/>
      </a:accent1>
      <a:accent2>
        <a:srgbClr val="324D92"/>
      </a:accent2>
      <a:accent3>
        <a:srgbClr val="FFFFFF"/>
      </a:accent3>
      <a:accent4>
        <a:srgbClr val="000000"/>
      </a:accent4>
      <a:accent5>
        <a:srgbClr val="F2EEE5"/>
      </a:accent5>
      <a:accent6>
        <a:srgbClr val="2C4584"/>
      </a:accent6>
      <a:hlink>
        <a:srgbClr val="557DCC"/>
      </a:hlink>
      <a:folHlink>
        <a:srgbClr val="1B3167"/>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3C9D4"/>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6475" rtl="0" eaLnBrk="1" fontAlgn="base" latinLnBrk="0" hangingPunct="1">
          <a:lnSpc>
            <a:spcPct val="100000"/>
          </a:lnSpc>
          <a:spcBef>
            <a:spcPct val="0"/>
          </a:spcBef>
          <a:spcAft>
            <a:spcPct val="0"/>
          </a:spcAft>
          <a:buClrTx/>
          <a:buSzTx/>
          <a:buFontTx/>
          <a:buNone/>
          <a:tabLst/>
          <a:defRPr kumimoji="0" lang="en-US" sz="1200" b="1" i="0" u="sng"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rgbClr val="C3C9D4"/>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6475" rtl="0" eaLnBrk="1" fontAlgn="base" latinLnBrk="0" hangingPunct="1">
          <a:lnSpc>
            <a:spcPct val="100000"/>
          </a:lnSpc>
          <a:spcBef>
            <a:spcPct val="0"/>
          </a:spcBef>
          <a:spcAft>
            <a:spcPct val="0"/>
          </a:spcAft>
          <a:buClrTx/>
          <a:buSzTx/>
          <a:buFontTx/>
          <a:buNone/>
          <a:tabLst/>
          <a:defRPr kumimoji="0" lang="en-US" sz="1200" b="1" i="0" u="sng" strike="noStrike" cap="none" normalizeH="0" baseline="0">
            <a:ln>
              <a:noFill/>
            </a:ln>
            <a:solidFill>
              <a:schemeClr val="tx1"/>
            </a:solidFill>
            <a:effectLst/>
            <a:latin typeface="Arial" pitchFamily="-65" charset="0"/>
          </a:defRPr>
        </a:defPPr>
      </a:lstStyle>
    </a:ln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10">
        <a:dk1>
          <a:srgbClr val="000000"/>
        </a:dk1>
        <a:lt1>
          <a:srgbClr val="FFFFFF"/>
        </a:lt1>
        <a:dk2>
          <a:srgbClr val="6EAE60"/>
        </a:dk2>
        <a:lt2>
          <a:srgbClr val="CCCBCB"/>
        </a:lt2>
        <a:accent1>
          <a:srgbClr val="E8E1D2"/>
        </a:accent1>
        <a:accent2>
          <a:srgbClr val="324D92"/>
        </a:accent2>
        <a:accent3>
          <a:srgbClr val="FFFFFF"/>
        </a:accent3>
        <a:accent4>
          <a:srgbClr val="000000"/>
        </a:accent4>
        <a:accent5>
          <a:srgbClr val="F2EEE5"/>
        </a:accent5>
        <a:accent6>
          <a:srgbClr val="2C4584"/>
        </a:accent6>
        <a:hlink>
          <a:srgbClr val="557DCC"/>
        </a:hlink>
        <a:folHlink>
          <a:srgbClr val="1B3167"/>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2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3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4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5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6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7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8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9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0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1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C PPT Template 2012-04-02">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rgbClr val="F4F097"/>
        </a:solidFill>
        <a:ln w="12700">
          <a:solidFill>
            <a:schemeClr val="bg2"/>
          </a:solidFill>
          <a:miter lim="800000"/>
          <a:headEnd/>
          <a:tailEnd/>
        </a:ln>
      </a:spPr>
      <a:bodyPr lIns="91440" tIns="45720" rIns="91440" bIns="45720" rtlCol="0" anchor="ctr" anchorCtr="0">
        <a:prstTxWarp prst="textNoShape">
          <a:avLst/>
        </a:prstTxWarp>
        <a:noAutofit/>
      </a:bodyPr>
      <a:lstStyle>
        <a:defPPr algn="ctr" defTabSz="887413">
          <a:buClr>
            <a:schemeClr val="folHlink"/>
          </a:buClr>
          <a:defRPr sz="1200" b="0" u="none" dirty="0" smtClean="0">
            <a:latin typeface="Calibri" pitchFamily="-110" charset="0"/>
          </a:defRPr>
        </a:defPPr>
      </a:lstStyle>
    </a:spDef>
    <a:lnDef>
      <a:spPr bwMode="auto">
        <a:solidFill>
          <a:srgbClr val="C3C9D4"/>
        </a:solidFill>
        <a:ln w="952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2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3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4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35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36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7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38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39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0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1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C PPT Template 2012-04-02">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rgbClr val="F4F097"/>
        </a:solidFill>
        <a:ln w="12700">
          <a:solidFill>
            <a:schemeClr val="bg2"/>
          </a:solidFill>
          <a:miter lim="800000"/>
          <a:headEnd/>
          <a:tailEnd/>
        </a:ln>
      </a:spPr>
      <a:bodyPr lIns="91440" tIns="45720" rIns="91440" bIns="45720" rtlCol="0" anchor="ctr" anchorCtr="0">
        <a:prstTxWarp prst="textNoShape">
          <a:avLst/>
        </a:prstTxWarp>
        <a:noAutofit/>
      </a:bodyPr>
      <a:lstStyle>
        <a:defPPr algn="ctr" defTabSz="887413">
          <a:buClr>
            <a:schemeClr val="folHlink"/>
          </a:buClr>
          <a:defRPr sz="1200" b="0" u="none" dirty="0" smtClean="0">
            <a:latin typeface="Calibri" pitchFamily="-110" charset="0"/>
          </a:defRPr>
        </a:defPPr>
      </a:lstStyle>
    </a:spDef>
    <a:lnDef>
      <a:spPr bwMode="auto">
        <a:solidFill>
          <a:srgbClr val="C3C9D4"/>
        </a:solidFill>
        <a:ln w="952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2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43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44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45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6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47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48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bg1">
            <a:lumMod val="85000"/>
          </a:schemeClr>
        </a:solidFill>
        <a:ln w="12700">
          <a:solidFill>
            <a:schemeClr val="bg1"/>
          </a:solidFill>
          <a:miter lim="800000"/>
          <a:headEnd/>
          <a:tailEnd/>
        </a:ln>
      </a:spPr>
      <a:bodyPr lIns="0" tIns="0" rIns="0" bIns="0" rtlCol="0" anchor="ctr" anchorCtr="1">
        <a:prstTxWarp prst="textNoShape">
          <a:avLst/>
        </a:prstTxWarp>
        <a:noAutofit/>
      </a:bodyPr>
      <a:lstStyle>
        <a:defPPr marL="230188" indent="-230188" algn="ctr" defTabSz="887413">
          <a:buClr>
            <a:schemeClr val="folHlink"/>
          </a:buClr>
          <a:buFont typeface="Arial" pitchFamily="-110" charset="0"/>
          <a:buChar char="»"/>
          <a:defRPr sz="1800" b="0" u="none" dirty="0">
            <a:latin typeface="Calibri" pitchFamily="-110" charset="0"/>
          </a:defRPr>
        </a:defPPr>
      </a:lstStyle>
    </a:spDef>
    <a:lnDef>
      <a:spPr bwMode="auto">
        <a:solidFill>
          <a:srgbClr val="C3C9D4"/>
        </a:solidFill>
        <a:ln w="28575" cap="flat" cmpd="sng" algn="ctr">
          <a:solidFill>
            <a:schemeClr val="tx1"/>
          </a:solidFill>
          <a:prstDash val="solid"/>
          <a:round/>
          <a:headEnd type="none" w="med" len="med"/>
          <a:tailEnd type="none" w="med" len="med"/>
        </a:ln>
        <a:effectLst/>
      </a:spPr>
      <a:body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noFill/>
        <a:ln w="12700">
          <a:noFill/>
          <a:miter lim="800000"/>
          <a:headEnd/>
          <a:tailEnd/>
        </a:ln>
      </a:spPr>
      <a:bodyPr lIns="0" tIns="0" rIns="0" bIns="0" anchorCtr="1">
        <a:prstTxWarp prst="textNoShape">
          <a:avLst/>
        </a:prstTxWarp>
        <a:spAutoFit/>
      </a:bodyPr>
      <a:lstStyle>
        <a:defPPr marL="230188" indent="-230188" defTabSz="887413">
          <a:buClr>
            <a:schemeClr val="folHlink"/>
          </a:buClr>
          <a:buFont typeface="Arial" pitchFamily="-110" charset="0"/>
          <a:buChar char="»"/>
          <a:defRPr sz="1800" b="0" u="none" dirty="0">
            <a:latin typeface="Calibri" pitchFamily="-110" charset="0"/>
          </a:defRPr>
        </a:defPPr>
      </a:lstStyle>
    </a:spDef>
    <a:lnDef>
      <a:spPr bwMode="auto">
        <a:xfrm>
          <a:off x="0" y="0"/>
          <a:ext cx="1" cy="1"/>
        </a:xfrm>
        <a:custGeom>
          <a:avLst/>
          <a:gdLst/>
          <a:ahLst/>
          <a:cxnLst/>
          <a:rect l="0" t="0" r="0" b="0"/>
          <a:pathLst/>
        </a:custGeom>
        <a:solidFill>
          <a:srgbClr val="C3C9D4"/>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6475" rtl="0" eaLnBrk="1" fontAlgn="base" latinLnBrk="0" hangingPunct="1">
          <a:lnSpc>
            <a:spcPct val="100000"/>
          </a:lnSpc>
          <a:spcBef>
            <a:spcPct val="0"/>
          </a:spcBef>
          <a:spcAft>
            <a:spcPct val="0"/>
          </a:spcAft>
          <a:buClrTx/>
          <a:buSzTx/>
          <a:buFontTx/>
          <a:buNone/>
          <a:tabLst/>
          <a:defRPr kumimoji="0" lang="en-US" sz="1200" b="1" i="0" u="sng" strike="noStrike" cap="none" normalizeH="0" baseline="0">
            <a:ln>
              <a:noFill/>
            </a:ln>
            <a:solidFill>
              <a:schemeClr val="tx1"/>
            </a:solidFill>
            <a:effectLst/>
            <a:latin typeface="Arial" pitchFamily="-108" charset="0"/>
          </a:defRPr>
        </a:defP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ESA PPT Template 2011-08-04">
  <a:themeElements>
    <a:clrScheme name="StrateGen PPT Template 11-18-08 10">
      <a:dk1>
        <a:srgbClr val="000000"/>
      </a:dk1>
      <a:lt1>
        <a:srgbClr val="FFFFFF"/>
      </a:lt1>
      <a:dk2>
        <a:srgbClr val="6EAE60"/>
      </a:dk2>
      <a:lt2>
        <a:srgbClr val="CCCBCB"/>
      </a:lt2>
      <a:accent1>
        <a:srgbClr val="E8E1D2"/>
      </a:accent1>
      <a:accent2>
        <a:srgbClr val="324D92"/>
      </a:accent2>
      <a:accent3>
        <a:srgbClr val="FFFFFF"/>
      </a:accent3>
      <a:accent4>
        <a:srgbClr val="000000"/>
      </a:accent4>
      <a:accent5>
        <a:srgbClr val="F2EEE5"/>
      </a:accent5>
      <a:accent6>
        <a:srgbClr val="2C4584"/>
      </a:accent6>
      <a:hlink>
        <a:srgbClr val="557DCC"/>
      </a:hlink>
      <a:folHlink>
        <a:srgbClr val="1B3167"/>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3C9D4"/>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6475" rtl="0" eaLnBrk="1" fontAlgn="base" latinLnBrk="0" hangingPunct="1">
          <a:lnSpc>
            <a:spcPct val="100000"/>
          </a:lnSpc>
          <a:spcBef>
            <a:spcPct val="0"/>
          </a:spcBef>
          <a:spcAft>
            <a:spcPct val="0"/>
          </a:spcAft>
          <a:buClrTx/>
          <a:buSzTx/>
          <a:buFontTx/>
          <a:buNone/>
          <a:tabLst/>
          <a:defRPr kumimoji="0" lang="en-US" sz="1200" b="1" i="0" u="sng"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rgbClr val="C3C9D4"/>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6475" rtl="0" eaLnBrk="1" fontAlgn="base" latinLnBrk="0" hangingPunct="1">
          <a:lnSpc>
            <a:spcPct val="100000"/>
          </a:lnSpc>
          <a:spcBef>
            <a:spcPct val="0"/>
          </a:spcBef>
          <a:spcAft>
            <a:spcPct val="0"/>
          </a:spcAft>
          <a:buClrTx/>
          <a:buSzTx/>
          <a:buFontTx/>
          <a:buNone/>
          <a:tabLst/>
          <a:defRPr kumimoji="0" lang="en-US" sz="1200" b="1" i="0" u="sng" strike="noStrike" cap="none" normalizeH="0" baseline="0">
            <a:ln>
              <a:noFill/>
            </a:ln>
            <a:solidFill>
              <a:schemeClr val="tx1"/>
            </a:solidFill>
            <a:effectLst/>
            <a:latin typeface="Arial" pitchFamily="-65" charset="0"/>
          </a:defRPr>
        </a:defPPr>
      </a:lstStyle>
    </a:ln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10">
        <a:dk1>
          <a:srgbClr val="000000"/>
        </a:dk1>
        <a:lt1>
          <a:srgbClr val="FFFFFF"/>
        </a:lt1>
        <a:dk2>
          <a:srgbClr val="6EAE60"/>
        </a:dk2>
        <a:lt2>
          <a:srgbClr val="CCCBCB"/>
        </a:lt2>
        <a:accent1>
          <a:srgbClr val="E8E1D2"/>
        </a:accent1>
        <a:accent2>
          <a:srgbClr val="324D92"/>
        </a:accent2>
        <a:accent3>
          <a:srgbClr val="FFFFFF"/>
        </a:accent3>
        <a:accent4>
          <a:srgbClr val="000000"/>
        </a:accent4>
        <a:accent5>
          <a:srgbClr val="F2EEE5"/>
        </a:accent5>
        <a:accent6>
          <a:srgbClr val="2C4584"/>
        </a:accent6>
        <a:hlink>
          <a:srgbClr val="557DCC"/>
        </a:hlink>
        <a:folHlink>
          <a:srgbClr val="1B316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ESA PPT Template 2011-08-04">
  <a:themeElements>
    <a:clrScheme name="StrateGen PPT Template 11-18-08 10">
      <a:dk1>
        <a:srgbClr val="000000"/>
      </a:dk1>
      <a:lt1>
        <a:srgbClr val="FFFFFF"/>
      </a:lt1>
      <a:dk2>
        <a:srgbClr val="6EAE60"/>
      </a:dk2>
      <a:lt2>
        <a:srgbClr val="CCCBCB"/>
      </a:lt2>
      <a:accent1>
        <a:srgbClr val="E8E1D2"/>
      </a:accent1>
      <a:accent2>
        <a:srgbClr val="324D92"/>
      </a:accent2>
      <a:accent3>
        <a:srgbClr val="FFFFFF"/>
      </a:accent3>
      <a:accent4>
        <a:srgbClr val="000000"/>
      </a:accent4>
      <a:accent5>
        <a:srgbClr val="F2EEE5"/>
      </a:accent5>
      <a:accent6>
        <a:srgbClr val="2C4584"/>
      </a:accent6>
      <a:hlink>
        <a:srgbClr val="557DCC"/>
      </a:hlink>
      <a:folHlink>
        <a:srgbClr val="1B3167"/>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3C9D4"/>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6475" rtl="0" eaLnBrk="1" fontAlgn="base" latinLnBrk="0" hangingPunct="1">
          <a:lnSpc>
            <a:spcPct val="100000"/>
          </a:lnSpc>
          <a:spcBef>
            <a:spcPct val="0"/>
          </a:spcBef>
          <a:spcAft>
            <a:spcPct val="0"/>
          </a:spcAft>
          <a:buClrTx/>
          <a:buSzTx/>
          <a:buFontTx/>
          <a:buNone/>
          <a:tabLst/>
          <a:defRPr kumimoji="0" lang="en-US" sz="1200" b="1" i="0" u="sng"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rgbClr val="C3C9D4"/>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6475" rtl="0" eaLnBrk="1" fontAlgn="base" latinLnBrk="0" hangingPunct="1">
          <a:lnSpc>
            <a:spcPct val="100000"/>
          </a:lnSpc>
          <a:spcBef>
            <a:spcPct val="0"/>
          </a:spcBef>
          <a:spcAft>
            <a:spcPct val="0"/>
          </a:spcAft>
          <a:buClrTx/>
          <a:buSzTx/>
          <a:buFontTx/>
          <a:buNone/>
          <a:tabLst/>
          <a:defRPr kumimoji="0" lang="en-US" sz="1200" b="1" i="0" u="sng" strike="noStrike" cap="none" normalizeH="0" baseline="0">
            <a:ln>
              <a:noFill/>
            </a:ln>
            <a:solidFill>
              <a:schemeClr val="tx1"/>
            </a:solidFill>
            <a:effectLst/>
            <a:latin typeface="Arial" pitchFamily="-65" charset="0"/>
          </a:defRPr>
        </a:defPPr>
      </a:lstStyle>
    </a:ln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10">
        <a:dk1>
          <a:srgbClr val="000000"/>
        </a:dk1>
        <a:lt1>
          <a:srgbClr val="FFFFFF"/>
        </a:lt1>
        <a:dk2>
          <a:srgbClr val="6EAE60"/>
        </a:dk2>
        <a:lt2>
          <a:srgbClr val="CCCBCB"/>
        </a:lt2>
        <a:accent1>
          <a:srgbClr val="E8E1D2"/>
        </a:accent1>
        <a:accent2>
          <a:srgbClr val="324D92"/>
        </a:accent2>
        <a:accent3>
          <a:srgbClr val="FFFFFF"/>
        </a:accent3>
        <a:accent4>
          <a:srgbClr val="000000"/>
        </a:accent4>
        <a:accent5>
          <a:srgbClr val="F2EEE5"/>
        </a:accent5>
        <a:accent6>
          <a:srgbClr val="2C4584"/>
        </a:accent6>
        <a:hlink>
          <a:srgbClr val="557DCC"/>
        </a:hlink>
        <a:folHlink>
          <a:srgbClr val="1B3167"/>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C PPT Template 2012-01-25 Watermar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cene3d>
          <a:camera prst="orthographicFront"/>
          <a:lightRig rig="flat" dir="t"/>
        </a:scene3d>
        <a:sp3d prstMaterial="dkEdge">
          <a:bevelT w="8200" h="38100"/>
        </a:sp3d>
      </a:spPr>
      <a:bodyPr spcFirstLastPara="0" vert="horz" wrap="square" lIns="57151" tIns="17780" rIns="390610" bIns="17780" numCol="1" spcCol="1270" anchor="ctr" anchorCtr="0">
        <a:noAutofit/>
      </a:bodyPr>
      <a:lstStyle>
        <a:defPPr defTabSz="311150" rtl="0">
          <a:lnSpc>
            <a:spcPct val="90000"/>
          </a:lnSpc>
          <a:spcBef>
            <a:spcPct val="0"/>
          </a:spcBef>
          <a:spcAft>
            <a:spcPct val="35000"/>
          </a:spcAft>
          <a:defRPr sz="900" b="0" u="none" kern="1200" dirty="0" smtClean="0"/>
        </a:defPPr>
      </a:lstStyle>
      <a: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a:style>
    </a:spDef>
    <a:lnDef>
      <a:spPr bwMode="auto">
        <a:xfrm>
          <a:off x="0" y="0"/>
          <a:ext cx="1" cy="1"/>
        </a:xfrm>
        <a:custGeom>
          <a:avLst/>
          <a:gdLst/>
          <a:ahLst/>
          <a:cxnLst/>
          <a:rect l="0" t="0" r="0" b="0"/>
          <a:pathLst/>
        </a:custGeom>
        <a:solidFill>
          <a:srgbClr val="C3C9D4"/>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6475" rtl="0" eaLnBrk="1" fontAlgn="base" latinLnBrk="0" hangingPunct="1">
          <a:lnSpc>
            <a:spcPct val="100000"/>
          </a:lnSpc>
          <a:spcBef>
            <a:spcPct val="0"/>
          </a:spcBef>
          <a:spcAft>
            <a:spcPct val="0"/>
          </a:spcAft>
          <a:buClrTx/>
          <a:buSzTx/>
          <a:buFontTx/>
          <a:buNone/>
          <a:tabLst/>
          <a:defRPr kumimoji="0" lang="en-US" sz="1200" b="1" i="0" u="sng" strike="noStrike" cap="none" normalizeH="0" baseline="0">
            <a:ln>
              <a:noFill/>
            </a:ln>
            <a:solidFill>
              <a:schemeClr val="tx1"/>
            </a:solidFill>
            <a:effectLst/>
            <a:latin typeface="Arial" pitchFamily="-108" charset="0"/>
          </a:defRPr>
        </a:defPPr>
      </a:lstStyle>
    </a:lnDef>
    <a:txDef>
      <a:spPr>
        <a:noFill/>
      </a:spPr>
      <a:bodyPr wrap="square" rtlCol="0">
        <a:noAutofit/>
      </a:bodyPr>
      <a:lstStyle>
        <a:defPPr>
          <a:defRPr sz="1200" b="0" u="none" dirty="0"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themeOverride>
</file>

<file path=ppt/theme/themeOverride10.xml><?xml version="1.0" encoding="utf-8"?>
<a:themeOverride xmlns:a="http://schemas.openxmlformats.org/drawingml/2006/main">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themeOverride>
</file>

<file path=ppt/theme/themeOverride11.xml><?xml version="1.0" encoding="utf-8"?>
<a:themeOverride xmlns:a="http://schemas.openxmlformats.org/drawingml/2006/main">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themeOverride>
</file>

<file path=ppt/theme/themeOverride12.xml><?xml version="1.0" encoding="utf-8"?>
<a:themeOverride xmlns:a="http://schemas.openxmlformats.org/drawingml/2006/main">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themeOverride>
</file>

<file path=ppt/theme/themeOverride13.xml><?xml version="1.0" encoding="utf-8"?>
<a:themeOverride xmlns:a="http://schemas.openxmlformats.org/drawingml/2006/main">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themeOverride>
</file>

<file path=ppt/theme/themeOverride14.xml><?xml version="1.0" encoding="utf-8"?>
<a:themeOverride xmlns:a="http://schemas.openxmlformats.org/drawingml/2006/main">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themeOverride>
</file>

<file path=ppt/theme/themeOverride15.xml><?xml version="1.0" encoding="utf-8"?>
<a:themeOverride xmlns:a="http://schemas.openxmlformats.org/drawingml/2006/main">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themeOverride>
</file>

<file path=ppt/theme/themeOverride2.xml><?xml version="1.0" encoding="utf-8"?>
<a:themeOverride xmlns:a="http://schemas.openxmlformats.org/drawingml/2006/main">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themeOverride>
</file>

<file path=ppt/theme/themeOverride3.xml><?xml version="1.0" encoding="utf-8"?>
<a:themeOverride xmlns:a="http://schemas.openxmlformats.org/drawingml/2006/main">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themeOverride>
</file>

<file path=ppt/theme/themeOverride4.xml><?xml version="1.0" encoding="utf-8"?>
<a:themeOverride xmlns:a="http://schemas.openxmlformats.org/drawingml/2006/main">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themeOverride>
</file>

<file path=ppt/theme/themeOverride5.xml><?xml version="1.0" encoding="utf-8"?>
<a:themeOverride xmlns:a="http://schemas.openxmlformats.org/drawingml/2006/main">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themeOverride>
</file>

<file path=ppt/theme/themeOverride6.xml><?xml version="1.0" encoding="utf-8"?>
<a:themeOverride xmlns:a="http://schemas.openxmlformats.org/drawingml/2006/main">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themeOverride>
</file>

<file path=ppt/theme/themeOverride7.xml><?xml version="1.0" encoding="utf-8"?>
<a:themeOverride xmlns:a="http://schemas.openxmlformats.org/drawingml/2006/main">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themeOverride>
</file>

<file path=ppt/theme/themeOverride8.xml><?xml version="1.0" encoding="utf-8"?>
<a:themeOverride xmlns:a="http://schemas.openxmlformats.org/drawingml/2006/main">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themeOverride>
</file>

<file path=ppt/theme/themeOverride9.xml><?xml version="1.0" encoding="utf-8"?>
<a:themeOverride xmlns:a="http://schemas.openxmlformats.org/drawingml/2006/main">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themeOverride>
</file>

<file path=docProps/app.xml><?xml version="1.0" encoding="utf-8"?>
<Properties xmlns="http://schemas.openxmlformats.org/officeDocument/2006/extended-properties" xmlns:vt="http://schemas.openxmlformats.org/officeDocument/2006/docPropsVTypes">
  <Template/>
  <TotalTime>0</TotalTime>
  <Words>3299</Words>
  <Application>Microsoft Office PowerPoint</Application>
  <PresentationFormat>On-screen Show (4:3)</PresentationFormat>
  <Paragraphs>566</Paragraphs>
  <Slides>32</Slides>
  <Notes>11</Notes>
  <HiddenSlides>0</HiddenSlides>
  <MMClips>0</MMClips>
  <ScaleCrop>false</ScaleCrop>
  <HeadingPairs>
    <vt:vector size="8" baseType="variant">
      <vt:variant>
        <vt:lpstr>Fonts Used</vt:lpstr>
      </vt:variant>
      <vt:variant>
        <vt:i4>11</vt:i4>
      </vt:variant>
      <vt:variant>
        <vt:lpstr>Theme</vt:lpstr>
      </vt:variant>
      <vt:variant>
        <vt:i4>56</vt:i4>
      </vt:variant>
      <vt:variant>
        <vt:lpstr>Embedded OLE Servers</vt:lpstr>
      </vt:variant>
      <vt:variant>
        <vt:i4>1</vt:i4>
      </vt:variant>
      <vt:variant>
        <vt:lpstr>Slide Titles</vt:lpstr>
      </vt:variant>
      <vt:variant>
        <vt:i4>32</vt:i4>
      </vt:variant>
    </vt:vector>
  </HeadingPairs>
  <TitlesOfParts>
    <vt:vector size="100" baseType="lpstr">
      <vt:lpstr>ＭＳ 明朝</vt:lpstr>
      <vt:lpstr>ＭＳ Ｐゴシック</vt:lpstr>
      <vt:lpstr>宋体</vt:lpstr>
      <vt:lpstr>Arial</vt:lpstr>
      <vt:lpstr>Arial Narrow</vt:lpstr>
      <vt:lpstr>Calibri</vt:lpstr>
      <vt:lpstr>Cambria</vt:lpstr>
      <vt:lpstr>Lucida Sans Unicode</vt:lpstr>
      <vt:lpstr>Times New Roman</vt:lpstr>
      <vt:lpstr>Trebuchet MS</vt:lpstr>
      <vt:lpstr>Wingdings</vt:lpstr>
      <vt:lpstr>blank</vt:lpstr>
      <vt:lpstr>StrateGen Presentation Template DD Edits 2011-02-08</vt:lpstr>
      <vt:lpstr>CESA PPT Template 2012-06-21 (4-3)</vt:lpstr>
      <vt:lpstr>2_SC PPT Template 2012-04-02</vt:lpstr>
      <vt:lpstr>3_SC PPT Template 2012-04-02</vt:lpstr>
      <vt:lpstr>1_blank</vt:lpstr>
      <vt:lpstr>CESA PPT Template 2011-08-04</vt:lpstr>
      <vt:lpstr>1_CESA PPT Template 2011-08-04</vt:lpstr>
      <vt:lpstr>SC PPT Template 2012-01-25 Watermark</vt:lpstr>
      <vt:lpstr>2_blank</vt:lpstr>
      <vt:lpstr>3_blank</vt:lpstr>
      <vt:lpstr>4_blank</vt:lpstr>
      <vt:lpstr>5_blank</vt:lpstr>
      <vt:lpstr>6_blank</vt:lpstr>
      <vt:lpstr>7_blank</vt:lpstr>
      <vt:lpstr>8_blank</vt:lpstr>
      <vt:lpstr>9_blank</vt:lpstr>
      <vt:lpstr>10_blank</vt:lpstr>
      <vt:lpstr>11_blank</vt:lpstr>
      <vt:lpstr>12_blank</vt:lpstr>
      <vt:lpstr>13_blank</vt:lpstr>
      <vt:lpstr>14_blank</vt:lpstr>
      <vt:lpstr>15_blank</vt:lpstr>
      <vt:lpstr>16_blank</vt:lpstr>
      <vt:lpstr>17_blank</vt:lpstr>
      <vt:lpstr>18_blank</vt:lpstr>
      <vt:lpstr>19_blank</vt:lpstr>
      <vt:lpstr>20_blank</vt:lpstr>
      <vt:lpstr>21_blank</vt:lpstr>
      <vt:lpstr>22_blank</vt:lpstr>
      <vt:lpstr>23_blank</vt:lpstr>
      <vt:lpstr>24_blank</vt:lpstr>
      <vt:lpstr>25_blank</vt:lpstr>
      <vt:lpstr>26_blank</vt:lpstr>
      <vt:lpstr>27_blank</vt:lpstr>
      <vt:lpstr>28_blank</vt:lpstr>
      <vt:lpstr>29_blank</vt:lpstr>
      <vt:lpstr>30_blank</vt:lpstr>
      <vt:lpstr>31_blank</vt:lpstr>
      <vt:lpstr>32_blank</vt:lpstr>
      <vt:lpstr>33_blank</vt:lpstr>
      <vt:lpstr>34_blank</vt:lpstr>
      <vt:lpstr>35_blank</vt:lpstr>
      <vt:lpstr>36_blank</vt:lpstr>
      <vt:lpstr>37_blank</vt:lpstr>
      <vt:lpstr>38_blank</vt:lpstr>
      <vt:lpstr>39_blank</vt:lpstr>
      <vt:lpstr>40_blank</vt:lpstr>
      <vt:lpstr>41_blank</vt:lpstr>
      <vt:lpstr>42_blank</vt:lpstr>
      <vt:lpstr>43_blank</vt:lpstr>
      <vt:lpstr>44_blank</vt:lpstr>
      <vt:lpstr>45_blank</vt:lpstr>
      <vt:lpstr>46_blank</vt:lpstr>
      <vt:lpstr>47_blank</vt:lpstr>
      <vt:lpstr>48_blank</vt:lpstr>
      <vt:lpstr>Document</vt:lpstr>
      <vt:lpstr>Procurement of Grid-Scale Energy Storage</vt:lpstr>
      <vt:lpstr>PowerPoint Presentation</vt:lpstr>
      <vt:lpstr>  Energy Storage Alliances Around the World </vt:lpstr>
      <vt:lpstr>Energy Storage is a Very Broad Asset Class</vt:lpstr>
      <vt:lpstr>PowerPoint Presentation</vt:lpstr>
      <vt:lpstr>IEA’s View of Maturity of Energy Storage Technologies</vt:lpstr>
      <vt:lpstr>Another View of Maturity of Energy Storage Technologies</vt:lpstr>
      <vt:lpstr>Overview of AB 2514</vt:lpstr>
      <vt:lpstr> AB 2514 Definition of Energy Storage</vt:lpstr>
      <vt:lpstr>Overview of Energy Storage Framework Decision</vt:lpstr>
      <vt:lpstr>Overview of Energy Storage Procurement Process</vt:lpstr>
      <vt:lpstr>Energy Storage Grid Domains</vt:lpstr>
      <vt:lpstr>Energy Storage Procurement Targets</vt:lpstr>
      <vt:lpstr>2014 Energy Storage Procurement</vt:lpstr>
      <vt:lpstr>PG&amp;E’s 2014 AB 2514 RFO</vt:lpstr>
      <vt:lpstr>SCE’s 2014 AB 2514 RFO</vt:lpstr>
      <vt:lpstr>SDG&amp;E’s 2014 AB 2514 RFO</vt:lpstr>
      <vt:lpstr>Other CPUC Storage-Related Procurement Proceedings</vt:lpstr>
      <vt:lpstr>Long-Term Procurement Planning Process</vt:lpstr>
      <vt:lpstr>LTPP Track 1: SCE’s Local Capacity Capacity Requirement</vt:lpstr>
      <vt:lpstr>LTPP Track 4: SONGS Replacement  </vt:lpstr>
      <vt:lpstr>SCE’s LTPP Energy Storage Requirement</vt:lpstr>
      <vt:lpstr>SCE’s 2012 LTPP RFO </vt:lpstr>
      <vt:lpstr>SCE’s LCR Winners</vt:lpstr>
      <vt:lpstr>SCE’s LCR Energy Storage Winners</vt:lpstr>
      <vt:lpstr>SDG&amp;E’s LTPP Energy Storage Requirement</vt:lpstr>
      <vt:lpstr>SDG&amp;E’s 2012 LTPP RFO</vt:lpstr>
      <vt:lpstr>Publicly Owned Utility Energy Storage Requirement</vt:lpstr>
      <vt:lpstr>SCPPA Energy Storage Procurement</vt:lpstr>
      <vt:lpstr>Imperial Irrigation District Energy Storage Procurement</vt:lpstr>
      <vt:lpstr>LADWP Storage Procurement Targets Under Consideration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2013-01-16T17:18:23Z</dcterms:created>
  <dcterms:modified xsi:type="dcterms:W3CDTF">2015-02-11T21:32:29Z</dcterms:modified>
</cp:coreProperties>
</file>